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1" r:id="rId5"/>
    <p:sldId id="258" r:id="rId6"/>
    <p:sldId id="262" r:id="rId7"/>
    <p:sldId id="263" r:id="rId8"/>
    <p:sldId id="264" r:id="rId9"/>
    <p:sldId id="266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8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5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2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A09D-B238-CC49-8083-E93D66A072E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787401" y="1837187"/>
            <a:ext cx="7461250" cy="3935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5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6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1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9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5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1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2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72F-3E2E-4D48-89D0-96819B011A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7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2072F-3E2E-4D48-89D0-96819B011A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4A69D-5090-4EB0-BEC6-BEA45E91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0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2513" y="1400806"/>
            <a:ext cx="794159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Opioid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 Older Patients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499" y="3426044"/>
            <a:ext cx="4190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Alfred Fisher MD PhD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 Professor and Chief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of Geriatrics, Gerontology, and Palliative Medicine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Internal Medicine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Nebraska Medical Center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3312" y="3426044"/>
            <a:ext cx="42846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ё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A. Balasanova, M.D., FAPA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Assistant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Director, Addiction Psychiatry Education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Director, Addiction Psychiatry Outpatient Clinic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Co-Director, Addiction Psychiatry Consultation-Liaison Service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Psychiatry</a:t>
            </a:r>
          </a:p>
          <a:p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of Nebraska Medical Center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503" y="409352"/>
            <a:ext cx="3975063" cy="3048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875" y="3563708"/>
            <a:ext cx="3953692" cy="30215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732" y="720421"/>
            <a:ext cx="3084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Provider Brochure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3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3" y="213681"/>
            <a:ext cx="4076438" cy="3149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87" y="3561806"/>
            <a:ext cx="4120989" cy="3160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976" y="208211"/>
            <a:ext cx="4119847" cy="3154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976" y="3561806"/>
            <a:ext cx="4106280" cy="31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5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5759" y="779794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1418" y="2046514"/>
            <a:ext cx="61308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Opioids are frequently prescribed for older patients and chronic use is not uncommon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Opioid medications have additional potential harms in older individuals, such as cognitive decline and auto accidents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older individuals using chronic opioid therapy, consider screening for opioid use disorder, offering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deprescribing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 referral for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buprenorphine treatment </a:t>
            </a:r>
          </a:p>
        </p:txBody>
      </p:sp>
    </p:spTree>
    <p:extLst>
      <p:ext uri="{BB962C8B-B14F-4D97-AF65-F5344CB8AC3E}">
        <p14:creationId xmlns:p14="http://schemas.microsoft.com/office/powerpoint/2010/main" val="16092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193" y="1423912"/>
            <a:ext cx="6766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program is supported by the Health Resources and Services Administration (HRSA)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U.S. Department of Health and Human Services (HHS) as part of an award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totaling $751,695.00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0% financed with non-governmental sources. The contents are those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author(s) and do not necessarily represent the official views of, nor an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endorsement, by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HRSA, HHS, or the U.S. Government. For more information, please visit HRSA.gov.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Nebraska GWEP (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www.unmc.edu/NebraskaGWEP)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1399" y="460236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570" y="495071"/>
            <a:ext cx="838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Older Patients are often prescribed and use opioids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6733" y="1612591"/>
            <a:ext cx="57277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Approximately 9% of outpatient clinic visits by older patients involve a prescription for an opioid medication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About 9% of patients over the age of 65 years take an opioid for chronic, non-cancer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growing number of patients are presenting for the treatment of opioid use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Naples, et. al.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Ger. Med.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(2016) 32:725-735 / Maree, et. al.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Am. J. Ger. Psych.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(2016) 24:949-963.</a:t>
            </a:r>
          </a:p>
        </p:txBody>
      </p:sp>
    </p:spTree>
    <p:extLst>
      <p:ext uri="{BB962C8B-B14F-4D97-AF65-F5344CB8AC3E}">
        <p14:creationId xmlns:p14="http://schemas.microsoft.com/office/powerpoint/2010/main" val="379917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903" y="573124"/>
            <a:ext cx="7132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the effectiveness of long-term opioids for chronic pain is weak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6424" y="2234657"/>
            <a:ext cx="5727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clinical trial comparing dose escalation versus a fixed dose showed no improvement in pain levels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no studies showing that opioids improve physical activity, function, sleep,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mood,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quality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life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patients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chronic,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non-cancer pain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Naliboff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et. al.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J. Pain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(2011) 12:288-96 / Sehgal, et. 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Expert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Rev.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Neurother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(2013) 13:1201-20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76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021" y="497430"/>
            <a:ext cx="8242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Additional concerns with opioid use in Older Adults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4994" y="1307198"/>
            <a:ext cx="61468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Long-term opioid use is associated with cognitive decline and even short-term use is associated with the development of delirium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of opioids is not associated with increased falls, but is associated with an increased risk of fractures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Opioid use is also associated with increased risk of car accidents, cardiovascular events (MI 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A.fib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and pneumonia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Puustinen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et. al.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BMC Ger.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(2011) 11:70 /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Woolcott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et. al.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Arch Int.. Med.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(2009) 169:1952-1960 /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Naples, et. al.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Ger. Med.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(2016)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32:725-735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2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422" y="117475"/>
            <a:ext cx="842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Non-opioid options to treat common sources of pain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6433" y="640695"/>
            <a:ext cx="361977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 back pain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Self-care and education in all patients: advise patients to remain active and limit bedrest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Nonpharmacological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treatments: physical therapy, exercise, cognitive behavioral therapy, interdisciplinary rehabilitation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First-line: acetaminophen, non-steroidal anti-inflammatory drugs (NSAIDs) with caution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Second-line: Serotonin and norepinephrine reuptake inhibitors (SNRIs) / tricyclic antidepressants (TCAs) with caution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Steroid injections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Neuropathic pain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Medications: SNRIs,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topical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lidocaine,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gabapentin/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pregabalin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TCAs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CDC Opioid guidelines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6205" y="590768"/>
            <a:ext cx="36197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Osteoarthritis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Nonpharmacological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treatments: physical therapy, exercise, weight loss, patient education, evaluation for joint replacement surgery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First-line: acetaminophen, topical NSAIDs, oral NSAIDs with caution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Second-line: intra-articular hyaluronic acid, capsaicin, intra-articular glucocorticoid injections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Fibromyalgia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 education: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ddress diagnosis, treatment, and patient’s role in treatment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Nonpharmacologic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treatments: low-impact aerobic exercise, cognitive behavioral therapy, biofeedback, interdisciplinary rehabilitation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First-line: duloxetine,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pregabalin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Second-line: TCAs, gabapentin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8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031" y="374043"/>
            <a:ext cx="6523479" cy="480131"/>
          </a:xfr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Screening for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Opioid Use Disorders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6981" y="1045028"/>
            <a:ext cx="73935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options available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WHO developed ASSIST 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NIDA resources for assessing opioid use disorders in the pain management setting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www.drugabuse.gov/nidamed-medical-health-professionals/science-to-medicine/screening-substance-use/in-pain-management-setting)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These largely focus on underlying risks for substance use disorders (prior history and family history) and patient report of using opioids for non-medical purposes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Also utilize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PDMP (prescription drug monitoring program) to check for prescriptions from multiple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providers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Rieb, et. al.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Geriatr J.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2020) 23:123-134.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0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902" y="379200"/>
            <a:ext cx="6742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reduce patient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harm from Opioids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8491" y="1507659"/>
            <a:ext cx="60073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Prescribe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acute opioids for only short durations (7 days or less)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Offer treatment for opioid use disorder when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tapering and reduced use of opioids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Offer referral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buprenorphine treatment for patients unable or unwilling to consider opioid tapering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7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163" y="1161487"/>
            <a:ext cx="4050600" cy="542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4502" y="309532"/>
            <a:ext cx="2571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Tools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4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817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Screening for Opioid Use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Fisher</dc:creator>
  <cp:lastModifiedBy>Cole, Jessica B</cp:lastModifiedBy>
  <cp:revision>22</cp:revision>
  <dcterms:created xsi:type="dcterms:W3CDTF">2020-05-18T21:11:59Z</dcterms:created>
  <dcterms:modified xsi:type="dcterms:W3CDTF">2020-12-02T18:18:37Z</dcterms:modified>
</cp:coreProperties>
</file>