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4"/>
    <p:sldMasterId id="2147483744" r:id="rId5"/>
  </p:sldMasterIdLst>
  <p:notesMasterIdLst>
    <p:notesMasterId r:id="rId23"/>
  </p:notesMasterIdLst>
  <p:sldIdLst>
    <p:sldId id="272" r:id="rId6"/>
    <p:sldId id="273" r:id="rId7"/>
    <p:sldId id="274" r:id="rId8"/>
    <p:sldId id="257" r:id="rId9"/>
    <p:sldId id="270" r:id="rId10"/>
    <p:sldId id="259" r:id="rId11"/>
    <p:sldId id="260" r:id="rId12"/>
    <p:sldId id="261" r:id="rId13"/>
    <p:sldId id="271" r:id="rId14"/>
    <p:sldId id="262" r:id="rId15"/>
    <p:sldId id="263" r:id="rId16"/>
    <p:sldId id="264" r:id="rId17"/>
    <p:sldId id="265" r:id="rId18"/>
    <p:sldId id="267" r:id="rId19"/>
    <p:sldId id="266" r:id="rId20"/>
    <p:sldId id="268" r:id="rId21"/>
    <p:sldId id="269"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122A"/>
    <a:srgbClr val="FDB713"/>
    <a:srgbClr val="A2B526"/>
    <a:srgbClr val="303B42"/>
    <a:srgbClr val="989EA3"/>
    <a:srgbClr val="AC1F2D"/>
    <a:srgbClr val="C3CD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E0BBD0-FA2C-C954-5EE1-55581DFC6D49}" v="2431" dt="2020-09-22T15:33:04.4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94639" autoAdjust="0"/>
  </p:normalViewPr>
  <p:slideViewPr>
    <p:cSldViewPr snapToGrid="0" snapToObjects="1">
      <p:cViewPr varScale="1">
        <p:scale>
          <a:sx n="91" d="100"/>
          <a:sy n="91" d="100"/>
        </p:scale>
        <p:origin x="780" y="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8411E0-8F94-401D-BD01-C731FA28F4A1}" type="datetimeFigureOut">
              <a:rPr lang="en-US" smtClean="0"/>
              <a:t>12/1/2020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B2D26E-A9D3-4F41-AB46-F8EF68061D48}" type="slidenum">
              <a:rPr lang="en-US" smtClean="0"/>
              <a:t>‹#›</a:t>
            </a:fld>
            <a:endParaRPr lang="en-US"/>
          </a:p>
        </p:txBody>
      </p:sp>
    </p:spTree>
    <p:extLst>
      <p:ext uri="{BB962C8B-B14F-4D97-AF65-F5344CB8AC3E}">
        <p14:creationId xmlns:p14="http://schemas.microsoft.com/office/powerpoint/2010/main" val="260488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appreciated everyone’s responses to the survey,</a:t>
            </a:r>
            <a:r>
              <a:rPr lang="en-US" baseline="0" dirty="0"/>
              <a:t> which helped me try to tailor this presentation.  Of those who responded, most thought that telehealth is a useful tool, but there were concerns brought up regarding the technology or ease of use, and of course the significant element that’s lost when you don’t have a person physically present.  Estimates varied, but overall estimates were that about 40% of patients had some kind of webcam or smartphone.  And providers estimated that about half of their visits could be adequately completed with telemedicine.</a:t>
            </a:r>
            <a:endParaRPr lang="en-US" dirty="0"/>
          </a:p>
        </p:txBody>
      </p:sp>
      <p:sp>
        <p:nvSpPr>
          <p:cNvPr id="4" name="Slide Number Placeholder 3"/>
          <p:cNvSpPr>
            <a:spLocks noGrp="1"/>
          </p:cNvSpPr>
          <p:nvPr>
            <p:ph type="sldNum" sz="quarter" idx="10"/>
          </p:nvPr>
        </p:nvSpPr>
        <p:spPr/>
        <p:txBody>
          <a:bodyPr/>
          <a:lstStyle/>
          <a:p>
            <a:fld id="{3AB2D26E-A9D3-4F41-AB46-F8EF68061D48}" type="slidenum">
              <a:rPr lang="en-US" smtClean="0"/>
              <a:t>5</a:t>
            </a:fld>
            <a:endParaRPr lang="en-US"/>
          </a:p>
        </p:txBody>
      </p:sp>
    </p:spTree>
    <p:extLst>
      <p:ext uri="{BB962C8B-B14F-4D97-AF65-F5344CB8AC3E}">
        <p14:creationId xmlns:p14="http://schemas.microsoft.com/office/powerpoint/2010/main" val="1478619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my personal experience, trying to do a</a:t>
            </a:r>
            <a:r>
              <a:rPr lang="en-US" baseline="0" dirty="0"/>
              <a:t> visit like this with someone who has severe hearing impairment is fruitless.</a:t>
            </a:r>
          </a:p>
          <a:p>
            <a:r>
              <a:rPr lang="en-US" baseline="0" dirty="0"/>
              <a:t>There are good ways to set up your office for telehealth.  Bright lights or a window in the background can wash out the image on a webcam.</a:t>
            </a:r>
          </a:p>
          <a:p>
            <a:r>
              <a:rPr lang="en-US" baseline="0" dirty="0"/>
              <a:t>Some people will post a sign on the door to avoid interruptions; it’s important to still keep encounters confidential.</a:t>
            </a:r>
          </a:p>
          <a:p>
            <a:r>
              <a:rPr lang="en-US" baseline="0" dirty="0"/>
              <a:t>Finally, don’t be afraid to switch to a telephone visit if the tech isn’t working: it’s easy to waste too much time trying to get a video conference to work right.</a:t>
            </a:r>
            <a:endParaRPr lang="en-US" dirty="0"/>
          </a:p>
        </p:txBody>
      </p:sp>
      <p:sp>
        <p:nvSpPr>
          <p:cNvPr id="4" name="Slide Number Placeholder 3"/>
          <p:cNvSpPr>
            <a:spLocks noGrp="1"/>
          </p:cNvSpPr>
          <p:nvPr>
            <p:ph type="sldNum" sz="quarter" idx="10"/>
          </p:nvPr>
        </p:nvSpPr>
        <p:spPr/>
        <p:txBody>
          <a:bodyPr/>
          <a:lstStyle/>
          <a:p>
            <a:fld id="{3AB2D26E-A9D3-4F41-AB46-F8EF68061D48}" type="slidenum">
              <a:rPr lang="en-US" smtClean="0"/>
              <a:t>14</a:t>
            </a:fld>
            <a:endParaRPr lang="en-US"/>
          </a:p>
        </p:txBody>
      </p:sp>
    </p:spTree>
    <p:extLst>
      <p:ext uri="{BB962C8B-B14F-4D97-AF65-F5344CB8AC3E}">
        <p14:creationId xmlns:p14="http://schemas.microsoft.com/office/powerpoint/2010/main" val="1774755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try to keep track of when the call started and stopped for billing purposes, since time-based billing is often the best way to do this.</a:t>
            </a:r>
            <a:endParaRPr lang="en-US" dirty="0"/>
          </a:p>
        </p:txBody>
      </p:sp>
      <p:sp>
        <p:nvSpPr>
          <p:cNvPr id="4" name="Slide Number Placeholder 3"/>
          <p:cNvSpPr>
            <a:spLocks noGrp="1"/>
          </p:cNvSpPr>
          <p:nvPr>
            <p:ph type="sldNum" sz="quarter" idx="10"/>
          </p:nvPr>
        </p:nvSpPr>
        <p:spPr/>
        <p:txBody>
          <a:bodyPr/>
          <a:lstStyle/>
          <a:p>
            <a:fld id="{3AB2D26E-A9D3-4F41-AB46-F8EF68061D48}" type="slidenum">
              <a:rPr lang="en-US" smtClean="0"/>
              <a:t>15</a:t>
            </a:fld>
            <a:endParaRPr lang="en-US"/>
          </a:p>
        </p:txBody>
      </p:sp>
    </p:spTree>
    <p:extLst>
      <p:ext uri="{BB962C8B-B14F-4D97-AF65-F5344CB8AC3E}">
        <p14:creationId xmlns:p14="http://schemas.microsoft.com/office/powerpoint/2010/main" val="3978034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Telephone</a:t>
            </a:r>
            <a:r>
              <a:rPr lang="en-US" baseline="0" dirty="0"/>
              <a:t> visits don’t need much: since they’re time-based, you just need documentation of your conversation and actions taken, along with something similar to this phrase.</a:t>
            </a:r>
            <a:endParaRPr lang="en-US" dirty="0"/>
          </a:p>
        </p:txBody>
      </p:sp>
      <p:sp>
        <p:nvSpPr>
          <p:cNvPr id="4" name="Slide Number Placeholder 3"/>
          <p:cNvSpPr>
            <a:spLocks noGrp="1"/>
          </p:cNvSpPr>
          <p:nvPr>
            <p:ph type="sldNum" sz="quarter" idx="10"/>
          </p:nvPr>
        </p:nvSpPr>
        <p:spPr/>
        <p:txBody>
          <a:bodyPr/>
          <a:lstStyle/>
          <a:p>
            <a:fld id="{3AB2D26E-A9D3-4F41-AB46-F8EF68061D48}" type="slidenum">
              <a:rPr lang="en-US" smtClean="0"/>
              <a:t>16</a:t>
            </a:fld>
            <a:endParaRPr lang="en-US"/>
          </a:p>
        </p:txBody>
      </p:sp>
    </p:spTree>
    <p:extLst>
      <p:ext uri="{BB962C8B-B14F-4D97-AF65-F5344CB8AC3E}">
        <p14:creationId xmlns:p14="http://schemas.microsoft.com/office/powerpoint/2010/main" val="913919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sample PE for a video visit.  The templates for thes</a:t>
            </a:r>
            <a:r>
              <a:rPr lang="en-US" baseline="0" dirty="0"/>
              <a:t>e is very similar to what you use for any other office visit, but the exam is more limited.  There also needs to be a similar piece documenting why telehealth was used (i.e., pandemic), and where the patient was located.</a:t>
            </a:r>
            <a:endParaRPr lang="en-US" dirty="0"/>
          </a:p>
        </p:txBody>
      </p:sp>
      <p:sp>
        <p:nvSpPr>
          <p:cNvPr id="4" name="Slide Number Placeholder 3"/>
          <p:cNvSpPr>
            <a:spLocks noGrp="1"/>
          </p:cNvSpPr>
          <p:nvPr>
            <p:ph type="sldNum" sz="quarter" idx="10"/>
          </p:nvPr>
        </p:nvSpPr>
        <p:spPr/>
        <p:txBody>
          <a:bodyPr/>
          <a:lstStyle/>
          <a:p>
            <a:fld id="{3AB2D26E-A9D3-4F41-AB46-F8EF68061D48}" type="slidenum">
              <a:rPr lang="en-US" smtClean="0"/>
              <a:t>17</a:t>
            </a:fld>
            <a:endParaRPr lang="en-US"/>
          </a:p>
        </p:txBody>
      </p:sp>
    </p:spTree>
    <p:extLst>
      <p:ext uri="{BB962C8B-B14F-4D97-AF65-F5344CB8AC3E}">
        <p14:creationId xmlns:p14="http://schemas.microsoft.com/office/powerpoint/2010/main" val="1659495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Providers</a:t>
            </a:r>
            <a:r>
              <a:rPr lang="en-US" baseline="0" dirty="0"/>
              <a:t> can see patients through video chat apps or just by talking to patients over the phone.  Both of these options, and payment for them, have been widely expanded during the coronavirus pandemic, including things that are not necessarily HIPAA-compliant.</a:t>
            </a:r>
            <a:endParaRPr lang="en-US" dirty="0"/>
          </a:p>
        </p:txBody>
      </p:sp>
      <p:sp>
        <p:nvSpPr>
          <p:cNvPr id="4" name="Slide Number Placeholder 3"/>
          <p:cNvSpPr>
            <a:spLocks noGrp="1"/>
          </p:cNvSpPr>
          <p:nvPr>
            <p:ph type="sldNum" sz="quarter" idx="10"/>
          </p:nvPr>
        </p:nvSpPr>
        <p:spPr/>
        <p:txBody>
          <a:bodyPr/>
          <a:lstStyle/>
          <a:p>
            <a:fld id="{3AB2D26E-A9D3-4F41-AB46-F8EF68061D48}" type="slidenum">
              <a:rPr lang="en-US" smtClean="0"/>
              <a:t>6</a:t>
            </a:fld>
            <a:endParaRPr lang="en-US"/>
          </a:p>
        </p:txBody>
      </p:sp>
    </p:spTree>
    <p:extLst>
      <p:ext uri="{BB962C8B-B14F-4D97-AF65-F5344CB8AC3E}">
        <p14:creationId xmlns:p14="http://schemas.microsoft.com/office/powerpoint/2010/main" val="2827221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Billing and reimbursement usually drive what we do,</a:t>
            </a:r>
            <a:r>
              <a:rPr lang="en-US" baseline="0" dirty="0"/>
              <a:t> since we have to “do medicine” in a way that we get paid for it.  Video visits have been made equivalent to in-person office visits.</a:t>
            </a:r>
            <a:endParaRPr lang="en-US" dirty="0"/>
          </a:p>
        </p:txBody>
      </p:sp>
      <p:sp>
        <p:nvSpPr>
          <p:cNvPr id="4" name="Slide Number Placeholder 3"/>
          <p:cNvSpPr>
            <a:spLocks noGrp="1"/>
          </p:cNvSpPr>
          <p:nvPr>
            <p:ph type="sldNum" sz="quarter" idx="10"/>
          </p:nvPr>
        </p:nvSpPr>
        <p:spPr/>
        <p:txBody>
          <a:bodyPr/>
          <a:lstStyle/>
          <a:p>
            <a:fld id="{3AB2D26E-A9D3-4F41-AB46-F8EF68061D48}" type="slidenum">
              <a:rPr lang="en-US" smtClean="0"/>
              <a:t>7</a:t>
            </a:fld>
            <a:endParaRPr lang="en-US"/>
          </a:p>
        </p:txBody>
      </p:sp>
    </p:spTree>
    <p:extLst>
      <p:ext uri="{BB962C8B-B14F-4D97-AF65-F5344CB8AC3E}">
        <p14:creationId xmlns:p14="http://schemas.microsoft.com/office/powerpoint/2010/main" val="3468681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Telephone visits are similar, but they have their own separate codes.  Nonetheless, these codes</a:t>
            </a:r>
            <a:r>
              <a:rPr lang="en-US" baseline="0" dirty="0"/>
              <a:t> provide reimbursement equivalent to established office patient visits.</a:t>
            </a:r>
          </a:p>
          <a:p>
            <a:r>
              <a:rPr lang="en-US" baseline="0" dirty="0"/>
              <a:t>Consent is required for all of this.</a:t>
            </a:r>
          </a:p>
          <a:p>
            <a:r>
              <a:rPr lang="en-US" baseline="0" dirty="0"/>
              <a:t>CMS did not previously reimburse for these at all.  In May, they started to reimburse for telephone visits and made payment equal to an office visit.  So they have become much more viable as an option for our patients who don’t have access to a webcam, or who can’t manage that technology on their own.  Video visits are nicer (you get the nonverbal parts of communication, and you get a window into your patient’s living environment), but often not practical.</a:t>
            </a:r>
            <a:endParaRPr lang="en-US" dirty="0"/>
          </a:p>
        </p:txBody>
      </p:sp>
      <p:sp>
        <p:nvSpPr>
          <p:cNvPr id="4" name="Slide Number Placeholder 3"/>
          <p:cNvSpPr>
            <a:spLocks noGrp="1"/>
          </p:cNvSpPr>
          <p:nvPr>
            <p:ph type="sldNum" sz="quarter" idx="10"/>
          </p:nvPr>
        </p:nvSpPr>
        <p:spPr/>
        <p:txBody>
          <a:bodyPr/>
          <a:lstStyle/>
          <a:p>
            <a:fld id="{3AB2D26E-A9D3-4F41-AB46-F8EF68061D48}" type="slidenum">
              <a:rPr lang="en-US" smtClean="0"/>
              <a:t>8</a:t>
            </a:fld>
            <a:endParaRPr lang="en-US"/>
          </a:p>
        </p:txBody>
      </p:sp>
    </p:spTree>
    <p:extLst>
      <p:ext uri="{BB962C8B-B14F-4D97-AF65-F5344CB8AC3E}">
        <p14:creationId xmlns:p14="http://schemas.microsoft.com/office/powerpoint/2010/main" val="4144782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CMS expanded what providers can provide telehealth now, too,</a:t>
            </a:r>
            <a:r>
              <a:rPr lang="en-US" baseline="0" dirty="0"/>
              <a:t> and I understand that some of you in behavioral health and nutrition are already using it.  CMS expanded many of these codes to “count” even when it’s an audio-only visit.  I don’t know the specific codes you use, but I have CMS’s spreadsheet of the approx. 250 codes that they cover for telehealth, including what can be done as audio-only, and I’d be happy to send it to you if that would be helpful.</a:t>
            </a:r>
            <a:endParaRPr lang="en-US" dirty="0"/>
          </a:p>
        </p:txBody>
      </p:sp>
      <p:sp>
        <p:nvSpPr>
          <p:cNvPr id="4" name="Slide Number Placeholder 3"/>
          <p:cNvSpPr>
            <a:spLocks noGrp="1"/>
          </p:cNvSpPr>
          <p:nvPr>
            <p:ph type="sldNum" sz="quarter" idx="10"/>
          </p:nvPr>
        </p:nvSpPr>
        <p:spPr/>
        <p:txBody>
          <a:bodyPr/>
          <a:lstStyle/>
          <a:p>
            <a:fld id="{3AB2D26E-A9D3-4F41-AB46-F8EF68061D48}" type="slidenum">
              <a:rPr lang="en-US" smtClean="0"/>
              <a:t>9</a:t>
            </a:fld>
            <a:endParaRPr lang="en-US"/>
          </a:p>
        </p:txBody>
      </p:sp>
    </p:spTree>
    <p:extLst>
      <p:ext uri="{BB962C8B-B14F-4D97-AF65-F5344CB8AC3E}">
        <p14:creationId xmlns:p14="http://schemas.microsoft.com/office/powerpoint/2010/main" val="4083605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TCM can be done by</a:t>
            </a:r>
            <a:r>
              <a:rPr lang="en-US" baseline="0" dirty="0"/>
              <a:t> video visits.  AWV can be done by either video or by telephone visits.  Here, when doing a telephone visit, you do NOT use the telephone codes, but the AWV codes themselves.</a:t>
            </a:r>
            <a:endParaRPr lang="en-US" dirty="0"/>
          </a:p>
        </p:txBody>
      </p:sp>
      <p:sp>
        <p:nvSpPr>
          <p:cNvPr id="4" name="Slide Number Placeholder 3"/>
          <p:cNvSpPr>
            <a:spLocks noGrp="1"/>
          </p:cNvSpPr>
          <p:nvPr>
            <p:ph type="sldNum" sz="quarter" idx="10"/>
          </p:nvPr>
        </p:nvSpPr>
        <p:spPr/>
        <p:txBody>
          <a:bodyPr/>
          <a:lstStyle/>
          <a:p>
            <a:fld id="{3AB2D26E-A9D3-4F41-AB46-F8EF68061D48}" type="slidenum">
              <a:rPr lang="en-US" smtClean="0"/>
              <a:t>10</a:t>
            </a:fld>
            <a:endParaRPr lang="en-US"/>
          </a:p>
        </p:txBody>
      </p:sp>
    </p:spTree>
    <p:extLst>
      <p:ext uri="{BB962C8B-B14F-4D97-AF65-F5344CB8AC3E}">
        <p14:creationId xmlns:p14="http://schemas.microsoft.com/office/powerpoint/2010/main" val="4081423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chronic conditions</a:t>
            </a:r>
            <a:r>
              <a:rPr lang="en-US" baseline="0" dirty="0"/>
              <a:t> can be evaluated well over video or audio technology.  Patients who take their blood sugars at home, for example, might have insulin adjusted through a visit like this.  It is of course helpful if they can send you their BG logs.  Notably, they discourage providers from doing opiate management by telehealth.</a:t>
            </a:r>
          </a:p>
          <a:p>
            <a:r>
              <a:rPr lang="en-US" baseline="0" dirty="0"/>
              <a:t>Acute visits may be appropriate for some concerns (such as URI’s), but obviously this does not apply for all.</a:t>
            </a:r>
            <a:endParaRPr lang="en-US" dirty="0"/>
          </a:p>
        </p:txBody>
      </p:sp>
      <p:sp>
        <p:nvSpPr>
          <p:cNvPr id="4" name="Slide Number Placeholder 3"/>
          <p:cNvSpPr>
            <a:spLocks noGrp="1"/>
          </p:cNvSpPr>
          <p:nvPr>
            <p:ph type="sldNum" sz="quarter" idx="10"/>
          </p:nvPr>
        </p:nvSpPr>
        <p:spPr/>
        <p:txBody>
          <a:bodyPr/>
          <a:lstStyle/>
          <a:p>
            <a:fld id="{3AB2D26E-A9D3-4F41-AB46-F8EF68061D48}" type="slidenum">
              <a:rPr lang="en-US" smtClean="0"/>
              <a:t>11</a:t>
            </a:fld>
            <a:endParaRPr lang="en-US"/>
          </a:p>
        </p:txBody>
      </p:sp>
    </p:spTree>
    <p:extLst>
      <p:ext uri="{BB962C8B-B14F-4D97-AF65-F5344CB8AC3E}">
        <p14:creationId xmlns:p14="http://schemas.microsoft.com/office/powerpoint/2010/main" val="1451150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possible, the scheduling staff can be in charge of collecting consent (once yearly).</a:t>
            </a:r>
          </a:p>
          <a:p>
            <a:r>
              <a:rPr lang="en-US" baseline="0" dirty="0"/>
              <a:t>Rooming staff should call the patient and review some pertinent info.  This also ensures that nothing has changed (such as if a family member had planned to help set up the video but no longer is available).</a:t>
            </a:r>
            <a:endParaRPr lang="en-US" dirty="0"/>
          </a:p>
        </p:txBody>
      </p:sp>
      <p:sp>
        <p:nvSpPr>
          <p:cNvPr id="4" name="Slide Number Placeholder 3"/>
          <p:cNvSpPr>
            <a:spLocks noGrp="1"/>
          </p:cNvSpPr>
          <p:nvPr>
            <p:ph type="sldNum" sz="quarter" idx="10"/>
          </p:nvPr>
        </p:nvSpPr>
        <p:spPr/>
        <p:txBody>
          <a:bodyPr/>
          <a:lstStyle/>
          <a:p>
            <a:fld id="{3AB2D26E-A9D3-4F41-AB46-F8EF68061D48}" type="slidenum">
              <a:rPr lang="en-US" smtClean="0"/>
              <a:t>12</a:t>
            </a:fld>
            <a:endParaRPr lang="en-US"/>
          </a:p>
        </p:txBody>
      </p:sp>
    </p:spTree>
    <p:extLst>
      <p:ext uri="{BB962C8B-B14F-4D97-AF65-F5344CB8AC3E}">
        <p14:creationId xmlns:p14="http://schemas.microsoft.com/office/powerpoint/2010/main" val="2366099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telehealth visits are interspersed with other visits, it can</a:t>
            </a:r>
            <a:r>
              <a:rPr lang="en-US" baseline="0" dirty="0"/>
              <a:t> throw a schedule off: there’s no need for extra time for rooming in a telehealth visit, so patients will expect you to show up right at the scheduled time.  There also are not obvious opportunities for staff to tell the patient that you’re running behind.  So communicating with clinical staff can be essential.  Blocking time at the beginning of clinic especially can help (if you have enough telehealth patients to do this).</a:t>
            </a:r>
            <a:endParaRPr lang="en-US" dirty="0"/>
          </a:p>
        </p:txBody>
      </p:sp>
      <p:sp>
        <p:nvSpPr>
          <p:cNvPr id="4" name="Slide Number Placeholder 3"/>
          <p:cNvSpPr>
            <a:spLocks noGrp="1"/>
          </p:cNvSpPr>
          <p:nvPr>
            <p:ph type="sldNum" sz="quarter" idx="10"/>
          </p:nvPr>
        </p:nvSpPr>
        <p:spPr/>
        <p:txBody>
          <a:bodyPr/>
          <a:lstStyle/>
          <a:p>
            <a:fld id="{3AB2D26E-A9D3-4F41-AB46-F8EF68061D48}" type="slidenum">
              <a:rPr lang="en-US" smtClean="0"/>
              <a:t>13</a:t>
            </a:fld>
            <a:endParaRPr lang="en-US"/>
          </a:p>
        </p:txBody>
      </p:sp>
    </p:spTree>
    <p:extLst>
      <p:ext uri="{BB962C8B-B14F-4D97-AF65-F5344CB8AC3E}">
        <p14:creationId xmlns:p14="http://schemas.microsoft.com/office/powerpoint/2010/main" val="4190208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6721" y="1766355"/>
            <a:ext cx="6480951" cy="1102519"/>
          </a:xfrm>
        </p:spPr>
        <p:txBody>
          <a:bodyPr anchor="b">
            <a:noAutofit/>
          </a:bodyPr>
          <a:lstStyle>
            <a:lvl1pPr algn="l">
              <a:lnSpc>
                <a:spcPct val="80000"/>
              </a:lnSpc>
              <a:defRPr sz="8000" b="1" i="0" baseline="0">
                <a:solidFill>
                  <a:schemeClr val="bg1"/>
                </a:solidFill>
                <a:latin typeface="Arial-BoldMT"/>
                <a:cs typeface="Arial-BoldMT"/>
              </a:defRPr>
            </a:lvl1pPr>
          </a:lstStyle>
          <a:p>
            <a:r>
              <a:rPr lang="en-US" dirty="0"/>
              <a:t>Headline</a:t>
            </a:r>
          </a:p>
        </p:txBody>
      </p:sp>
      <p:sp>
        <p:nvSpPr>
          <p:cNvPr id="3" name="Subtitle 2"/>
          <p:cNvSpPr>
            <a:spLocks noGrp="1"/>
          </p:cNvSpPr>
          <p:nvPr>
            <p:ph type="subTitle" idx="1" hasCustomPrompt="1"/>
          </p:nvPr>
        </p:nvSpPr>
        <p:spPr>
          <a:xfrm>
            <a:off x="916720" y="2792527"/>
            <a:ext cx="6400800" cy="516383"/>
          </a:xfrm>
        </p:spPr>
        <p:txBody>
          <a:bodyPr>
            <a:normAutofit/>
          </a:bodyPr>
          <a:lstStyle>
            <a:lvl1pPr marL="0" indent="0" algn="l">
              <a:buNone/>
              <a:defRPr sz="2000" b="1" i="0" baseline="0">
                <a:solidFill>
                  <a:srgbClr val="FDB713"/>
                </a:solidFill>
                <a:latin typeface="Arial-BoldMT"/>
                <a:cs typeface="Arial-Bold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a:t>
            </a:r>
          </a:p>
        </p:txBody>
      </p:sp>
      <p:pic>
        <p:nvPicPr>
          <p:cNvPr id="6" name="Picture 5" descr="Cover_bkg_3_wi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08552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956440" y="2113684"/>
            <a:ext cx="3465137" cy="2219851"/>
          </a:xfrm>
        </p:spPr>
        <p:txBody>
          <a:bodyPr anchor="t"/>
          <a:lstStyle>
            <a:lvl1pPr marL="0" indent="0">
              <a:buNone/>
              <a:defRPr sz="20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Content Placeholder 7"/>
          <p:cNvSpPr>
            <a:spLocks noGrp="1"/>
          </p:cNvSpPr>
          <p:nvPr>
            <p:ph sz="quarter" idx="13"/>
          </p:nvPr>
        </p:nvSpPr>
        <p:spPr>
          <a:xfrm>
            <a:off x="956440" y="1711985"/>
            <a:ext cx="7188982" cy="342900"/>
          </a:xfrm>
        </p:spPr>
        <p:txBody>
          <a:bodyPr tIns="0" bIns="0" anchor="t"/>
          <a:lstStyle>
            <a:lvl1pPr>
              <a:defRPr b="1">
                <a:solidFill>
                  <a:srgbClr val="A2B526"/>
                </a:solidFill>
              </a:defRPr>
            </a:lvl1pPr>
          </a:lstStyle>
          <a:p>
            <a:pPr lvl="0"/>
            <a:r>
              <a:rPr lang="en-US" dirty="0"/>
              <a:t>Click to edit Master text styles</a:t>
            </a:r>
          </a:p>
        </p:txBody>
      </p:sp>
      <p:sp>
        <p:nvSpPr>
          <p:cNvPr id="5" name="Text Placeholder 2"/>
          <p:cNvSpPr>
            <a:spLocks noGrp="1"/>
          </p:cNvSpPr>
          <p:nvPr>
            <p:ph type="body" idx="14"/>
          </p:nvPr>
        </p:nvSpPr>
        <p:spPr>
          <a:xfrm>
            <a:off x="4679846" y="2119041"/>
            <a:ext cx="3465576" cy="2214494"/>
          </a:xfrm>
        </p:spPr>
        <p:txBody>
          <a:bodyPr anchor="t"/>
          <a:lstStyle>
            <a:lvl1pPr marL="0" indent="0">
              <a:buNone/>
              <a:defRPr sz="20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Date Placeholder 3"/>
          <p:cNvSpPr>
            <a:spLocks noGrp="1"/>
          </p:cNvSpPr>
          <p:nvPr>
            <p:ph type="dt" sz="half" idx="10"/>
          </p:nvPr>
        </p:nvSpPr>
        <p:spPr>
          <a:xfrm>
            <a:off x="956439" y="4452259"/>
            <a:ext cx="1293548" cy="273844"/>
          </a:xfrm>
          <a:prstGeom prst="rect">
            <a:avLst/>
          </a:prstGeom>
        </p:spPr>
        <p:txBody>
          <a:bodyPr/>
          <a:lstStyle>
            <a:lvl1pPr>
              <a:defRPr>
                <a:solidFill>
                  <a:srgbClr val="989EA3"/>
                </a:solidFill>
              </a:defRPr>
            </a:lvl1pPr>
          </a:lstStyle>
          <a:p>
            <a:fld id="{A3F11EEC-60B6-DF4B-A821-B910872C5F64}" type="datetimeFigureOut">
              <a:rPr lang="en-US" smtClean="0"/>
              <a:pPr/>
              <a:t>12/1/2020</a:t>
            </a:fld>
            <a:endParaRPr lang="en-US" dirty="0"/>
          </a:p>
        </p:txBody>
      </p:sp>
      <p:sp>
        <p:nvSpPr>
          <p:cNvPr id="7" name="Footer Placeholder 4"/>
          <p:cNvSpPr>
            <a:spLocks noGrp="1"/>
          </p:cNvSpPr>
          <p:nvPr>
            <p:ph type="ftr" sz="quarter" idx="11"/>
          </p:nvPr>
        </p:nvSpPr>
        <p:spPr>
          <a:xfrm>
            <a:off x="2265667" y="4452259"/>
            <a:ext cx="4617566" cy="273844"/>
          </a:xfrm>
          <a:prstGeom prst="rect">
            <a:avLst/>
          </a:prstGeom>
        </p:spPr>
        <p:txBody>
          <a:bodyPr/>
          <a:lstStyle>
            <a:lvl1pPr algn="ctr">
              <a:defRPr>
                <a:solidFill>
                  <a:srgbClr val="989EA3"/>
                </a:solidFill>
              </a:defRPr>
            </a:lvl1pPr>
          </a:lstStyle>
          <a:p>
            <a:endParaRPr lang="en-US" dirty="0"/>
          </a:p>
        </p:txBody>
      </p:sp>
      <p:sp>
        <p:nvSpPr>
          <p:cNvPr id="8" name="Slide Number Placeholder 5"/>
          <p:cNvSpPr>
            <a:spLocks noGrp="1"/>
          </p:cNvSpPr>
          <p:nvPr>
            <p:ph type="sldNum" sz="quarter" idx="12"/>
          </p:nvPr>
        </p:nvSpPr>
        <p:spPr>
          <a:xfrm>
            <a:off x="6883235" y="4452259"/>
            <a:ext cx="1262187" cy="273844"/>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3390570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UNM12926_PPT_Standard_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30" y="0"/>
            <a:ext cx="9142571" cy="5143500"/>
          </a:xfrm>
          <a:prstGeom prst="rect">
            <a:avLst/>
          </a:prstGeom>
        </p:spPr>
      </p:pic>
      <p:sp>
        <p:nvSpPr>
          <p:cNvPr id="2" name="Title 1"/>
          <p:cNvSpPr>
            <a:spLocks noGrp="1"/>
          </p:cNvSpPr>
          <p:nvPr>
            <p:ph type="ctrTitle" hasCustomPrompt="1"/>
          </p:nvPr>
        </p:nvSpPr>
        <p:spPr>
          <a:xfrm>
            <a:off x="1262234" y="1150188"/>
            <a:ext cx="6012202" cy="1102519"/>
          </a:xfrm>
        </p:spPr>
        <p:txBody>
          <a:bodyPr anchor="b">
            <a:noAutofit/>
          </a:bodyPr>
          <a:lstStyle>
            <a:lvl1pPr algn="l">
              <a:lnSpc>
                <a:spcPct val="80000"/>
              </a:lnSpc>
              <a:defRPr sz="5400" b="1" i="0" baseline="0">
                <a:solidFill>
                  <a:srgbClr val="AD122A"/>
                </a:solidFill>
                <a:latin typeface="Arial-BoldMT"/>
                <a:cs typeface="Arial-BoldMT"/>
              </a:defRPr>
            </a:lvl1pPr>
          </a:lstStyle>
          <a:p>
            <a:r>
              <a:rPr lang="en-US" dirty="0"/>
              <a:t>Headline</a:t>
            </a:r>
          </a:p>
        </p:txBody>
      </p:sp>
      <p:sp>
        <p:nvSpPr>
          <p:cNvPr id="3" name="Subtitle 2"/>
          <p:cNvSpPr>
            <a:spLocks noGrp="1"/>
          </p:cNvSpPr>
          <p:nvPr>
            <p:ph type="subTitle" idx="1" hasCustomPrompt="1"/>
          </p:nvPr>
        </p:nvSpPr>
        <p:spPr>
          <a:xfrm>
            <a:off x="1310815" y="2537043"/>
            <a:ext cx="6012203" cy="516383"/>
          </a:xfrm>
        </p:spPr>
        <p:txBody>
          <a:bodyPr>
            <a:normAutofit/>
          </a:bodyPr>
          <a:lstStyle>
            <a:lvl1pPr marL="0" indent="0" algn="l">
              <a:buNone/>
              <a:defRPr sz="1500" b="1" i="0" baseline="0">
                <a:solidFill>
                  <a:srgbClr val="989EA4"/>
                </a:solidFill>
                <a:latin typeface="Arial-BoldMT"/>
                <a:cs typeface="Arial-BoldM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Subhead</a:t>
            </a:r>
          </a:p>
        </p:txBody>
      </p:sp>
    </p:spTree>
    <p:extLst>
      <p:ext uri="{BB962C8B-B14F-4D97-AF65-F5344CB8AC3E}">
        <p14:creationId xmlns:p14="http://schemas.microsoft.com/office/powerpoint/2010/main" val="3209417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2" y="296875"/>
            <a:ext cx="7594867" cy="1416338"/>
          </a:xfrm>
        </p:spPr>
        <p:txBody>
          <a:bodyPr tIns="0" bIns="0"/>
          <a:lstStyle/>
          <a:p>
            <a:r>
              <a:rPr lang="en-US" dirty="0"/>
              <a:t>Click to edit Master title style</a:t>
            </a:r>
          </a:p>
        </p:txBody>
      </p:sp>
      <p:sp>
        <p:nvSpPr>
          <p:cNvPr id="3" name="Content Placeholder 2"/>
          <p:cNvSpPr>
            <a:spLocks noGrp="1"/>
          </p:cNvSpPr>
          <p:nvPr>
            <p:ph idx="1"/>
          </p:nvPr>
        </p:nvSpPr>
        <p:spPr>
          <a:xfrm>
            <a:off x="1416050" y="2111543"/>
            <a:ext cx="6636016" cy="2817411"/>
          </a:xfrm>
        </p:spPr>
        <p:txBody>
          <a:bodyPr/>
          <a:lstStyle>
            <a:lvl1pPr>
              <a:lnSpc>
                <a:spcPct val="90000"/>
              </a:lnSpc>
              <a:defRPr>
                <a:solidFill>
                  <a:srgbClr val="FFFFFF"/>
                </a:solidFill>
              </a:defRPr>
            </a:lvl1pPr>
            <a:lvl2pPr>
              <a:lnSpc>
                <a:spcPct val="90000"/>
              </a:lnSpc>
              <a:defRPr sz="1500">
                <a:solidFill>
                  <a:srgbClr val="FFFFFF"/>
                </a:solidFill>
                <a:latin typeface="Arial"/>
                <a:cs typeface="Arial"/>
              </a:defRPr>
            </a:lvl2pPr>
            <a:lvl3pPr>
              <a:lnSpc>
                <a:spcPct val="90000"/>
              </a:lnSpc>
              <a:defRPr>
                <a:solidFill>
                  <a:srgbClr val="FFFFFF"/>
                </a:solidFill>
              </a:defRPr>
            </a:lvl3pPr>
            <a:lvl4pPr>
              <a:lnSpc>
                <a:spcPct val="90000"/>
              </a:lnSpc>
              <a:defRPr>
                <a:solidFill>
                  <a:srgbClr val="FFFFFF"/>
                </a:solidFill>
              </a:defRPr>
            </a:lvl4pPr>
            <a:lvl5pPr>
              <a:lnSpc>
                <a:spcPct val="90000"/>
              </a:lnSpc>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0"/>
          </p:nvPr>
        </p:nvSpPr>
        <p:spPr>
          <a:xfrm>
            <a:off x="1416051" y="1711985"/>
            <a:ext cx="6636017" cy="342900"/>
          </a:xfrm>
        </p:spPr>
        <p:txBody>
          <a:bodyPr tIns="0" bIns="0" anchor="t"/>
          <a:lstStyle>
            <a:lvl1pPr>
              <a:defRPr b="1">
                <a:solidFill>
                  <a:srgbClr val="FCB614"/>
                </a:solidFill>
              </a:defRPr>
            </a:lvl1pPr>
          </a:lstStyle>
          <a:p>
            <a:pPr lvl="0"/>
            <a:r>
              <a:rPr lang="en-US" dirty="0"/>
              <a:t>Click to edit Master text styles</a:t>
            </a:r>
          </a:p>
        </p:txBody>
      </p:sp>
    </p:spTree>
    <p:extLst>
      <p:ext uri="{BB962C8B-B14F-4D97-AF65-F5344CB8AC3E}">
        <p14:creationId xmlns:p14="http://schemas.microsoft.com/office/powerpoint/2010/main" val="2001906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0442" y="252840"/>
            <a:ext cx="7514754" cy="1459147"/>
          </a:xfrm>
        </p:spPr>
        <p:txBody>
          <a:bodyPr tIns="0" bIns="0" anchor="b"/>
          <a:lstStyle>
            <a:lvl1pPr algn="l">
              <a:defRPr sz="4050" b="1" cap="none"/>
            </a:lvl1pPr>
          </a:lstStyle>
          <a:p>
            <a:r>
              <a:rPr lang="en-US" dirty="0"/>
              <a:t>Click to edit Master title style</a:t>
            </a:r>
          </a:p>
        </p:txBody>
      </p:sp>
      <p:sp>
        <p:nvSpPr>
          <p:cNvPr id="3" name="Text Placeholder 2"/>
          <p:cNvSpPr>
            <a:spLocks noGrp="1"/>
          </p:cNvSpPr>
          <p:nvPr>
            <p:ph type="body" idx="1"/>
          </p:nvPr>
        </p:nvSpPr>
        <p:spPr>
          <a:xfrm>
            <a:off x="1416048" y="2113685"/>
            <a:ext cx="6559148" cy="2338575"/>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1416048" y="4452260"/>
            <a:ext cx="1293548" cy="273844"/>
          </a:xfrm>
          <a:prstGeom prst="rect">
            <a:avLst/>
          </a:prstGeom>
        </p:spPr>
        <p:txBody>
          <a:bodyPr/>
          <a:lstStyle>
            <a:lvl1pPr>
              <a:defRPr>
                <a:solidFill>
                  <a:srgbClr val="989EA3"/>
                </a:solidFill>
              </a:defRPr>
            </a:lvl1pPr>
          </a:lstStyle>
          <a:p>
            <a:fld id="{A3F11EEC-60B6-DF4B-A821-B910872C5F64}" type="datetimeFigureOut">
              <a:rPr lang="en-US" smtClean="0"/>
              <a:pPr/>
              <a:t>12/1/2020</a:t>
            </a:fld>
            <a:endParaRPr lang="en-US" dirty="0"/>
          </a:p>
        </p:txBody>
      </p:sp>
      <p:sp>
        <p:nvSpPr>
          <p:cNvPr id="5" name="Footer Placeholder 4"/>
          <p:cNvSpPr>
            <a:spLocks noGrp="1"/>
          </p:cNvSpPr>
          <p:nvPr>
            <p:ph type="ftr" sz="quarter" idx="11"/>
          </p:nvPr>
        </p:nvSpPr>
        <p:spPr>
          <a:xfrm>
            <a:off x="2709598" y="4452260"/>
            <a:ext cx="4003413" cy="273844"/>
          </a:xfrm>
          <a:prstGeom prst="rect">
            <a:avLst/>
          </a:prstGeom>
        </p:spPr>
        <p:txBody>
          <a:bodyPr/>
          <a:lstStyle>
            <a:lvl1pPr algn="ctr">
              <a:defRPr>
                <a:solidFill>
                  <a:srgbClr val="989EA3"/>
                </a:solidFill>
              </a:defRPr>
            </a:lvl1pPr>
          </a:lstStyle>
          <a:p>
            <a:endParaRPr lang="en-US" dirty="0"/>
          </a:p>
        </p:txBody>
      </p:sp>
      <p:sp>
        <p:nvSpPr>
          <p:cNvPr id="6" name="Slide Number Placeholder 5"/>
          <p:cNvSpPr>
            <a:spLocks noGrp="1"/>
          </p:cNvSpPr>
          <p:nvPr>
            <p:ph type="sldNum" sz="quarter" idx="12"/>
          </p:nvPr>
        </p:nvSpPr>
        <p:spPr>
          <a:xfrm>
            <a:off x="6713011" y="4452260"/>
            <a:ext cx="1262187" cy="273844"/>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
        <p:nvSpPr>
          <p:cNvPr id="7" name="Content Placeholder 7"/>
          <p:cNvSpPr>
            <a:spLocks noGrp="1"/>
          </p:cNvSpPr>
          <p:nvPr>
            <p:ph sz="quarter" idx="13"/>
          </p:nvPr>
        </p:nvSpPr>
        <p:spPr>
          <a:xfrm>
            <a:off x="1416051" y="1711985"/>
            <a:ext cx="6559147" cy="342900"/>
          </a:xfrm>
        </p:spPr>
        <p:txBody>
          <a:bodyPr tIns="0" bIns="0" anchor="t"/>
          <a:lstStyle>
            <a:lvl1pPr>
              <a:defRPr b="1">
                <a:solidFill>
                  <a:srgbClr val="FCB614"/>
                </a:solidFill>
              </a:defRPr>
            </a:lvl1pPr>
          </a:lstStyle>
          <a:p>
            <a:pPr lvl="0"/>
            <a:r>
              <a:rPr lang="en-US" dirty="0"/>
              <a:t>Click to edit Master text styles</a:t>
            </a:r>
          </a:p>
        </p:txBody>
      </p:sp>
    </p:spTree>
    <p:extLst>
      <p:ext uri="{BB962C8B-B14F-4D97-AF65-F5344CB8AC3E}">
        <p14:creationId xmlns:p14="http://schemas.microsoft.com/office/powerpoint/2010/main" val="3837295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68187" y="296875"/>
            <a:ext cx="7606427" cy="1416338"/>
          </a:xfrm>
        </p:spPr>
        <p:txBody>
          <a:bodyPr tIns="0" bIns="0"/>
          <a:lstStyle/>
          <a:p>
            <a:r>
              <a:rPr lang="en-US" dirty="0"/>
              <a:t>Click to edit Master title style</a:t>
            </a:r>
          </a:p>
        </p:txBody>
      </p:sp>
      <p:sp>
        <p:nvSpPr>
          <p:cNvPr id="3" name="Text Placeholder 2"/>
          <p:cNvSpPr>
            <a:spLocks noGrp="1"/>
          </p:cNvSpPr>
          <p:nvPr>
            <p:ph type="body" idx="1"/>
          </p:nvPr>
        </p:nvSpPr>
        <p:spPr>
          <a:xfrm>
            <a:off x="1416052" y="2113685"/>
            <a:ext cx="3198889" cy="2338575"/>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Content Placeholder 7"/>
          <p:cNvSpPr>
            <a:spLocks noGrp="1"/>
          </p:cNvSpPr>
          <p:nvPr>
            <p:ph sz="quarter" idx="13"/>
          </p:nvPr>
        </p:nvSpPr>
        <p:spPr>
          <a:xfrm>
            <a:off x="1416050" y="1711985"/>
            <a:ext cx="6240890" cy="342900"/>
          </a:xfrm>
        </p:spPr>
        <p:txBody>
          <a:bodyPr tIns="0" bIns="0" anchor="t"/>
          <a:lstStyle>
            <a:lvl1pPr>
              <a:defRPr b="1">
                <a:solidFill>
                  <a:srgbClr val="FCB614"/>
                </a:solidFill>
              </a:defRPr>
            </a:lvl1pPr>
          </a:lstStyle>
          <a:p>
            <a:pPr lvl="0"/>
            <a:r>
              <a:rPr lang="en-US" dirty="0"/>
              <a:t>Click to edit Master text styles</a:t>
            </a:r>
          </a:p>
        </p:txBody>
      </p:sp>
      <p:sp>
        <p:nvSpPr>
          <p:cNvPr id="5" name="Text Placeholder 2"/>
          <p:cNvSpPr>
            <a:spLocks noGrp="1"/>
          </p:cNvSpPr>
          <p:nvPr>
            <p:ph type="body" idx="14"/>
          </p:nvPr>
        </p:nvSpPr>
        <p:spPr>
          <a:xfrm>
            <a:off x="4871713" y="2119040"/>
            <a:ext cx="3202901" cy="2338575"/>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2907722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8789" y="296875"/>
            <a:ext cx="7665284" cy="1416338"/>
          </a:xfrm>
        </p:spPr>
        <p:txBody>
          <a:bodyPr/>
          <a:lstStyle/>
          <a:p>
            <a:r>
              <a:rPr lang="en-US" dirty="0"/>
              <a:t>Click to edit Master title style</a:t>
            </a:r>
          </a:p>
        </p:txBody>
      </p:sp>
      <p:sp>
        <p:nvSpPr>
          <p:cNvPr id="3" name="Text Placeholder 2"/>
          <p:cNvSpPr>
            <a:spLocks noGrp="1"/>
          </p:cNvSpPr>
          <p:nvPr>
            <p:ph type="body" idx="1"/>
          </p:nvPr>
        </p:nvSpPr>
        <p:spPr>
          <a:xfrm>
            <a:off x="1416051" y="2113685"/>
            <a:ext cx="3198890" cy="2219851"/>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Content Placeholder 7"/>
          <p:cNvSpPr>
            <a:spLocks noGrp="1"/>
          </p:cNvSpPr>
          <p:nvPr>
            <p:ph sz="quarter" idx="13"/>
          </p:nvPr>
        </p:nvSpPr>
        <p:spPr>
          <a:xfrm>
            <a:off x="1416050" y="1711985"/>
            <a:ext cx="6708022" cy="342900"/>
          </a:xfrm>
        </p:spPr>
        <p:txBody>
          <a:bodyPr tIns="0" bIns="0" anchor="t"/>
          <a:lstStyle>
            <a:lvl1pPr>
              <a:defRPr b="1">
                <a:solidFill>
                  <a:srgbClr val="FCB614"/>
                </a:solidFill>
              </a:defRPr>
            </a:lvl1pPr>
          </a:lstStyle>
          <a:p>
            <a:pPr lvl="0"/>
            <a:r>
              <a:rPr lang="en-US" dirty="0"/>
              <a:t>Click to edit Master text styles</a:t>
            </a:r>
          </a:p>
        </p:txBody>
      </p:sp>
      <p:sp>
        <p:nvSpPr>
          <p:cNvPr id="5" name="Text Placeholder 2"/>
          <p:cNvSpPr>
            <a:spLocks noGrp="1"/>
          </p:cNvSpPr>
          <p:nvPr>
            <p:ph type="body" idx="14"/>
          </p:nvPr>
        </p:nvSpPr>
        <p:spPr>
          <a:xfrm>
            <a:off x="4927230" y="2119042"/>
            <a:ext cx="3196843" cy="2214494"/>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Date Placeholder 3"/>
          <p:cNvSpPr>
            <a:spLocks noGrp="1"/>
          </p:cNvSpPr>
          <p:nvPr>
            <p:ph type="dt" sz="half" idx="10"/>
          </p:nvPr>
        </p:nvSpPr>
        <p:spPr>
          <a:xfrm>
            <a:off x="1416050" y="4452260"/>
            <a:ext cx="1293548" cy="273844"/>
          </a:xfrm>
          <a:prstGeom prst="rect">
            <a:avLst/>
          </a:prstGeom>
        </p:spPr>
        <p:txBody>
          <a:bodyPr/>
          <a:lstStyle>
            <a:lvl1pPr>
              <a:defRPr>
                <a:solidFill>
                  <a:srgbClr val="989EA3"/>
                </a:solidFill>
              </a:defRPr>
            </a:lvl1pPr>
          </a:lstStyle>
          <a:p>
            <a:fld id="{A3F11EEC-60B6-DF4B-A821-B910872C5F64}" type="datetimeFigureOut">
              <a:rPr lang="en-US" smtClean="0"/>
              <a:pPr/>
              <a:t>12/1/2020</a:t>
            </a:fld>
            <a:endParaRPr lang="en-US" dirty="0"/>
          </a:p>
        </p:txBody>
      </p:sp>
      <p:sp>
        <p:nvSpPr>
          <p:cNvPr id="7" name="Footer Placeholder 4"/>
          <p:cNvSpPr>
            <a:spLocks noGrp="1"/>
          </p:cNvSpPr>
          <p:nvPr>
            <p:ph type="ftr" sz="quarter" idx="11"/>
          </p:nvPr>
        </p:nvSpPr>
        <p:spPr>
          <a:xfrm>
            <a:off x="2709598" y="4452260"/>
            <a:ext cx="4152286" cy="273844"/>
          </a:xfrm>
          <a:prstGeom prst="rect">
            <a:avLst/>
          </a:prstGeom>
        </p:spPr>
        <p:txBody>
          <a:bodyPr/>
          <a:lstStyle>
            <a:lvl1pPr algn="ctr">
              <a:defRPr>
                <a:solidFill>
                  <a:srgbClr val="989EA3"/>
                </a:solidFill>
              </a:defRPr>
            </a:lvl1pPr>
          </a:lstStyle>
          <a:p>
            <a:endParaRPr lang="en-US" dirty="0"/>
          </a:p>
        </p:txBody>
      </p:sp>
      <p:sp>
        <p:nvSpPr>
          <p:cNvPr id="8" name="Slide Number Placeholder 5"/>
          <p:cNvSpPr>
            <a:spLocks noGrp="1"/>
          </p:cNvSpPr>
          <p:nvPr>
            <p:ph type="sldNum" sz="quarter" idx="12"/>
          </p:nvPr>
        </p:nvSpPr>
        <p:spPr>
          <a:xfrm>
            <a:off x="6861886" y="4452260"/>
            <a:ext cx="1262187" cy="273844"/>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2811390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UNM12926_PPT_Standard_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30" y="0"/>
            <a:ext cx="9142571" cy="5143500"/>
          </a:xfrm>
          <a:prstGeom prst="rect">
            <a:avLst/>
          </a:prstGeom>
        </p:spPr>
      </p:pic>
    </p:spTree>
    <p:extLst>
      <p:ext uri="{BB962C8B-B14F-4D97-AF65-F5344CB8AC3E}">
        <p14:creationId xmlns:p14="http://schemas.microsoft.com/office/powerpoint/2010/main" val="3480075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790" y="295648"/>
            <a:ext cx="7623339" cy="1416338"/>
          </a:xfrm>
        </p:spPr>
        <p:txBody>
          <a:bodyPr tIns="0" bIns="0"/>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1416051" y="2110316"/>
            <a:ext cx="6666077" cy="2817411"/>
          </a:xfrm>
        </p:spPr>
        <p:txBody>
          <a:bodyPr/>
          <a:lstStyle>
            <a:lvl1pPr>
              <a:lnSpc>
                <a:spcPct val="90000"/>
              </a:lnSpc>
              <a:defRPr>
                <a:solidFill>
                  <a:srgbClr val="FFFFFF"/>
                </a:solidFill>
              </a:defRPr>
            </a:lvl1pPr>
            <a:lvl2pPr>
              <a:lnSpc>
                <a:spcPct val="90000"/>
              </a:lnSpc>
              <a:defRPr sz="1500">
                <a:solidFill>
                  <a:srgbClr val="FFFFFF"/>
                </a:solidFill>
                <a:latin typeface="Arial"/>
                <a:cs typeface="Arial"/>
              </a:defRPr>
            </a:lvl2pPr>
            <a:lvl3pPr>
              <a:lnSpc>
                <a:spcPct val="90000"/>
              </a:lnSpc>
              <a:defRPr>
                <a:solidFill>
                  <a:srgbClr val="FFFFFF"/>
                </a:solidFill>
              </a:defRPr>
            </a:lvl3pPr>
            <a:lvl4pPr>
              <a:lnSpc>
                <a:spcPct val="90000"/>
              </a:lnSpc>
              <a:defRPr>
                <a:solidFill>
                  <a:srgbClr val="FFFFFF"/>
                </a:solidFill>
              </a:defRPr>
            </a:lvl4pPr>
            <a:lvl5pPr>
              <a:lnSpc>
                <a:spcPct val="90000"/>
              </a:lnSpc>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0"/>
          </p:nvPr>
        </p:nvSpPr>
        <p:spPr>
          <a:xfrm>
            <a:off x="1416052" y="1710758"/>
            <a:ext cx="6666077" cy="342900"/>
          </a:xfrm>
        </p:spPr>
        <p:txBody>
          <a:bodyPr tIns="0" bIns="0" anchor="t"/>
          <a:lstStyle>
            <a:lvl1pPr>
              <a:defRPr b="1">
                <a:solidFill>
                  <a:srgbClr val="FCB614"/>
                </a:solidFill>
              </a:defRPr>
            </a:lvl1pPr>
          </a:lstStyle>
          <a:p>
            <a:pPr lvl="0"/>
            <a:r>
              <a:rPr lang="en-US" dirty="0"/>
              <a:t>Click to edit Master text styles</a:t>
            </a:r>
          </a:p>
        </p:txBody>
      </p:sp>
    </p:spTree>
    <p:extLst>
      <p:ext uri="{BB962C8B-B14F-4D97-AF65-F5344CB8AC3E}">
        <p14:creationId xmlns:p14="http://schemas.microsoft.com/office/powerpoint/2010/main" val="2591695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8790" y="252840"/>
            <a:ext cx="7553983" cy="1459147"/>
          </a:xfrm>
        </p:spPr>
        <p:txBody>
          <a:bodyPr tIns="0" bIns="0" anchor="b"/>
          <a:lstStyle>
            <a:lvl1pPr algn="l">
              <a:defRPr sz="4050" b="1" cap="none"/>
            </a:lvl1pPr>
          </a:lstStyle>
          <a:p>
            <a:r>
              <a:rPr lang="en-US" dirty="0"/>
              <a:t>Click to edit Master title style</a:t>
            </a:r>
          </a:p>
        </p:txBody>
      </p:sp>
      <p:sp>
        <p:nvSpPr>
          <p:cNvPr id="3" name="Text Placeholder 2"/>
          <p:cNvSpPr>
            <a:spLocks noGrp="1"/>
          </p:cNvSpPr>
          <p:nvPr>
            <p:ph type="body" idx="1"/>
          </p:nvPr>
        </p:nvSpPr>
        <p:spPr>
          <a:xfrm>
            <a:off x="1416051" y="2113685"/>
            <a:ext cx="6596721" cy="2338575"/>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1416049" y="4452260"/>
            <a:ext cx="1293548" cy="273844"/>
          </a:xfrm>
          <a:prstGeom prst="rect">
            <a:avLst/>
          </a:prstGeom>
        </p:spPr>
        <p:txBody>
          <a:bodyPr/>
          <a:lstStyle>
            <a:lvl1pPr>
              <a:defRPr>
                <a:solidFill>
                  <a:srgbClr val="989EA3"/>
                </a:solidFill>
              </a:defRPr>
            </a:lvl1pPr>
          </a:lstStyle>
          <a:p>
            <a:fld id="{A3F11EEC-60B6-DF4B-A821-B910872C5F64}" type="datetimeFigureOut">
              <a:rPr lang="en-US" smtClean="0"/>
              <a:pPr/>
              <a:t>12/1/2020</a:t>
            </a:fld>
            <a:endParaRPr lang="en-US" dirty="0"/>
          </a:p>
        </p:txBody>
      </p:sp>
      <p:sp>
        <p:nvSpPr>
          <p:cNvPr id="5" name="Footer Placeholder 4"/>
          <p:cNvSpPr>
            <a:spLocks noGrp="1"/>
          </p:cNvSpPr>
          <p:nvPr>
            <p:ph type="ftr" sz="quarter" idx="11"/>
          </p:nvPr>
        </p:nvSpPr>
        <p:spPr>
          <a:xfrm>
            <a:off x="2709598" y="4452260"/>
            <a:ext cx="4040987" cy="273844"/>
          </a:xfrm>
          <a:prstGeom prst="rect">
            <a:avLst/>
          </a:prstGeom>
        </p:spPr>
        <p:txBody>
          <a:bodyPr/>
          <a:lstStyle>
            <a:lvl1pPr algn="ctr">
              <a:defRPr>
                <a:solidFill>
                  <a:srgbClr val="989EA3"/>
                </a:solidFill>
              </a:defRPr>
            </a:lvl1pPr>
          </a:lstStyle>
          <a:p>
            <a:endParaRPr lang="en-US" dirty="0"/>
          </a:p>
        </p:txBody>
      </p:sp>
      <p:sp>
        <p:nvSpPr>
          <p:cNvPr id="6" name="Slide Number Placeholder 5"/>
          <p:cNvSpPr>
            <a:spLocks noGrp="1"/>
          </p:cNvSpPr>
          <p:nvPr>
            <p:ph type="sldNum" sz="quarter" idx="12"/>
          </p:nvPr>
        </p:nvSpPr>
        <p:spPr>
          <a:xfrm>
            <a:off x="6750586" y="4452260"/>
            <a:ext cx="1262187" cy="273844"/>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
        <p:nvSpPr>
          <p:cNvPr id="7" name="Content Placeholder 7"/>
          <p:cNvSpPr>
            <a:spLocks noGrp="1"/>
          </p:cNvSpPr>
          <p:nvPr>
            <p:ph sz="quarter" idx="13"/>
          </p:nvPr>
        </p:nvSpPr>
        <p:spPr>
          <a:xfrm>
            <a:off x="1416051" y="1711985"/>
            <a:ext cx="6596721" cy="342900"/>
          </a:xfrm>
        </p:spPr>
        <p:txBody>
          <a:bodyPr tIns="0" bIns="0" anchor="t"/>
          <a:lstStyle>
            <a:lvl1pPr>
              <a:defRPr b="1">
                <a:solidFill>
                  <a:srgbClr val="FCB614"/>
                </a:solidFill>
              </a:defRPr>
            </a:lvl1pPr>
          </a:lstStyle>
          <a:p>
            <a:pPr lvl="0"/>
            <a:r>
              <a:rPr lang="en-US" dirty="0"/>
              <a:t>Click to edit Master text styles</a:t>
            </a:r>
          </a:p>
        </p:txBody>
      </p:sp>
    </p:spTree>
    <p:extLst>
      <p:ext uri="{BB962C8B-B14F-4D97-AF65-F5344CB8AC3E}">
        <p14:creationId xmlns:p14="http://schemas.microsoft.com/office/powerpoint/2010/main" val="30877559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8788" y="296875"/>
            <a:ext cx="7600794" cy="1416338"/>
          </a:xfrm>
        </p:spPr>
        <p:txBody>
          <a:bodyPr tIns="0" bIns="0"/>
          <a:lstStyle/>
          <a:p>
            <a:r>
              <a:rPr lang="en-US" dirty="0"/>
              <a:t>Click to edit Master title style</a:t>
            </a:r>
          </a:p>
        </p:txBody>
      </p:sp>
      <p:sp>
        <p:nvSpPr>
          <p:cNvPr id="3" name="Text Placeholder 2"/>
          <p:cNvSpPr>
            <a:spLocks noGrp="1"/>
          </p:cNvSpPr>
          <p:nvPr>
            <p:ph type="body" idx="1"/>
          </p:nvPr>
        </p:nvSpPr>
        <p:spPr>
          <a:xfrm>
            <a:off x="1416051" y="2113685"/>
            <a:ext cx="3198890" cy="2338575"/>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Content Placeholder 7"/>
          <p:cNvSpPr>
            <a:spLocks noGrp="1"/>
          </p:cNvSpPr>
          <p:nvPr>
            <p:ph sz="quarter" idx="13"/>
          </p:nvPr>
        </p:nvSpPr>
        <p:spPr>
          <a:xfrm>
            <a:off x="1416050" y="1711985"/>
            <a:ext cx="6643532" cy="342900"/>
          </a:xfrm>
        </p:spPr>
        <p:txBody>
          <a:bodyPr tIns="0" bIns="0" anchor="t"/>
          <a:lstStyle>
            <a:lvl1pPr>
              <a:defRPr b="1">
                <a:solidFill>
                  <a:srgbClr val="FCB614"/>
                </a:solidFill>
              </a:defRPr>
            </a:lvl1pPr>
          </a:lstStyle>
          <a:p>
            <a:pPr lvl="0"/>
            <a:r>
              <a:rPr lang="en-US" dirty="0"/>
              <a:t>Click to edit Master text styles</a:t>
            </a:r>
          </a:p>
        </p:txBody>
      </p:sp>
      <p:sp>
        <p:nvSpPr>
          <p:cNvPr id="5" name="Text Placeholder 2"/>
          <p:cNvSpPr>
            <a:spLocks noGrp="1"/>
          </p:cNvSpPr>
          <p:nvPr>
            <p:ph type="body" idx="14"/>
          </p:nvPr>
        </p:nvSpPr>
        <p:spPr>
          <a:xfrm>
            <a:off x="4864771" y="2119040"/>
            <a:ext cx="3194810" cy="2338575"/>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833166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tIns="0" bIns="0"/>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90000"/>
              </a:lnSpc>
              <a:defRPr/>
            </a:lvl1pPr>
            <a:lvl2pPr>
              <a:lnSpc>
                <a:spcPct val="90000"/>
              </a:lnSpc>
              <a:defRPr sz="2000">
                <a:latin typeface="Arial"/>
                <a:cs typeface="Arial"/>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0"/>
          </p:nvPr>
        </p:nvSpPr>
        <p:spPr>
          <a:xfrm>
            <a:off x="956668" y="1711985"/>
            <a:ext cx="7282213" cy="342900"/>
          </a:xfrm>
        </p:spPr>
        <p:txBody>
          <a:bodyPr tIns="0" bIns="0" anchor="t"/>
          <a:lstStyle>
            <a:lvl1pPr>
              <a:defRPr b="1">
                <a:solidFill>
                  <a:srgbClr val="A2B526"/>
                </a:solidFill>
              </a:defRPr>
            </a:lvl1pPr>
          </a:lstStyle>
          <a:p>
            <a:pPr lvl="0"/>
            <a:r>
              <a:rPr lang="en-US" dirty="0"/>
              <a:t>Click to edit Master text styles</a:t>
            </a:r>
          </a:p>
        </p:txBody>
      </p:sp>
    </p:spTree>
    <p:extLst>
      <p:ext uri="{BB962C8B-B14F-4D97-AF65-F5344CB8AC3E}">
        <p14:creationId xmlns:p14="http://schemas.microsoft.com/office/powerpoint/2010/main" val="20332756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8789" y="302232"/>
            <a:ext cx="7665284" cy="1416338"/>
          </a:xfrm>
        </p:spPr>
        <p:txBody>
          <a:bodyPr/>
          <a:lstStyle/>
          <a:p>
            <a:r>
              <a:rPr lang="en-US" dirty="0"/>
              <a:t>Click to edit Master title style</a:t>
            </a:r>
          </a:p>
        </p:txBody>
      </p:sp>
      <p:sp>
        <p:nvSpPr>
          <p:cNvPr id="3" name="Text Placeholder 2"/>
          <p:cNvSpPr>
            <a:spLocks noGrp="1"/>
          </p:cNvSpPr>
          <p:nvPr>
            <p:ph type="body" idx="1"/>
          </p:nvPr>
        </p:nvSpPr>
        <p:spPr>
          <a:xfrm>
            <a:off x="1416051" y="2119042"/>
            <a:ext cx="3198891" cy="2219851"/>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Content Placeholder 7"/>
          <p:cNvSpPr>
            <a:spLocks noGrp="1"/>
          </p:cNvSpPr>
          <p:nvPr>
            <p:ph sz="quarter" idx="13"/>
          </p:nvPr>
        </p:nvSpPr>
        <p:spPr>
          <a:xfrm>
            <a:off x="1416049" y="1717342"/>
            <a:ext cx="6708023" cy="342900"/>
          </a:xfrm>
        </p:spPr>
        <p:txBody>
          <a:bodyPr tIns="0" bIns="0" anchor="t"/>
          <a:lstStyle>
            <a:lvl1pPr>
              <a:defRPr b="1">
                <a:solidFill>
                  <a:srgbClr val="FCB614"/>
                </a:solidFill>
              </a:defRPr>
            </a:lvl1pPr>
          </a:lstStyle>
          <a:p>
            <a:pPr lvl="0"/>
            <a:r>
              <a:rPr lang="en-US" dirty="0"/>
              <a:t>Click to edit Master text styles</a:t>
            </a:r>
          </a:p>
        </p:txBody>
      </p:sp>
      <p:sp>
        <p:nvSpPr>
          <p:cNvPr id="5" name="Text Placeholder 2"/>
          <p:cNvSpPr>
            <a:spLocks noGrp="1"/>
          </p:cNvSpPr>
          <p:nvPr>
            <p:ph type="body" idx="14"/>
          </p:nvPr>
        </p:nvSpPr>
        <p:spPr>
          <a:xfrm>
            <a:off x="4927229" y="2124399"/>
            <a:ext cx="3196844" cy="2214494"/>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Date Placeholder 3"/>
          <p:cNvSpPr>
            <a:spLocks noGrp="1"/>
          </p:cNvSpPr>
          <p:nvPr>
            <p:ph type="dt" sz="half" idx="10"/>
          </p:nvPr>
        </p:nvSpPr>
        <p:spPr>
          <a:xfrm>
            <a:off x="1416049" y="4457616"/>
            <a:ext cx="1293548" cy="273844"/>
          </a:xfrm>
          <a:prstGeom prst="rect">
            <a:avLst/>
          </a:prstGeom>
        </p:spPr>
        <p:txBody>
          <a:bodyPr/>
          <a:lstStyle>
            <a:lvl1pPr>
              <a:defRPr>
                <a:solidFill>
                  <a:srgbClr val="989EA3"/>
                </a:solidFill>
              </a:defRPr>
            </a:lvl1pPr>
          </a:lstStyle>
          <a:p>
            <a:fld id="{A3F11EEC-60B6-DF4B-A821-B910872C5F64}" type="datetimeFigureOut">
              <a:rPr lang="en-US" smtClean="0"/>
              <a:pPr/>
              <a:t>12/1/2020</a:t>
            </a:fld>
            <a:endParaRPr lang="en-US" dirty="0"/>
          </a:p>
        </p:txBody>
      </p:sp>
      <p:sp>
        <p:nvSpPr>
          <p:cNvPr id="7" name="Footer Placeholder 4"/>
          <p:cNvSpPr>
            <a:spLocks noGrp="1"/>
          </p:cNvSpPr>
          <p:nvPr>
            <p:ph type="ftr" sz="quarter" idx="11"/>
          </p:nvPr>
        </p:nvSpPr>
        <p:spPr>
          <a:xfrm>
            <a:off x="2709597" y="4457616"/>
            <a:ext cx="4152288" cy="273844"/>
          </a:xfrm>
          <a:prstGeom prst="rect">
            <a:avLst/>
          </a:prstGeom>
        </p:spPr>
        <p:txBody>
          <a:bodyPr/>
          <a:lstStyle>
            <a:lvl1pPr algn="ctr">
              <a:defRPr>
                <a:solidFill>
                  <a:srgbClr val="989EA3"/>
                </a:solidFill>
              </a:defRPr>
            </a:lvl1pPr>
          </a:lstStyle>
          <a:p>
            <a:endParaRPr lang="en-US" dirty="0"/>
          </a:p>
        </p:txBody>
      </p:sp>
      <p:sp>
        <p:nvSpPr>
          <p:cNvPr id="8" name="Slide Number Placeholder 5"/>
          <p:cNvSpPr>
            <a:spLocks noGrp="1"/>
          </p:cNvSpPr>
          <p:nvPr>
            <p:ph type="sldNum" sz="quarter" idx="12"/>
          </p:nvPr>
        </p:nvSpPr>
        <p:spPr>
          <a:xfrm>
            <a:off x="6861887" y="4457616"/>
            <a:ext cx="1262187" cy="273844"/>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1891645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56439" y="252839"/>
            <a:ext cx="7514754" cy="1459147"/>
          </a:xfrm>
        </p:spPr>
        <p:txBody>
          <a:bodyPr tIns="0" bIns="0" anchor="b"/>
          <a:lstStyle>
            <a:lvl1pPr algn="l">
              <a:defRPr sz="6500" b="1" cap="none"/>
            </a:lvl1pPr>
          </a:lstStyle>
          <a:p>
            <a:r>
              <a:rPr lang="en-US"/>
              <a:t>Click to edit Master title style</a:t>
            </a:r>
            <a:endParaRPr lang="en-US" dirty="0"/>
          </a:p>
        </p:txBody>
      </p:sp>
      <p:sp>
        <p:nvSpPr>
          <p:cNvPr id="3" name="Text Placeholder 2"/>
          <p:cNvSpPr>
            <a:spLocks noGrp="1"/>
          </p:cNvSpPr>
          <p:nvPr>
            <p:ph type="body" idx="1"/>
          </p:nvPr>
        </p:nvSpPr>
        <p:spPr>
          <a:xfrm>
            <a:off x="956439" y="2113684"/>
            <a:ext cx="7188982" cy="2338575"/>
          </a:xfrm>
        </p:spPr>
        <p:txBody>
          <a:bodyPr anchor="t"/>
          <a:lstStyle>
            <a:lvl1pPr marL="0" indent="0">
              <a:buNone/>
              <a:defRPr sz="20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956439" y="4452259"/>
            <a:ext cx="1293548" cy="273844"/>
          </a:xfrm>
          <a:prstGeom prst="rect">
            <a:avLst/>
          </a:prstGeom>
        </p:spPr>
        <p:txBody>
          <a:bodyPr/>
          <a:lstStyle>
            <a:lvl1pPr>
              <a:defRPr>
                <a:solidFill>
                  <a:srgbClr val="989EA3"/>
                </a:solidFill>
              </a:defRPr>
            </a:lvl1pPr>
          </a:lstStyle>
          <a:p>
            <a:fld id="{A3F11EEC-60B6-DF4B-A821-B910872C5F64}" type="datetimeFigureOut">
              <a:rPr lang="en-US" smtClean="0"/>
              <a:pPr/>
              <a:t>12/1/2020</a:t>
            </a:fld>
            <a:endParaRPr lang="en-US" dirty="0"/>
          </a:p>
        </p:txBody>
      </p:sp>
      <p:sp>
        <p:nvSpPr>
          <p:cNvPr id="5" name="Footer Placeholder 4"/>
          <p:cNvSpPr>
            <a:spLocks noGrp="1"/>
          </p:cNvSpPr>
          <p:nvPr>
            <p:ph type="ftr" sz="quarter" idx="11"/>
          </p:nvPr>
        </p:nvSpPr>
        <p:spPr>
          <a:xfrm>
            <a:off x="2265667" y="4452259"/>
            <a:ext cx="4617566" cy="273844"/>
          </a:xfrm>
          <a:prstGeom prst="rect">
            <a:avLst/>
          </a:prstGeom>
        </p:spPr>
        <p:txBody>
          <a:bodyPr/>
          <a:lstStyle>
            <a:lvl1pPr algn="ctr">
              <a:defRPr>
                <a:solidFill>
                  <a:srgbClr val="989EA3"/>
                </a:solidFill>
              </a:defRPr>
            </a:lvl1pPr>
          </a:lstStyle>
          <a:p>
            <a:endParaRPr lang="en-US" dirty="0"/>
          </a:p>
        </p:txBody>
      </p:sp>
      <p:sp>
        <p:nvSpPr>
          <p:cNvPr id="6" name="Slide Number Placeholder 5"/>
          <p:cNvSpPr>
            <a:spLocks noGrp="1"/>
          </p:cNvSpPr>
          <p:nvPr>
            <p:ph type="sldNum" sz="quarter" idx="12"/>
          </p:nvPr>
        </p:nvSpPr>
        <p:spPr>
          <a:xfrm>
            <a:off x="6883235" y="4452259"/>
            <a:ext cx="1262187" cy="273844"/>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
        <p:nvSpPr>
          <p:cNvPr id="7" name="Content Placeholder 7"/>
          <p:cNvSpPr>
            <a:spLocks noGrp="1"/>
          </p:cNvSpPr>
          <p:nvPr>
            <p:ph sz="quarter" idx="13"/>
          </p:nvPr>
        </p:nvSpPr>
        <p:spPr>
          <a:xfrm>
            <a:off x="956440" y="1711985"/>
            <a:ext cx="7188982" cy="342900"/>
          </a:xfrm>
        </p:spPr>
        <p:txBody>
          <a:bodyPr tIns="0" bIns="0" anchor="t"/>
          <a:lstStyle>
            <a:lvl1pPr>
              <a:defRPr b="1">
                <a:solidFill>
                  <a:srgbClr val="A2B526"/>
                </a:solidFill>
              </a:defRPr>
            </a:lvl1pPr>
          </a:lstStyle>
          <a:p>
            <a:pPr lvl="0"/>
            <a:r>
              <a:rPr lang="en-US" dirty="0"/>
              <a:t>Click to edit Master text styles</a:t>
            </a:r>
          </a:p>
        </p:txBody>
      </p:sp>
    </p:spTree>
    <p:extLst>
      <p:ext uri="{BB962C8B-B14F-4D97-AF65-F5344CB8AC3E}">
        <p14:creationId xmlns:p14="http://schemas.microsoft.com/office/powerpoint/2010/main" val="867386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tIns="0" bIns="0"/>
          <a:lstStyle/>
          <a:p>
            <a:r>
              <a:rPr lang="en-US"/>
              <a:t>Click to edit Master title style</a:t>
            </a:r>
            <a:endParaRPr lang="en-US" dirty="0"/>
          </a:p>
        </p:txBody>
      </p:sp>
      <p:sp>
        <p:nvSpPr>
          <p:cNvPr id="3" name="Text Placeholder 2"/>
          <p:cNvSpPr>
            <a:spLocks noGrp="1"/>
          </p:cNvSpPr>
          <p:nvPr>
            <p:ph type="body" idx="1"/>
          </p:nvPr>
        </p:nvSpPr>
        <p:spPr>
          <a:xfrm>
            <a:off x="956440" y="2113684"/>
            <a:ext cx="3465137" cy="2338575"/>
          </a:xfrm>
        </p:spPr>
        <p:txBody>
          <a:bodyPr anchor="t"/>
          <a:lstStyle>
            <a:lvl1pPr marL="0" indent="0">
              <a:buNone/>
              <a:defRPr sz="20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Content Placeholder 7"/>
          <p:cNvSpPr>
            <a:spLocks noGrp="1"/>
          </p:cNvSpPr>
          <p:nvPr>
            <p:ph sz="quarter" idx="13"/>
          </p:nvPr>
        </p:nvSpPr>
        <p:spPr>
          <a:xfrm>
            <a:off x="956440" y="1711985"/>
            <a:ext cx="7188982" cy="342900"/>
          </a:xfrm>
        </p:spPr>
        <p:txBody>
          <a:bodyPr tIns="0" bIns="0" anchor="t"/>
          <a:lstStyle>
            <a:lvl1pPr>
              <a:defRPr b="1">
                <a:solidFill>
                  <a:srgbClr val="A2B526"/>
                </a:solidFill>
              </a:defRPr>
            </a:lvl1pPr>
          </a:lstStyle>
          <a:p>
            <a:pPr lvl="0"/>
            <a:r>
              <a:rPr lang="en-US" dirty="0"/>
              <a:t>Click to edit Master text styles</a:t>
            </a:r>
          </a:p>
        </p:txBody>
      </p:sp>
      <p:sp>
        <p:nvSpPr>
          <p:cNvPr id="5" name="Text Placeholder 2"/>
          <p:cNvSpPr>
            <a:spLocks noGrp="1"/>
          </p:cNvSpPr>
          <p:nvPr>
            <p:ph type="body" idx="14"/>
          </p:nvPr>
        </p:nvSpPr>
        <p:spPr>
          <a:xfrm>
            <a:off x="4679846" y="2119040"/>
            <a:ext cx="3465576" cy="2338575"/>
          </a:xfrm>
        </p:spPr>
        <p:txBody>
          <a:bodyPr anchor="t"/>
          <a:lstStyle>
            <a:lvl1pPr marL="0" indent="0">
              <a:buNone/>
              <a:defRPr sz="20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503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956440" y="2113684"/>
            <a:ext cx="3465137" cy="2219851"/>
          </a:xfrm>
        </p:spPr>
        <p:txBody>
          <a:bodyPr anchor="t"/>
          <a:lstStyle>
            <a:lvl1pPr marL="0" indent="0">
              <a:buNone/>
              <a:defRPr sz="20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Content Placeholder 7"/>
          <p:cNvSpPr>
            <a:spLocks noGrp="1"/>
          </p:cNvSpPr>
          <p:nvPr>
            <p:ph sz="quarter" idx="13"/>
          </p:nvPr>
        </p:nvSpPr>
        <p:spPr>
          <a:xfrm>
            <a:off x="956440" y="1711985"/>
            <a:ext cx="7188982" cy="342900"/>
          </a:xfrm>
        </p:spPr>
        <p:txBody>
          <a:bodyPr tIns="0" bIns="0" anchor="t"/>
          <a:lstStyle>
            <a:lvl1pPr>
              <a:defRPr b="1">
                <a:solidFill>
                  <a:srgbClr val="A2B526"/>
                </a:solidFill>
              </a:defRPr>
            </a:lvl1pPr>
          </a:lstStyle>
          <a:p>
            <a:pPr lvl="0"/>
            <a:r>
              <a:rPr lang="en-US" dirty="0"/>
              <a:t>Click to edit Master text styles</a:t>
            </a:r>
          </a:p>
        </p:txBody>
      </p:sp>
      <p:sp>
        <p:nvSpPr>
          <p:cNvPr id="5" name="Text Placeholder 2"/>
          <p:cNvSpPr>
            <a:spLocks noGrp="1"/>
          </p:cNvSpPr>
          <p:nvPr>
            <p:ph type="body" idx="14"/>
          </p:nvPr>
        </p:nvSpPr>
        <p:spPr>
          <a:xfrm>
            <a:off x="4679846" y="2119041"/>
            <a:ext cx="3465576" cy="2214494"/>
          </a:xfrm>
        </p:spPr>
        <p:txBody>
          <a:bodyPr anchor="t"/>
          <a:lstStyle>
            <a:lvl1pPr marL="0" indent="0">
              <a:buNone/>
              <a:defRPr sz="20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p:cNvSpPr>
            <a:spLocks noGrp="1"/>
          </p:cNvSpPr>
          <p:nvPr>
            <p:ph type="dt" sz="half" idx="10"/>
          </p:nvPr>
        </p:nvSpPr>
        <p:spPr>
          <a:xfrm>
            <a:off x="956439" y="4452259"/>
            <a:ext cx="1293548" cy="273844"/>
          </a:xfrm>
          <a:prstGeom prst="rect">
            <a:avLst/>
          </a:prstGeom>
        </p:spPr>
        <p:txBody>
          <a:bodyPr/>
          <a:lstStyle>
            <a:lvl1pPr>
              <a:defRPr>
                <a:solidFill>
                  <a:srgbClr val="989EA3"/>
                </a:solidFill>
              </a:defRPr>
            </a:lvl1pPr>
          </a:lstStyle>
          <a:p>
            <a:fld id="{A3F11EEC-60B6-DF4B-A821-B910872C5F64}" type="datetimeFigureOut">
              <a:rPr lang="en-US" smtClean="0"/>
              <a:pPr/>
              <a:t>12/1/2020</a:t>
            </a:fld>
            <a:endParaRPr lang="en-US" dirty="0"/>
          </a:p>
        </p:txBody>
      </p:sp>
      <p:sp>
        <p:nvSpPr>
          <p:cNvPr id="7" name="Footer Placeholder 4"/>
          <p:cNvSpPr>
            <a:spLocks noGrp="1"/>
          </p:cNvSpPr>
          <p:nvPr>
            <p:ph type="ftr" sz="quarter" idx="11"/>
          </p:nvPr>
        </p:nvSpPr>
        <p:spPr>
          <a:xfrm>
            <a:off x="2265667" y="4452259"/>
            <a:ext cx="4617566" cy="273844"/>
          </a:xfrm>
          <a:prstGeom prst="rect">
            <a:avLst/>
          </a:prstGeom>
        </p:spPr>
        <p:txBody>
          <a:bodyPr/>
          <a:lstStyle>
            <a:lvl1pPr algn="ctr">
              <a:defRPr>
                <a:solidFill>
                  <a:srgbClr val="989EA3"/>
                </a:solidFill>
              </a:defRPr>
            </a:lvl1pPr>
          </a:lstStyle>
          <a:p>
            <a:endParaRPr lang="en-US" dirty="0"/>
          </a:p>
        </p:txBody>
      </p:sp>
      <p:sp>
        <p:nvSpPr>
          <p:cNvPr id="8" name="Slide Number Placeholder 5"/>
          <p:cNvSpPr>
            <a:spLocks noGrp="1"/>
          </p:cNvSpPr>
          <p:nvPr>
            <p:ph type="sldNum" sz="quarter" idx="12"/>
          </p:nvPr>
        </p:nvSpPr>
        <p:spPr>
          <a:xfrm>
            <a:off x="6883235" y="4452259"/>
            <a:ext cx="1262187" cy="273844"/>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3390570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Closing_bkg_FullName_wi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76191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tIns="0" bIns="0"/>
          <a:lstStyle>
            <a:lvl1pPr>
              <a:defRPr>
                <a:solidFill>
                  <a:srgbClr val="303B42"/>
                </a:solidFill>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90000"/>
              </a:lnSpc>
              <a:defRPr/>
            </a:lvl1pPr>
            <a:lvl2pPr>
              <a:lnSpc>
                <a:spcPct val="90000"/>
              </a:lnSpc>
              <a:defRPr sz="2000">
                <a:latin typeface="Arial"/>
                <a:cs typeface="Arial"/>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0"/>
          </p:nvPr>
        </p:nvSpPr>
        <p:spPr>
          <a:xfrm>
            <a:off x="956668" y="1711985"/>
            <a:ext cx="7282213" cy="342900"/>
          </a:xfrm>
        </p:spPr>
        <p:txBody>
          <a:bodyPr tIns="0" bIns="0" anchor="t"/>
          <a:lstStyle>
            <a:lvl1pPr>
              <a:defRPr b="1">
                <a:solidFill>
                  <a:srgbClr val="A2B526"/>
                </a:solidFill>
              </a:defRPr>
            </a:lvl1pPr>
          </a:lstStyle>
          <a:p>
            <a:pPr lvl="0"/>
            <a:r>
              <a:rPr lang="en-US" dirty="0"/>
              <a:t>Click to edit Master text styles</a:t>
            </a:r>
          </a:p>
        </p:txBody>
      </p:sp>
    </p:spTree>
    <p:extLst>
      <p:ext uri="{BB962C8B-B14F-4D97-AF65-F5344CB8AC3E}">
        <p14:creationId xmlns:p14="http://schemas.microsoft.com/office/powerpoint/2010/main" val="2033275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56439" y="252839"/>
            <a:ext cx="7514754" cy="1459147"/>
          </a:xfrm>
        </p:spPr>
        <p:txBody>
          <a:bodyPr tIns="0" bIns="0" anchor="b"/>
          <a:lstStyle>
            <a:lvl1pPr algn="l">
              <a:defRPr sz="6500" b="1" cap="none"/>
            </a:lvl1pPr>
          </a:lstStyle>
          <a:p>
            <a:r>
              <a:rPr lang="en-US" dirty="0"/>
              <a:t>Click to edit Master title style</a:t>
            </a:r>
          </a:p>
        </p:txBody>
      </p:sp>
      <p:sp>
        <p:nvSpPr>
          <p:cNvPr id="3" name="Text Placeholder 2"/>
          <p:cNvSpPr>
            <a:spLocks noGrp="1"/>
          </p:cNvSpPr>
          <p:nvPr>
            <p:ph type="body" idx="1"/>
          </p:nvPr>
        </p:nvSpPr>
        <p:spPr>
          <a:xfrm>
            <a:off x="956439" y="2113684"/>
            <a:ext cx="7188982" cy="2338575"/>
          </a:xfrm>
        </p:spPr>
        <p:txBody>
          <a:bodyPr anchor="t"/>
          <a:lstStyle>
            <a:lvl1pPr marL="0" indent="0">
              <a:buNone/>
              <a:defRPr sz="20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956439" y="4452259"/>
            <a:ext cx="1293548" cy="273844"/>
          </a:xfrm>
          <a:prstGeom prst="rect">
            <a:avLst/>
          </a:prstGeom>
        </p:spPr>
        <p:txBody>
          <a:bodyPr/>
          <a:lstStyle>
            <a:lvl1pPr>
              <a:defRPr>
                <a:solidFill>
                  <a:srgbClr val="989EA3"/>
                </a:solidFill>
              </a:defRPr>
            </a:lvl1pPr>
          </a:lstStyle>
          <a:p>
            <a:fld id="{A3F11EEC-60B6-DF4B-A821-B910872C5F64}" type="datetimeFigureOut">
              <a:rPr lang="en-US" smtClean="0"/>
              <a:pPr/>
              <a:t>12/1/2020</a:t>
            </a:fld>
            <a:endParaRPr lang="en-US" dirty="0"/>
          </a:p>
        </p:txBody>
      </p:sp>
      <p:sp>
        <p:nvSpPr>
          <p:cNvPr id="5" name="Footer Placeholder 4"/>
          <p:cNvSpPr>
            <a:spLocks noGrp="1"/>
          </p:cNvSpPr>
          <p:nvPr>
            <p:ph type="ftr" sz="quarter" idx="11"/>
          </p:nvPr>
        </p:nvSpPr>
        <p:spPr>
          <a:xfrm>
            <a:off x="2265667" y="4452259"/>
            <a:ext cx="4617566" cy="273844"/>
          </a:xfrm>
          <a:prstGeom prst="rect">
            <a:avLst/>
          </a:prstGeom>
        </p:spPr>
        <p:txBody>
          <a:bodyPr/>
          <a:lstStyle>
            <a:lvl1pPr algn="ctr">
              <a:defRPr>
                <a:solidFill>
                  <a:srgbClr val="989EA3"/>
                </a:solidFill>
              </a:defRPr>
            </a:lvl1pPr>
          </a:lstStyle>
          <a:p>
            <a:endParaRPr lang="en-US" dirty="0"/>
          </a:p>
        </p:txBody>
      </p:sp>
      <p:sp>
        <p:nvSpPr>
          <p:cNvPr id="6" name="Slide Number Placeholder 5"/>
          <p:cNvSpPr>
            <a:spLocks noGrp="1"/>
          </p:cNvSpPr>
          <p:nvPr>
            <p:ph type="sldNum" sz="quarter" idx="12"/>
          </p:nvPr>
        </p:nvSpPr>
        <p:spPr>
          <a:xfrm>
            <a:off x="6883235" y="4452259"/>
            <a:ext cx="1262187" cy="273844"/>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
        <p:nvSpPr>
          <p:cNvPr id="7" name="Content Placeholder 7"/>
          <p:cNvSpPr>
            <a:spLocks noGrp="1"/>
          </p:cNvSpPr>
          <p:nvPr>
            <p:ph sz="quarter" idx="13"/>
          </p:nvPr>
        </p:nvSpPr>
        <p:spPr>
          <a:xfrm>
            <a:off x="956440" y="1711985"/>
            <a:ext cx="7188982" cy="342900"/>
          </a:xfrm>
        </p:spPr>
        <p:txBody>
          <a:bodyPr tIns="0" bIns="0" anchor="t"/>
          <a:lstStyle>
            <a:lvl1pPr>
              <a:defRPr b="1">
                <a:solidFill>
                  <a:srgbClr val="A2B526"/>
                </a:solidFill>
              </a:defRPr>
            </a:lvl1pPr>
          </a:lstStyle>
          <a:p>
            <a:pPr lvl="0"/>
            <a:r>
              <a:rPr lang="en-US" dirty="0"/>
              <a:t>Click to edit Master text styles</a:t>
            </a:r>
          </a:p>
        </p:txBody>
      </p:sp>
    </p:spTree>
    <p:extLst>
      <p:ext uri="{BB962C8B-B14F-4D97-AF65-F5344CB8AC3E}">
        <p14:creationId xmlns:p14="http://schemas.microsoft.com/office/powerpoint/2010/main" val="867386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tIns="0" bIns="0"/>
          <a:lstStyle/>
          <a:p>
            <a:r>
              <a:rPr lang="en-US" dirty="0"/>
              <a:t>Click to edit Master title style</a:t>
            </a:r>
          </a:p>
        </p:txBody>
      </p:sp>
      <p:sp>
        <p:nvSpPr>
          <p:cNvPr id="3" name="Text Placeholder 2"/>
          <p:cNvSpPr>
            <a:spLocks noGrp="1"/>
          </p:cNvSpPr>
          <p:nvPr>
            <p:ph type="body" idx="1"/>
          </p:nvPr>
        </p:nvSpPr>
        <p:spPr>
          <a:xfrm>
            <a:off x="956440" y="2113684"/>
            <a:ext cx="3465137" cy="2338575"/>
          </a:xfrm>
        </p:spPr>
        <p:txBody>
          <a:bodyPr anchor="t"/>
          <a:lstStyle>
            <a:lvl1pPr marL="0" indent="0">
              <a:buNone/>
              <a:defRPr sz="20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Content Placeholder 7"/>
          <p:cNvSpPr>
            <a:spLocks noGrp="1"/>
          </p:cNvSpPr>
          <p:nvPr>
            <p:ph sz="quarter" idx="13"/>
          </p:nvPr>
        </p:nvSpPr>
        <p:spPr>
          <a:xfrm>
            <a:off x="956440" y="1711985"/>
            <a:ext cx="7188982" cy="342900"/>
          </a:xfrm>
        </p:spPr>
        <p:txBody>
          <a:bodyPr tIns="0" bIns="0" anchor="t"/>
          <a:lstStyle>
            <a:lvl1pPr>
              <a:defRPr b="1">
                <a:solidFill>
                  <a:srgbClr val="A2B526"/>
                </a:solidFill>
              </a:defRPr>
            </a:lvl1pPr>
          </a:lstStyle>
          <a:p>
            <a:pPr lvl="0"/>
            <a:r>
              <a:rPr lang="en-US" dirty="0"/>
              <a:t>Click to edit Master text styles</a:t>
            </a:r>
          </a:p>
        </p:txBody>
      </p:sp>
      <p:sp>
        <p:nvSpPr>
          <p:cNvPr id="5" name="Text Placeholder 2"/>
          <p:cNvSpPr>
            <a:spLocks noGrp="1"/>
          </p:cNvSpPr>
          <p:nvPr>
            <p:ph type="body" idx="14"/>
          </p:nvPr>
        </p:nvSpPr>
        <p:spPr>
          <a:xfrm>
            <a:off x="4679846" y="2119040"/>
            <a:ext cx="3465576" cy="2338575"/>
          </a:xfrm>
        </p:spPr>
        <p:txBody>
          <a:bodyPr anchor="t"/>
          <a:lstStyle>
            <a:lvl1pPr marL="0" indent="0">
              <a:buNone/>
              <a:defRPr sz="20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8503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4.jp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Content_bkg_2_wide.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956667" y="296874"/>
            <a:ext cx="7606427" cy="1416338"/>
          </a:xfrm>
          <a:prstGeom prst="rect">
            <a:avLst/>
          </a:prstGeom>
        </p:spPr>
        <p:txBody>
          <a:bodyPr vert="horz" lIns="91440" tIns="0" rIns="91440" bIns="0" rtlCol="0" anchor="b">
            <a:noAutofit/>
          </a:bodyPr>
          <a:lstStyle/>
          <a:p>
            <a:r>
              <a:rPr lang="en-US" dirty="0"/>
              <a:t>Headline</a:t>
            </a:r>
          </a:p>
        </p:txBody>
      </p:sp>
      <p:sp>
        <p:nvSpPr>
          <p:cNvPr id="3" name="Text Placeholder 2"/>
          <p:cNvSpPr>
            <a:spLocks noGrp="1"/>
          </p:cNvSpPr>
          <p:nvPr>
            <p:ph type="body" idx="1"/>
          </p:nvPr>
        </p:nvSpPr>
        <p:spPr>
          <a:xfrm>
            <a:off x="956667" y="2111543"/>
            <a:ext cx="7282212" cy="2817411"/>
          </a:xfrm>
          <a:prstGeom prst="rect">
            <a:avLst/>
          </a:prstGeom>
        </p:spPr>
        <p:txBody>
          <a:bodyPr vert="horz" lIns="91440" tIns="45720" rIns="91440" bIns="45720" rtlCol="0">
            <a:normAutofit/>
          </a:bodyPr>
          <a:lstStyle/>
          <a:p>
            <a:pPr lvl="0"/>
            <a:r>
              <a:rPr lang="en-US" dirty="0"/>
              <a:t>Content</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190596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22" r:id="rId7"/>
    <p:sldLayoutId id="2147483723" r:id="rId8"/>
    <p:sldLayoutId id="2147483728" r:id="rId9"/>
    <p:sldLayoutId id="2147483729" r:id="rId10"/>
  </p:sldLayoutIdLst>
  <p:txStyles>
    <p:titleStyle>
      <a:lvl1pPr algn="l" defTabSz="457200" rtl="0" eaLnBrk="1" latinLnBrk="0" hangingPunct="1">
        <a:lnSpc>
          <a:spcPct val="90000"/>
        </a:lnSpc>
        <a:spcBef>
          <a:spcPct val="0"/>
        </a:spcBef>
        <a:buNone/>
        <a:defRPr sz="6000" b="1" i="0" kern="1200" baseline="0">
          <a:solidFill>
            <a:srgbClr val="AD122A"/>
          </a:solidFill>
          <a:latin typeface="Arial"/>
          <a:ea typeface="+mj-ea"/>
          <a:cs typeface="Arial"/>
        </a:defRPr>
      </a:lvl1pPr>
    </p:titleStyle>
    <p:bodyStyle>
      <a:lvl1pPr marL="0" indent="0" algn="l" defTabSz="457200" rtl="0" eaLnBrk="1" latinLnBrk="0" hangingPunct="1">
        <a:lnSpc>
          <a:spcPct val="90000"/>
        </a:lnSpc>
        <a:spcBef>
          <a:spcPct val="20000"/>
        </a:spcBef>
        <a:buFontTx/>
        <a:buNone/>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lnSpc>
          <a:spcPct val="90000"/>
        </a:lnSpc>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lnSpc>
          <a:spcPct val="90000"/>
        </a:lnSpc>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90000"/>
        </a:lnSpc>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UNM12926_PPT_Standard_6.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430" y="0"/>
            <a:ext cx="9142571" cy="5143500"/>
          </a:xfrm>
          <a:prstGeom prst="rect">
            <a:avLst/>
          </a:prstGeom>
        </p:spPr>
      </p:pic>
      <p:sp>
        <p:nvSpPr>
          <p:cNvPr id="2" name="Title Placeholder 1"/>
          <p:cNvSpPr>
            <a:spLocks noGrp="1"/>
          </p:cNvSpPr>
          <p:nvPr>
            <p:ph type="title"/>
          </p:nvPr>
        </p:nvSpPr>
        <p:spPr>
          <a:xfrm>
            <a:off x="457201" y="296875"/>
            <a:ext cx="7617986" cy="1416338"/>
          </a:xfrm>
          <a:prstGeom prst="rect">
            <a:avLst/>
          </a:prstGeom>
        </p:spPr>
        <p:txBody>
          <a:bodyPr vert="horz" lIns="91440" tIns="0" rIns="91440" bIns="0" rtlCol="0" anchor="b">
            <a:noAutofit/>
          </a:bodyPr>
          <a:lstStyle/>
          <a:p>
            <a:r>
              <a:rPr lang="en-US" dirty="0"/>
              <a:t>Headline</a:t>
            </a:r>
          </a:p>
        </p:txBody>
      </p:sp>
      <p:sp>
        <p:nvSpPr>
          <p:cNvPr id="3" name="Text Placeholder 2"/>
          <p:cNvSpPr>
            <a:spLocks noGrp="1"/>
          </p:cNvSpPr>
          <p:nvPr>
            <p:ph type="body" idx="1"/>
          </p:nvPr>
        </p:nvSpPr>
        <p:spPr>
          <a:xfrm>
            <a:off x="1416052" y="2111543"/>
            <a:ext cx="6659135" cy="281741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830463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Lst>
  <p:txStyles>
    <p:titleStyle>
      <a:lvl1pPr algn="l" defTabSz="342900" rtl="0" eaLnBrk="1" latinLnBrk="0" hangingPunct="1">
        <a:lnSpc>
          <a:spcPct val="90000"/>
        </a:lnSpc>
        <a:spcBef>
          <a:spcPct val="0"/>
        </a:spcBef>
        <a:buNone/>
        <a:defRPr sz="4050" b="1" i="0" kern="1200" baseline="0">
          <a:solidFill>
            <a:schemeClr val="bg1"/>
          </a:solidFill>
          <a:latin typeface="Arial"/>
          <a:ea typeface="+mj-ea"/>
          <a:cs typeface="Arial"/>
        </a:defRPr>
      </a:lvl1pPr>
    </p:titleStyle>
    <p:bodyStyle>
      <a:lvl1pPr marL="0" indent="0" algn="l" defTabSz="342900" rtl="0" eaLnBrk="1" latinLnBrk="0" hangingPunct="1">
        <a:lnSpc>
          <a:spcPct val="90000"/>
        </a:lnSpc>
        <a:spcBef>
          <a:spcPct val="20000"/>
        </a:spcBef>
        <a:buFontTx/>
        <a:buNone/>
        <a:defRPr sz="1500" b="1" kern="1200">
          <a:solidFill>
            <a:srgbClr val="FCB614"/>
          </a:solidFill>
          <a:latin typeface="Arial"/>
          <a:ea typeface="+mn-ea"/>
          <a:cs typeface="Arial"/>
        </a:defRPr>
      </a:lvl1pPr>
      <a:lvl2pPr marL="557213" indent="-214313" algn="l" defTabSz="342900" rtl="0" eaLnBrk="1" latinLnBrk="0" hangingPunct="1">
        <a:spcBef>
          <a:spcPct val="20000"/>
        </a:spcBef>
        <a:buFont typeface="Arial"/>
        <a:buChar char="–"/>
        <a:defRPr sz="1500" kern="1200">
          <a:solidFill>
            <a:srgbClr val="FFFFFF"/>
          </a:solidFill>
          <a:latin typeface="Arial"/>
          <a:ea typeface="+mn-ea"/>
          <a:cs typeface="Arial"/>
        </a:defRPr>
      </a:lvl2pPr>
      <a:lvl3pPr marL="857250" indent="-171450" algn="l" defTabSz="342900" rtl="0" eaLnBrk="1" latinLnBrk="0" hangingPunct="1">
        <a:lnSpc>
          <a:spcPct val="90000"/>
        </a:lnSpc>
        <a:spcBef>
          <a:spcPct val="20000"/>
        </a:spcBef>
        <a:buFont typeface="Arial"/>
        <a:buChar char="•"/>
        <a:defRPr sz="1500" kern="1200">
          <a:solidFill>
            <a:srgbClr val="FFFFFF"/>
          </a:solidFill>
          <a:latin typeface="Arial"/>
          <a:ea typeface="+mn-ea"/>
          <a:cs typeface="Arial"/>
        </a:defRPr>
      </a:lvl3pPr>
      <a:lvl4pPr marL="1200150" indent="-171450" algn="l" defTabSz="342900" rtl="0" eaLnBrk="1" latinLnBrk="0" hangingPunct="1">
        <a:lnSpc>
          <a:spcPct val="90000"/>
        </a:lnSpc>
        <a:spcBef>
          <a:spcPct val="20000"/>
        </a:spcBef>
        <a:buFont typeface="Arial"/>
        <a:buChar char="–"/>
        <a:defRPr sz="1500" kern="1200">
          <a:solidFill>
            <a:srgbClr val="FFFFFF"/>
          </a:solidFill>
          <a:latin typeface="Arial"/>
          <a:ea typeface="+mn-ea"/>
          <a:cs typeface="Arial"/>
        </a:defRPr>
      </a:lvl4pPr>
      <a:lvl5pPr marL="1543050" indent="-171450" algn="l" defTabSz="342900" rtl="0" eaLnBrk="1" latinLnBrk="0" hangingPunct="1">
        <a:lnSpc>
          <a:spcPct val="90000"/>
        </a:lnSpc>
        <a:spcBef>
          <a:spcPct val="20000"/>
        </a:spcBef>
        <a:buFont typeface="Arial"/>
        <a:buChar char="»"/>
        <a:defRPr sz="1500" kern="1200">
          <a:solidFill>
            <a:srgbClr val="FFFFFF"/>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0821" y="1827569"/>
            <a:ext cx="3645535" cy="1137505"/>
          </a:xfrm>
        </p:spPr>
        <p:txBody>
          <a:bodyPr/>
          <a:lstStyle/>
          <a:p>
            <a:pPr algn="ctr"/>
            <a:br>
              <a:rPr lang="en-US" sz="3600" dirty="0"/>
            </a:br>
            <a:br>
              <a:rPr lang="en-US" sz="3600" dirty="0"/>
            </a:br>
            <a:br>
              <a:rPr lang="en-US" sz="3600" dirty="0"/>
            </a:br>
            <a:r>
              <a:rPr lang="en-US" sz="3600" dirty="0"/>
              <a:t> </a:t>
            </a:r>
            <a:br>
              <a:rPr lang="en-US" sz="3600" dirty="0"/>
            </a:br>
            <a:r>
              <a:rPr lang="en-US" sz="3600" dirty="0"/>
              <a:t>Telehealth</a:t>
            </a:r>
          </a:p>
        </p:txBody>
      </p:sp>
      <p:sp>
        <p:nvSpPr>
          <p:cNvPr id="3" name="Subtitle 2"/>
          <p:cNvSpPr>
            <a:spLocks noGrp="1"/>
          </p:cNvSpPr>
          <p:nvPr>
            <p:ph type="subTitle" idx="1"/>
          </p:nvPr>
        </p:nvSpPr>
        <p:spPr>
          <a:xfrm>
            <a:off x="2126111" y="3119371"/>
            <a:ext cx="4509152" cy="516383"/>
          </a:xfrm>
        </p:spPr>
        <p:txBody>
          <a:bodyPr>
            <a:normAutofit fontScale="92500" lnSpcReduction="20000"/>
          </a:bodyPr>
          <a:lstStyle/>
          <a:p>
            <a:pPr algn="ctr"/>
            <a:endParaRPr lang="en-US" sz="1800" dirty="0">
              <a:solidFill>
                <a:schemeClr val="tx1">
                  <a:lumMod val="65000"/>
                  <a:lumOff val="35000"/>
                </a:schemeClr>
              </a:solidFill>
            </a:endParaRPr>
          </a:p>
          <a:p>
            <a:pPr algn="ctr"/>
            <a:r>
              <a:rPr lang="en-US" sz="1800" dirty="0">
                <a:solidFill>
                  <a:schemeClr val="tx1">
                    <a:lumMod val="65000"/>
                    <a:lumOff val="35000"/>
                  </a:schemeClr>
                </a:solidFill>
              </a:rPr>
              <a:t>September 28, 2020</a:t>
            </a:r>
          </a:p>
        </p:txBody>
      </p:sp>
      <p:sp>
        <p:nvSpPr>
          <p:cNvPr id="4" name="Rectangle 2"/>
          <p:cNvSpPr>
            <a:spLocks noChangeArrowheads="1"/>
          </p:cNvSpPr>
          <p:nvPr/>
        </p:nvSpPr>
        <p:spPr bwMode="auto">
          <a:xfrm>
            <a:off x="2205991" y="3582268"/>
            <a:ext cx="103939" cy="20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1435" tIns="25718" rIns="51435" bIns="25718" numCol="1" anchor="ctr" anchorCtr="0" compatLnSpc="1">
            <a:prstTxWarp prst="textNoShape">
              <a:avLst/>
            </a:prstTxWarp>
            <a:spAutoFit/>
          </a:bodyPr>
          <a:lstStyle/>
          <a:p>
            <a:pPr defTabSz="342900"/>
            <a:endParaRPr lang="en-US" sz="1013">
              <a:solidFill>
                <a:prstClr val="black"/>
              </a:solidFill>
              <a:latin typeface="Calibri"/>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1814" y="322593"/>
            <a:ext cx="6330461" cy="681673"/>
          </a:xfrm>
          <a:prstGeom prst="rect">
            <a:avLst/>
          </a:prstGeom>
          <a:solidFill>
            <a:sysClr val="window" lastClr="FFFFFF"/>
          </a:solidFill>
        </p:spPr>
      </p:pic>
    </p:spTree>
    <p:extLst>
      <p:ext uri="{BB962C8B-B14F-4D97-AF65-F5344CB8AC3E}">
        <p14:creationId xmlns:p14="http://schemas.microsoft.com/office/powerpoint/2010/main" val="1773029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Visit types</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Transitional Care Management – </a:t>
            </a:r>
            <a:r>
              <a:rPr lang="en-US" b="1" dirty="0"/>
              <a:t>Video</a:t>
            </a:r>
            <a:r>
              <a:rPr lang="en-US" dirty="0"/>
              <a:t> visit</a:t>
            </a:r>
          </a:p>
          <a:p>
            <a:r>
              <a:rPr lang="en-US" dirty="0"/>
              <a:t>Annual Wellness Visit (but NOT Welcome to Medicare)</a:t>
            </a:r>
          </a:p>
          <a:p>
            <a:r>
              <a:rPr lang="en-US" dirty="0"/>
              <a:t>    - </a:t>
            </a:r>
            <a:r>
              <a:rPr lang="en-US" b="1" dirty="0"/>
              <a:t>Video OR telephone</a:t>
            </a:r>
            <a:r>
              <a:rPr lang="en-US" dirty="0"/>
              <a:t> visit</a:t>
            </a:r>
          </a:p>
          <a:p>
            <a:r>
              <a:rPr lang="en-US" dirty="0"/>
              <a:t>Face-to-face for certifications – </a:t>
            </a:r>
            <a:r>
              <a:rPr lang="en-US" b="1" dirty="0"/>
              <a:t>Video</a:t>
            </a:r>
            <a:r>
              <a:rPr lang="en-US" dirty="0"/>
              <a:t> visit</a:t>
            </a:r>
          </a:p>
        </p:txBody>
      </p:sp>
      <p:sp>
        <p:nvSpPr>
          <p:cNvPr id="4" name="Content Placeholder 3"/>
          <p:cNvSpPr>
            <a:spLocks noGrp="1"/>
          </p:cNvSpPr>
          <p:nvPr>
            <p:ph sz="quarter" idx="10"/>
          </p:nvPr>
        </p:nvSpPr>
        <p:spPr/>
        <p:txBody>
          <a:bodyPr/>
          <a:lstStyle/>
          <a:p>
            <a:endParaRPr lang="en-US"/>
          </a:p>
        </p:txBody>
      </p:sp>
    </p:spTree>
    <p:extLst>
      <p:ext uri="{BB962C8B-B14F-4D97-AF65-F5344CB8AC3E}">
        <p14:creationId xmlns:p14="http://schemas.microsoft.com/office/powerpoint/2010/main" val="78854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52FFA-70D7-4915-B535-370C74B136C7}"/>
              </a:ext>
            </a:extLst>
          </p:cNvPr>
          <p:cNvSpPr>
            <a:spLocks noGrp="1"/>
          </p:cNvSpPr>
          <p:nvPr>
            <p:ph type="title"/>
          </p:nvPr>
        </p:nvSpPr>
        <p:spPr/>
        <p:txBody>
          <a:bodyPr/>
          <a:lstStyle/>
          <a:p>
            <a:r>
              <a:rPr lang="en-US" dirty="0"/>
              <a:t>When to use</a:t>
            </a:r>
          </a:p>
        </p:txBody>
      </p:sp>
      <p:sp>
        <p:nvSpPr>
          <p:cNvPr id="3" name="Content Placeholder 2">
            <a:extLst>
              <a:ext uri="{FF2B5EF4-FFF2-40B4-BE49-F238E27FC236}">
                <a16:creationId xmlns:a16="http://schemas.microsoft.com/office/drawing/2014/main" id="{424441BB-8606-4E78-9C6F-EABA16A82D74}"/>
              </a:ext>
            </a:extLst>
          </p:cNvPr>
          <p:cNvSpPr>
            <a:spLocks noGrp="1"/>
          </p:cNvSpPr>
          <p:nvPr>
            <p:ph idx="1"/>
          </p:nvPr>
        </p:nvSpPr>
        <p:spPr/>
        <p:txBody>
          <a:bodyPr vert="horz" lIns="91440" tIns="45720" rIns="91440" bIns="45720" rtlCol="0" anchor="t">
            <a:normAutofit/>
          </a:bodyPr>
          <a:lstStyle/>
          <a:p>
            <a:r>
              <a:rPr lang="en-US" dirty="0"/>
              <a:t>Chronic care management for many conditions</a:t>
            </a:r>
          </a:p>
          <a:p>
            <a:r>
              <a:rPr lang="en-US" dirty="0"/>
              <a:t>  - Diabetes</a:t>
            </a:r>
          </a:p>
          <a:p>
            <a:r>
              <a:rPr lang="en-US" dirty="0"/>
              <a:t>  - Hypertension</a:t>
            </a:r>
          </a:p>
          <a:p>
            <a:r>
              <a:rPr lang="en-US" dirty="0"/>
              <a:t>  - Dementia</a:t>
            </a:r>
          </a:p>
          <a:p>
            <a:r>
              <a:rPr lang="en-US" dirty="0"/>
              <a:t>  - Pain (except for chronic opiates)</a:t>
            </a:r>
          </a:p>
          <a:p>
            <a:endParaRPr lang="en-US" dirty="0"/>
          </a:p>
          <a:p>
            <a:r>
              <a:rPr lang="en-US" dirty="0"/>
              <a:t>Acute visits (sometimes)</a:t>
            </a:r>
          </a:p>
          <a:p>
            <a:r>
              <a:rPr lang="en-US" dirty="0"/>
              <a:t>Annual Wellness visits</a:t>
            </a:r>
          </a:p>
          <a:p>
            <a:endParaRPr lang="en-US" dirty="0"/>
          </a:p>
          <a:p>
            <a:endParaRPr lang="en-US" dirty="0"/>
          </a:p>
        </p:txBody>
      </p:sp>
      <p:sp>
        <p:nvSpPr>
          <p:cNvPr id="4" name="Content Placeholder 3">
            <a:extLst>
              <a:ext uri="{FF2B5EF4-FFF2-40B4-BE49-F238E27FC236}">
                <a16:creationId xmlns:a16="http://schemas.microsoft.com/office/drawing/2014/main" id="{BBF745C1-726A-4A6F-999E-591A8A3D29BB}"/>
              </a:ext>
            </a:extLst>
          </p:cNvPr>
          <p:cNvSpPr>
            <a:spLocks noGrp="1"/>
          </p:cNvSpPr>
          <p:nvPr>
            <p:ph sz="quarter" idx="10"/>
          </p:nvPr>
        </p:nvSpPr>
        <p:spPr/>
        <p:txBody>
          <a:bodyPr/>
          <a:lstStyle/>
          <a:p>
            <a:r>
              <a:rPr lang="en-US" dirty="0"/>
              <a:t>When some physical exam components are less important</a:t>
            </a:r>
          </a:p>
        </p:txBody>
      </p:sp>
    </p:spTree>
    <p:extLst>
      <p:ext uri="{BB962C8B-B14F-4D97-AF65-F5344CB8AC3E}">
        <p14:creationId xmlns:p14="http://schemas.microsoft.com/office/powerpoint/2010/main" val="93910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5A33A-5F26-46EE-A0CC-1D9A193EFB89}"/>
              </a:ext>
            </a:extLst>
          </p:cNvPr>
          <p:cNvSpPr>
            <a:spLocks noGrp="1"/>
          </p:cNvSpPr>
          <p:nvPr>
            <p:ph type="title"/>
          </p:nvPr>
        </p:nvSpPr>
        <p:spPr/>
        <p:txBody>
          <a:bodyPr/>
          <a:lstStyle/>
          <a:p>
            <a:r>
              <a:rPr lang="en-US" dirty="0"/>
              <a:t>Teamwork</a:t>
            </a:r>
          </a:p>
        </p:txBody>
      </p:sp>
      <p:sp>
        <p:nvSpPr>
          <p:cNvPr id="3" name="Content Placeholder 2">
            <a:extLst>
              <a:ext uri="{FF2B5EF4-FFF2-40B4-BE49-F238E27FC236}">
                <a16:creationId xmlns:a16="http://schemas.microsoft.com/office/drawing/2014/main" id="{DF4E7627-9933-4B9D-9F88-DD7FB5A18340}"/>
              </a:ext>
            </a:extLst>
          </p:cNvPr>
          <p:cNvSpPr>
            <a:spLocks noGrp="1"/>
          </p:cNvSpPr>
          <p:nvPr>
            <p:ph idx="1"/>
          </p:nvPr>
        </p:nvSpPr>
        <p:spPr/>
        <p:txBody>
          <a:bodyPr vert="horz" lIns="91440" tIns="45720" rIns="91440" bIns="45720" rtlCol="0" anchor="t">
            <a:normAutofit/>
          </a:bodyPr>
          <a:lstStyle/>
          <a:p>
            <a:r>
              <a:rPr lang="en-US" dirty="0"/>
              <a:t>Scheduling staff</a:t>
            </a:r>
          </a:p>
          <a:p>
            <a:r>
              <a:rPr lang="en-US" dirty="0"/>
              <a:t>  - Can review how to use platform (Zoom) with patient</a:t>
            </a:r>
          </a:p>
          <a:p>
            <a:r>
              <a:rPr lang="en-US" dirty="0"/>
              <a:t>  - Obtain consent at the time of scheduling</a:t>
            </a:r>
          </a:p>
          <a:p>
            <a:endParaRPr lang="en-US" dirty="0"/>
          </a:p>
          <a:p>
            <a:r>
              <a:rPr lang="en-US" dirty="0"/>
              <a:t>Rooming staff should call in advance of appointment</a:t>
            </a:r>
          </a:p>
          <a:p>
            <a:r>
              <a:rPr lang="en-US" dirty="0"/>
              <a:t>   - Pre-visit planning (med review, vital sign collection)</a:t>
            </a:r>
          </a:p>
          <a:p>
            <a:r>
              <a:rPr lang="en-US" dirty="0"/>
              <a:t>   - Help troubleshoot when problems arise</a:t>
            </a:r>
          </a:p>
          <a:p>
            <a:r>
              <a:rPr lang="en-US" dirty="0"/>
              <a:t>   - Can also assist with AWV questionnaire</a:t>
            </a:r>
          </a:p>
        </p:txBody>
      </p:sp>
      <p:sp>
        <p:nvSpPr>
          <p:cNvPr id="4" name="Content Placeholder 3">
            <a:extLst>
              <a:ext uri="{FF2B5EF4-FFF2-40B4-BE49-F238E27FC236}">
                <a16:creationId xmlns:a16="http://schemas.microsoft.com/office/drawing/2014/main" id="{FB531388-CBC0-4105-AD11-5D4A9CEFDF62}"/>
              </a:ext>
            </a:extLst>
          </p:cNvPr>
          <p:cNvSpPr>
            <a:spLocks noGrp="1"/>
          </p:cNvSpPr>
          <p:nvPr>
            <p:ph sz="quarter" idx="10"/>
          </p:nvPr>
        </p:nvSpPr>
        <p:spPr/>
        <p:txBody>
          <a:bodyPr/>
          <a:lstStyle/>
          <a:p>
            <a:r>
              <a:rPr lang="en-US" dirty="0"/>
              <a:t>Essential for effective telemedicine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6089" y="0"/>
            <a:ext cx="1837911" cy="2756866"/>
          </a:xfrm>
          <a:prstGeom prst="rect">
            <a:avLst/>
          </a:prstGeom>
        </p:spPr>
      </p:pic>
      <p:sp>
        <p:nvSpPr>
          <p:cNvPr id="6" name="TextBox 5"/>
          <p:cNvSpPr txBox="1"/>
          <p:nvPr/>
        </p:nvSpPr>
        <p:spPr>
          <a:xfrm>
            <a:off x="7306090" y="2813524"/>
            <a:ext cx="1768336" cy="523220"/>
          </a:xfrm>
          <a:prstGeom prst="rect">
            <a:avLst/>
          </a:prstGeom>
          <a:noFill/>
        </p:spPr>
        <p:txBody>
          <a:bodyPr wrap="square" rtlCol="0">
            <a:spAutoFit/>
          </a:bodyPr>
          <a:lstStyle/>
          <a:p>
            <a:r>
              <a:rPr lang="en-US" sz="1400" dirty="0"/>
              <a:t>IHS Telehealth in Oregon, 2016</a:t>
            </a:r>
          </a:p>
        </p:txBody>
      </p:sp>
    </p:spTree>
    <p:extLst>
      <p:ext uri="{BB962C8B-B14F-4D97-AF65-F5344CB8AC3E}">
        <p14:creationId xmlns:p14="http://schemas.microsoft.com/office/powerpoint/2010/main" val="3409332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51A30-F216-4D85-80D4-FB134A319290}"/>
              </a:ext>
            </a:extLst>
          </p:cNvPr>
          <p:cNvSpPr>
            <a:spLocks noGrp="1"/>
          </p:cNvSpPr>
          <p:nvPr>
            <p:ph type="title"/>
          </p:nvPr>
        </p:nvSpPr>
        <p:spPr/>
        <p:txBody>
          <a:bodyPr/>
          <a:lstStyle/>
          <a:p>
            <a:r>
              <a:rPr lang="en-US" dirty="0"/>
              <a:t>Scheduling</a:t>
            </a:r>
          </a:p>
        </p:txBody>
      </p:sp>
      <p:sp>
        <p:nvSpPr>
          <p:cNvPr id="3" name="Content Placeholder 2">
            <a:extLst>
              <a:ext uri="{FF2B5EF4-FFF2-40B4-BE49-F238E27FC236}">
                <a16:creationId xmlns:a16="http://schemas.microsoft.com/office/drawing/2014/main" id="{F4C7E28C-22E1-47D7-8B1E-1BB3F0614CDE}"/>
              </a:ext>
            </a:extLst>
          </p:cNvPr>
          <p:cNvSpPr>
            <a:spLocks noGrp="1"/>
          </p:cNvSpPr>
          <p:nvPr>
            <p:ph idx="1"/>
          </p:nvPr>
        </p:nvSpPr>
        <p:spPr/>
        <p:txBody>
          <a:bodyPr vert="horz" lIns="91440" tIns="45720" rIns="91440" bIns="45720" rtlCol="0" anchor="t">
            <a:normAutofit/>
          </a:bodyPr>
          <a:lstStyle/>
          <a:p>
            <a:r>
              <a:rPr lang="en-US" dirty="0"/>
              <a:t>Rooming time for a telehealth visit takes 0 minutes.</a:t>
            </a:r>
          </a:p>
          <a:p>
            <a:r>
              <a:rPr lang="en-US" dirty="0"/>
              <a:t>   - Schedule accordingly</a:t>
            </a:r>
          </a:p>
          <a:p>
            <a:r>
              <a:rPr lang="en-US" dirty="0"/>
              <a:t>   - Blocking time for telehealth can alleviate this</a:t>
            </a:r>
          </a:p>
          <a:p>
            <a:r>
              <a:rPr lang="en-US" dirty="0"/>
              <a:t>        - Cluster appointments at beginning of clinic if possible.</a:t>
            </a:r>
          </a:p>
          <a:p>
            <a:r>
              <a:rPr lang="en-US" dirty="0"/>
              <a:t>   - Rooming staff can help by calling patient to alert if provider running behind.</a:t>
            </a:r>
          </a:p>
          <a:p>
            <a:endParaRPr lang="en-US" dirty="0"/>
          </a:p>
        </p:txBody>
      </p:sp>
      <p:sp>
        <p:nvSpPr>
          <p:cNvPr id="4" name="Content Placeholder 3">
            <a:extLst>
              <a:ext uri="{FF2B5EF4-FFF2-40B4-BE49-F238E27FC236}">
                <a16:creationId xmlns:a16="http://schemas.microsoft.com/office/drawing/2014/main" id="{0FF8A01A-D8D2-4516-9887-77EF26FA87FC}"/>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1630693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62BFC-4A7A-4D87-A460-CED11121D714}"/>
              </a:ext>
            </a:extLst>
          </p:cNvPr>
          <p:cNvSpPr>
            <a:spLocks noGrp="1"/>
          </p:cNvSpPr>
          <p:nvPr>
            <p:ph type="title"/>
          </p:nvPr>
        </p:nvSpPr>
        <p:spPr/>
        <p:txBody>
          <a:bodyPr/>
          <a:lstStyle/>
          <a:p>
            <a:r>
              <a:rPr lang="en-US" dirty="0"/>
              <a:t>Tips</a:t>
            </a:r>
          </a:p>
        </p:txBody>
      </p:sp>
      <p:sp>
        <p:nvSpPr>
          <p:cNvPr id="3" name="Content Placeholder 2">
            <a:extLst>
              <a:ext uri="{FF2B5EF4-FFF2-40B4-BE49-F238E27FC236}">
                <a16:creationId xmlns:a16="http://schemas.microsoft.com/office/drawing/2014/main" id="{C71BB050-C6BB-4EC0-86C3-7CBE31E17EE3}"/>
              </a:ext>
            </a:extLst>
          </p:cNvPr>
          <p:cNvSpPr>
            <a:spLocks noGrp="1"/>
          </p:cNvSpPr>
          <p:nvPr>
            <p:ph idx="1"/>
          </p:nvPr>
        </p:nvSpPr>
        <p:spPr/>
        <p:txBody>
          <a:bodyPr vert="horz" lIns="91440" tIns="45720" rIns="91440" bIns="45720" rtlCol="0" anchor="t">
            <a:normAutofit lnSpcReduction="10000"/>
          </a:bodyPr>
          <a:lstStyle/>
          <a:p>
            <a:pPr marL="342900" indent="-342900">
              <a:buFontTx/>
              <a:buChar char="-"/>
            </a:pPr>
            <a:r>
              <a:rPr lang="en-US" dirty="0"/>
              <a:t>Difficult to use these platforms with patients who have hearing impairment</a:t>
            </a:r>
          </a:p>
          <a:p>
            <a:pPr marL="342900" indent="-342900">
              <a:buFontTx/>
              <a:buChar char="-"/>
            </a:pPr>
            <a:endParaRPr lang="en-US" dirty="0"/>
          </a:p>
          <a:p>
            <a:pPr marL="342900" indent="-342900">
              <a:buFontTx/>
              <a:buChar char="-"/>
            </a:pPr>
            <a:r>
              <a:rPr lang="en-US" dirty="0"/>
              <a:t>Avoid bright backlighting if </a:t>
            </a:r>
          </a:p>
          <a:p>
            <a:r>
              <a:rPr lang="en-US" dirty="0"/>
              <a:t>     possible</a:t>
            </a:r>
          </a:p>
          <a:p>
            <a:endParaRPr lang="en-US" dirty="0"/>
          </a:p>
          <a:p>
            <a:pPr marL="342900" indent="-342900">
              <a:buFontTx/>
              <a:buChar char="-"/>
            </a:pPr>
            <a:r>
              <a:rPr lang="en-US" dirty="0"/>
              <a:t>Post a sign on your office door to avoid interruptions.</a:t>
            </a:r>
          </a:p>
          <a:p>
            <a:pPr marL="342900" indent="-342900">
              <a:buFontTx/>
              <a:buChar char="-"/>
            </a:pPr>
            <a:r>
              <a:rPr lang="en-US" dirty="0"/>
              <a:t>If technical problems prevent video: switch to telephone quickly.</a:t>
            </a:r>
          </a:p>
        </p:txBody>
      </p:sp>
      <p:pic>
        <p:nvPicPr>
          <p:cNvPr id="5" name="Content Placeholder 4"/>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rot="10800000">
            <a:off x="4856189" y="2375451"/>
            <a:ext cx="2041567" cy="1531175"/>
          </a:xfrm>
        </p:spPr>
      </p:pic>
    </p:spTree>
    <p:extLst>
      <p:ext uri="{BB962C8B-B14F-4D97-AF65-F5344CB8AC3E}">
        <p14:creationId xmlns:p14="http://schemas.microsoft.com/office/powerpoint/2010/main" val="95514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C0690-B2C7-4419-B9E0-D09947876951}"/>
              </a:ext>
            </a:extLst>
          </p:cNvPr>
          <p:cNvSpPr>
            <a:spLocks noGrp="1"/>
          </p:cNvSpPr>
          <p:nvPr>
            <p:ph type="title"/>
          </p:nvPr>
        </p:nvSpPr>
        <p:spPr/>
        <p:txBody>
          <a:bodyPr/>
          <a:lstStyle/>
          <a:p>
            <a:r>
              <a:rPr lang="en-US" dirty="0"/>
              <a:t>Documentation</a:t>
            </a:r>
          </a:p>
        </p:txBody>
      </p:sp>
      <p:sp>
        <p:nvSpPr>
          <p:cNvPr id="3" name="Content Placeholder 2">
            <a:extLst>
              <a:ext uri="{FF2B5EF4-FFF2-40B4-BE49-F238E27FC236}">
                <a16:creationId xmlns:a16="http://schemas.microsoft.com/office/drawing/2014/main" id="{E6AD6BBF-9D74-4E61-9ABE-849AA530ADA6}"/>
              </a:ext>
            </a:extLst>
          </p:cNvPr>
          <p:cNvSpPr>
            <a:spLocks noGrp="1"/>
          </p:cNvSpPr>
          <p:nvPr>
            <p:ph idx="1"/>
          </p:nvPr>
        </p:nvSpPr>
        <p:spPr/>
        <p:txBody>
          <a:bodyPr vert="horz" lIns="91440" tIns="45720" rIns="91440" bIns="45720" rtlCol="0" anchor="t">
            <a:normAutofit lnSpcReduction="10000"/>
          </a:bodyPr>
          <a:lstStyle/>
          <a:p>
            <a:r>
              <a:rPr lang="en-US" dirty="0"/>
              <a:t>Templated notes help so that needed documentation items are included.</a:t>
            </a:r>
          </a:p>
          <a:p>
            <a:r>
              <a:rPr lang="en-US" dirty="0"/>
              <a:t>   - Consent</a:t>
            </a:r>
          </a:p>
          <a:p>
            <a:r>
              <a:rPr lang="en-US" dirty="0"/>
              <a:t>   - Location of patient</a:t>
            </a:r>
          </a:p>
          <a:p>
            <a:r>
              <a:rPr lang="en-US" dirty="0"/>
              <a:t>   - Location of provider</a:t>
            </a:r>
          </a:p>
          <a:p>
            <a:r>
              <a:rPr lang="en-US" dirty="0"/>
              <a:t>   - Verification of patient ID</a:t>
            </a:r>
          </a:p>
          <a:p>
            <a:endParaRPr lang="en-US" dirty="0"/>
          </a:p>
          <a:p>
            <a:r>
              <a:rPr lang="en-US" dirty="0"/>
              <a:t>Templates can also guide billing (e.g., can remind of time cut-offs for telephone codes).</a:t>
            </a:r>
          </a:p>
        </p:txBody>
      </p:sp>
      <p:sp>
        <p:nvSpPr>
          <p:cNvPr id="4" name="Content Placeholder 3">
            <a:extLst>
              <a:ext uri="{FF2B5EF4-FFF2-40B4-BE49-F238E27FC236}">
                <a16:creationId xmlns:a16="http://schemas.microsoft.com/office/drawing/2014/main" id="{AAD025FC-BD6B-4AA2-9180-2980A4BC09D0}"/>
              </a:ext>
            </a:extLst>
          </p:cNvPr>
          <p:cNvSpPr>
            <a:spLocks noGrp="1"/>
          </p:cNvSpPr>
          <p:nvPr>
            <p:ph sz="quarter" idx="10"/>
          </p:nvPr>
        </p:nvSpPr>
        <p:spPr/>
        <p:txBody>
          <a:bodyPr/>
          <a:lstStyle/>
          <a:p>
            <a:r>
              <a:rPr lang="en-US" dirty="0"/>
              <a:t>Use templates!</a:t>
            </a:r>
          </a:p>
        </p:txBody>
      </p:sp>
      <p:pic>
        <p:nvPicPr>
          <p:cNvPr id="8" name="Picture 7"/>
          <p:cNvPicPr>
            <a:picLocks noChangeAspect="1"/>
          </p:cNvPicPr>
          <p:nvPr/>
        </p:nvPicPr>
        <p:blipFill>
          <a:blip r:embed="rId3"/>
          <a:stretch>
            <a:fillRect/>
          </a:stretch>
        </p:blipFill>
        <p:spPr>
          <a:xfrm>
            <a:off x="6261653" y="2453216"/>
            <a:ext cx="2527024" cy="1615015"/>
          </a:xfrm>
          <a:prstGeom prst="rect">
            <a:avLst/>
          </a:prstGeom>
        </p:spPr>
      </p:pic>
    </p:spTree>
    <p:extLst>
      <p:ext uri="{BB962C8B-B14F-4D97-AF65-F5344CB8AC3E}">
        <p14:creationId xmlns:p14="http://schemas.microsoft.com/office/powerpoint/2010/main" val="3646908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AF3D1-3914-B845-AFF8-C79D4D2F0857}"/>
              </a:ext>
            </a:extLst>
          </p:cNvPr>
          <p:cNvSpPr>
            <a:spLocks noGrp="1"/>
          </p:cNvSpPr>
          <p:nvPr>
            <p:ph type="title"/>
          </p:nvPr>
        </p:nvSpPr>
        <p:spPr/>
        <p:txBody>
          <a:bodyPr/>
          <a:lstStyle/>
          <a:p>
            <a:r>
              <a:rPr lang="en-US" dirty="0"/>
              <a:t>Template</a:t>
            </a:r>
          </a:p>
        </p:txBody>
      </p:sp>
      <p:sp>
        <p:nvSpPr>
          <p:cNvPr id="3" name="Content Placeholder 2">
            <a:extLst>
              <a:ext uri="{FF2B5EF4-FFF2-40B4-BE49-F238E27FC236}">
                <a16:creationId xmlns:a16="http://schemas.microsoft.com/office/drawing/2014/main" id="{AEC5081E-CA64-884F-815F-3E0C57D3E1DC}"/>
              </a:ext>
            </a:extLst>
          </p:cNvPr>
          <p:cNvSpPr>
            <a:spLocks noGrp="1"/>
          </p:cNvSpPr>
          <p:nvPr>
            <p:ph idx="1"/>
          </p:nvPr>
        </p:nvSpPr>
        <p:spPr/>
        <p:txBody>
          <a:bodyPr>
            <a:normAutofit fontScale="92500" lnSpcReduction="10000"/>
          </a:bodyPr>
          <a:lstStyle/>
          <a:p>
            <a:r>
              <a:rPr lang="en-US" u="sng" dirty="0"/>
              <a:t>TELEPHONE VISIT </a:t>
            </a:r>
            <a:endParaRPr lang="en-US" dirty="0"/>
          </a:p>
          <a:p>
            <a:r>
              <a:rPr lang="en-US" dirty="0"/>
              <a:t>This visit was done by telephone in place of a face-to-face visit due to the COVID-19 pandemic. The patient gave verbal consent for today's visit. </a:t>
            </a:r>
          </a:p>
          <a:p>
            <a:r>
              <a:rPr lang="en-US" dirty="0"/>
              <a:t> </a:t>
            </a:r>
          </a:p>
          <a:p>
            <a:r>
              <a:rPr lang="en-US" dirty="0"/>
              <a:t>Start time:</a:t>
            </a:r>
          </a:p>
          <a:p>
            <a:r>
              <a:rPr lang="en-US" dirty="0"/>
              <a:t>End Time:</a:t>
            </a:r>
          </a:p>
          <a:p>
            <a:r>
              <a:rPr lang="en-US" dirty="0"/>
              <a:t>Total Time:</a:t>
            </a:r>
          </a:p>
          <a:p>
            <a:r>
              <a:rPr lang="en-US" dirty="0"/>
              <a:t> </a:t>
            </a:r>
          </a:p>
          <a:p>
            <a:r>
              <a:rPr lang="en-US" dirty="0"/>
              <a:t>I spent *** minutes communicating with the patient</a:t>
            </a:r>
          </a:p>
        </p:txBody>
      </p:sp>
      <p:sp>
        <p:nvSpPr>
          <p:cNvPr id="4" name="Content Placeholder 3">
            <a:extLst>
              <a:ext uri="{FF2B5EF4-FFF2-40B4-BE49-F238E27FC236}">
                <a16:creationId xmlns:a16="http://schemas.microsoft.com/office/drawing/2014/main" id="{25A77C74-3976-9747-9BFB-4B4A99F5325D}"/>
              </a:ext>
            </a:extLst>
          </p:cNvPr>
          <p:cNvSpPr>
            <a:spLocks noGrp="1"/>
          </p:cNvSpPr>
          <p:nvPr>
            <p:ph sz="quarter" idx="10"/>
          </p:nvPr>
        </p:nvSpPr>
        <p:spPr/>
        <p:txBody>
          <a:bodyPr/>
          <a:lstStyle/>
          <a:p>
            <a:endParaRPr lang="en-US" dirty="0"/>
          </a:p>
        </p:txBody>
      </p:sp>
    </p:spTree>
    <p:extLst>
      <p:ext uri="{BB962C8B-B14F-4D97-AF65-F5344CB8AC3E}">
        <p14:creationId xmlns:p14="http://schemas.microsoft.com/office/powerpoint/2010/main" val="160365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Template</a:t>
            </a:r>
          </a:p>
        </p:txBody>
      </p:sp>
      <p:sp>
        <p:nvSpPr>
          <p:cNvPr id="3" name="Content Placeholder 2"/>
          <p:cNvSpPr>
            <a:spLocks noGrp="1"/>
          </p:cNvSpPr>
          <p:nvPr>
            <p:ph idx="1"/>
          </p:nvPr>
        </p:nvSpPr>
        <p:spPr/>
        <p:txBody>
          <a:bodyPr>
            <a:normAutofit lnSpcReduction="10000"/>
          </a:bodyPr>
          <a:lstStyle/>
          <a:p>
            <a:r>
              <a:rPr lang="en-US" dirty="0"/>
              <a:t> </a:t>
            </a:r>
          </a:p>
          <a:p>
            <a:r>
              <a:rPr lang="en-US" b="1" dirty="0"/>
              <a:t>Physical Exam</a:t>
            </a:r>
            <a:r>
              <a:rPr lang="en-US" dirty="0"/>
              <a:t>: </a:t>
            </a:r>
          </a:p>
          <a:p>
            <a:r>
              <a:rPr lang="en-US" b="1" dirty="0"/>
              <a:t>GEN:</a:t>
            </a:r>
            <a:r>
              <a:rPr lang="en-US" dirty="0"/>
              <a:t>: Well-appearing in NAD; Questions answered appropriately</a:t>
            </a:r>
          </a:p>
          <a:p>
            <a:r>
              <a:rPr lang="en-US" b="1" dirty="0"/>
              <a:t>EYES: </a:t>
            </a:r>
            <a:r>
              <a:rPr lang="en-US" dirty="0"/>
              <a:t>EOM intact.  No icterus.  No injection</a:t>
            </a:r>
          </a:p>
          <a:p>
            <a:r>
              <a:rPr lang="en-US" b="1" dirty="0"/>
              <a:t>LUNGS</a:t>
            </a:r>
            <a:r>
              <a:rPr lang="en-US" dirty="0"/>
              <a:t>: Breathing comfortably on room air, normal effort</a:t>
            </a:r>
          </a:p>
          <a:p>
            <a:r>
              <a:rPr lang="en-US" b="1" dirty="0"/>
              <a:t>CV</a:t>
            </a:r>
            <a:r>
              <a:rPr lang="en-US" dirty="0"/>
              <a:t>: no lower extremity edema</a:t>
            </a:r>
          </a:p>
          <a:p>
            <a:r>
              <a:rPr lang="en-US" b="1" dirty="0"/>
              <a:t>Skin: </a:t>
            </a:r>
            <a:r>
              <a:rPr lang="en-US" dirty="0"/>
              <a:t>no rashes or lesions noted, no skin discoloration</a:t>
            </a:r>
          </a:p>
          <a:p>
            <a:r>
              <a:rPr lang="en-US" b="1" dirty="0"/>
              <a:t>Neuro</a:t>
            </a:r>
            <a:r>
              <a:rPr lang="en-US" dirty="0"/>
              <a:t>: normal gait, normal range of motion, no focal deficits</a:t>
            </a:r>
          </a:p>
          <a:p>
            <a:endParaRPr lang="en-US" dirty="0"/>
          </a:p>
        </p:txBody>
      </p:sp>
      <p:sp>
        <p:nvSpPr>
          <p:cNvPr id="4" name="Content Placeholder 3"/>
          <p:cNvSpPr>
            <a:spLocks noGrp="1"/>
          </p:cNvSpPr>
          <p:nvPr>
            <p:ph sz="quarter" idx="10"/>
          </p:nvPr>
        </p:nvSpPr>
        <p:spPr/>
        <p:txBody>
          <a:bodyPr/>
          <a:lstStyle/>
          <a:p>
            <a:r>
              <a:rPr lang="en-US" dirty="0"/>
              <a:t>Video Visit</a:t>
            </a:r>
          </a:p>
        </p:txBody>
      </p:sp>
    </p:spTree>
    <p:extLst>
      <p:ext uri="{BB962C8B-B14F-4D97-AF65-F5344CB8AC3E}">
        <p14:creationId xmlns:p14="http://schemas.microsoft.com/office/powerpoint/2010/main" val="802865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46850" y="2937225"/>
            <a:ext cx="4509152" cy="1102519"/>
          </a:xfrm>
        </p:spPr>
        <p:txBody>
          <a:bodyPr>
            <a:normAutofit fontScale="90000"/>
          </a:bodyPr>
          <a:lstStyle/>
          <a:p>
            <a:r>
              <a:rPr lang="en-US" sz="2325" dirty="0"/>
              <a:t>This program is supported by the Health Resources and Services Administration (HRSA) </a:t>
            </a:r>
            <a:br>
              <a:rPr lang="en-US" sz="2325" dirty="0"/>
            </a:br>
            <a:r>
              <a:rPr lang="en-US" sz="1650" dirty="0"/>
              <a:t>of the U.S. Department of Health and Human Services (HHS) as part of an award totaling $90,625.00 with 0% financed with non-governmental sources. The contents are those of the author(s) and do not necessarily represent the official views of, nor an endorsement, by HRSA, HHS, or the U.S. Government. For more information, please visit HRSA.gov.</a:t>
            </a:r>
            <a:br>
              <a:rPr lang="en-US" sz="1650" dirty="0"/>
            </a:br>
            <a:endParaRPr lang="en-US" sz="1650" dirty="0"/>
          </a:p>
        </p:txBody>
      </p:sp>
    </p:spTree>
    <p:extLst>
      <p:ext uri="{BB962C8B-B14F-4D97-AF65-F5344CB8AC3E}">
        <p14:creationId xmlns:p14="http://schemas.microsoft.com/office/powerpoint/2010/main" val="982823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920863" y="886419"/>
            <a:ext cx="5552599" cy="1102519"/>
          </a:xfrm>
        </p:spPr>
        <p:txBody>
          <a:bodyPr/>
          <a:lstStyle/>
          <a:p>
            <a:pPr algn="ctr"/>
            <a:r>
              <a:rPr lang="en-US" sz="4050" dirty="0"/>
              <a:t>Collaboration helps us all achieve more</a:t>
            </a:r>
          </a:p>
        </p:txBody>
      </p:sp>
      <p:sp>
        <p:nvSpPr>
          <p:cNvPr id="6" name="Subtitle 5"/>
          <p:cNvSpPr>
            <a:spLocks noGrp="1"/>
          </p:cNvSpPr>
          <p:nvPr>
            <p:ph type="subTitle" idx="1"/>
          </p:nvPr>
        </p:nvSpPr>
        <p:spPr>
          <a:xfrm>
            <a:off x="2455074" y="2226213"/>
            <a:ext cx="5167988" cy="2479430"/>
          </a:xfrm>
        </p:spPr>
        <p:txBody>
          <a:bodyPr>
            <a:normAutofit fontScale="92500" lnSpcReduction="20000"/>
          </a:bodyPr>
          <a:lstStyle/>
          <a:p>
            <a:r>
              <a:rPr lang="en-US" sz="1800" dirty="0">
                <a:solidFill>
                  <a:srgbClr val="FDB713"/>
                </a:solidFill>
              </a:rPr>
              <a:t>Methods to collaborate:  </a:t>
            </a:r>
          </a:p>
          <a:p>
            <a:endParaRPr lang="en-US" dirty="0">
              <a:solidFill>
                <a:srgbClr val="FDB713"/>
              </a:solidFill>
            </a:endParaRPr>
          </a:p>
          <a:p>
            <a:r>
              <a:rPr lang="en-US" sz="1350" u="sng" dirty="0">
                <a:solidFill>
                  <a:srgbClr val="FDB713"/>
                </a:solidFill>
              </a:rPr>
              <a:t>Attend</a:t>
            </a:r>
            <a:r>
              <a:rPr lang="en-US" sz="1350" dirty="0">
                <a:solidFill>
                  <a:srgbClr val="FDB713"/>
                </a:solidFill>
              </a:rPr>
              <a:t>, </a:t>
            </a:r>
            <a:r>
              <a:rPr lang="en-US" sz="1350" u="sng" dirty="0">
                <a:solidFill>
                  <a:srgbClr val="FDB713"/>
                </a:solidFill>
              </a:rPr>
              <a:t>Participate</a:t>
            </a:r>
            <a:r>
              <a:rPr lang="en-US" sz="1350" dirty="0">
                <a:solidFill>
                  <a:srgbClr val="FDB713"/>
                </a:solidFill>
              </a:rPr>
              <a:t>, Provide </a:t>
            </a:r>
            <a:r>
              <a:rPr lang="en-US" sz="1350" u="sng" dirty="0">
                <a:solidFill>
                  <a:srgbClr val="FDB713"/>
                </a:solidFill>
              </a:rPr>
              <a:t>Feedback</a:t>
            </a:r>
          </a:p>
          <a:p>
            <a:endParaRPr lang="en-US" dirty="0"/>
          </a:p>
          <a:p>
            <a:pPr marL="257175" indent="-257175">
              <a:buFont typeface="Arial" panose="020B0604020202020204" pitchFamily="34" charset="0"/>
              <a:buChar char="•"/>
            </a:pPr>
            <a:r>
              <a:rPr lang="en-US" dirty="0"/>
              <a:t>Please note your attendance in the CHAT by entering Name, Role, E-mail address</a:t>
            </a:r>
          </a:p>
          <a:p>
            <a:pPr marL="257175" indent="-257175">
              <a:buFont typeface="Arial" panose="020B0604020202020204" pitchFamily="34" charset="0"/>
              <a:buChar char="•"/>
            </a:pPr>
            <a:endParaRPr lang="en-US" dirty="0"/>
          </a:p>
          <a:p>
            <a:pPr marL="257175" indent="-257175">
              <a:buFont typeface="Arial" panose="020B0604020202020204" pitchFamily="34" charset="0"/>
              <a:buChar char="•"/>
            </a:pPr>
            <a:r>
              <a:rPr lang="en-US" dirty="0"/>
              <a:t>During discussion:  Please unmute yourself to contribute and ask questions.</a:t>
            </a:r>
          </a:p>
          <a:p>
            <a:pPr marL="257175" indent="-257175">
              <a:buFont typeface="Arial" panose="020B0604020202020204" pitchFamily="34" charset="0"/>
              <a:buChar char="•"/>
            </a:pPr>
            <a:endParaRPr lang="en-US" dirty="0"/>
          </a:p>
          <a:p>
            <a:pPr marL="257175" indent="-257175">
              <a:buFont typeface="Arial" panose="020B0604020202020204" pitchFamily="34" charset="0"/>
              <a:buChar char="•"/>
            </a:pPr>
            <a:r>
              <a:rPr lang="en-US" dirty="0"/>
              <a:t>Following each session, complete surveys and provide feedback</a:t>
            </a:r>
          </a:p>
        </p:txBody>
      </p:sp>
    </p:spTree>
    <p:extLst>
      <p:ext uri="{BB962C8B-B14F-4D97-AF65-F5344CB8AC3E}">
        <p14:creationId xmlns:p14="http://schemas.microsoft.com/office/powerpoint/2010/main" val="2125182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Objectives</a:t>
            </a:r>
          </a:p>
        </p:txBody>
      </p:sp>
      <p:sp>
        <p:nvSpPr>
          <p:cNvPr id="12" name="Content Placeholder 11"/>
          <p:cNvSpPr>
            <a:spLocks noGrp="1"/>
          </p:cNvSpPr>
          <p:nvPr>
            <p:ph idx="1"/>
          </p:nvPr>
        </p:nvSpPr>
        <p:spPr>
          <a:xfrm>
            <a:off x="956668" y="2111543"/>
            <a:ext cx="7163139" cy="2817411"/>
          </a:xfrm>
        </p:spPr>
        <p:txBody>
          <a:bodyPr vert="horz" lIns="91440" tIns="45720" rIns="91440" bIns="45720" rtlCol="0" anchor="t">
            <a:normAutofit/>
          </a:bodyPr>
          <a:lstStyle/>
          <a:p>
            <a:pPr marL="342900" indent="-342900">
              <a:buFontTx/>
              <a:buChar char="-"/>
            </a:pPr>
            <a:r>
              <a:rPr lang="en-US" dirty="0"/>
              <a:t>Types of available telehealth</a:t>
            </a:r>
          </a:p>
          <a:p>
            <a:pPr marL="342900" indent="-342900">
              <a:buFontTx/>
              <a:buChar char="-"/>
            </a:pPr>
            <a:r>
              <a:rPr lang="en-US" dirty="0"/>
              <a:t>Telehealth billing</a:t>
            </a:r>
          </a:p>
          <a:p>
            <a:pPr marL="342900" indent="-342900">
              <a:buFontTx/>
              <a:buChar char="-"/>
            </a:pPr>
            <a:r>
              <a:rPr lang="en-US" dirty="0"/>
              <a:t>Patient encounters that telehealth is useful for</a:t>
            </a:r>
          </a:p>
          <a:p>
            <a:pPr marL="342900" indent="-342900">
              <a:buFontTx/>
              <a:buChar char="-"/>
            </a:pPr>
            <a:r>
              <a:rPr lang="en-US" dirty="0"/>
              <a:t>Interdisciplinary aspects and pearls</a:t>
            </a:r>
          </a:p>
          <a:p>
            <a:pPr marL="342900" indent="-342900">
              <a:buFontTx/>
              <a:buChar char="-"/>
            </a:pPr>
            <a:r>
              <a:rPr lang="en-US" dirty="0"/>
              <a:t>Scheduling</a:t>
            </a:r>
          </a:p>
          <a:p>
            <a:pPr marL="342900" indent="-342900">
              <a:buFontTx/>
              <a:buChar char="-"/>
            </a:pPr>
            <a:r>
              <a:rPr lang="en-US" dirty="0"/>
              <a:t>Documentation</a:t>
            </a:r>
          </a:p>
          <a:p>
            <a:pPr marL="342900" indent="-342900">
              <a:buFontTx/>
              <a:buChar char="-"/>
            </a:pPr>
            <a:endParaRPr lang="en-US" dirty="0"/>
          </a:p>
          <a:p>
            <a:pPr marL="342900" indent="-342900">
              <a:buFontTx/>
              <a:buChar char="-"/>
            </a:pPr>
            <a:endParaRPr lang="en-US" dirty="0"/>
          </a:p>
        </p:txBody>
      </p:sp>
      <p:sp>
        <p:nvSpPr>
          <p:cNvPr id="13" name="Content Placeholder 12"/>
          <p:cNvSpPr>
            <a:spLocks noGrp="1"/>
          </p:cNvSpPr>
          <p:nvPr>
            <p:ph sz="quarter" idx="10"/>
          </p:nvPr>
        </p:nvSpPr>
        <p:spPr>
          <a:xfrm>
            <a:off x="956668" y="1711985"/>
            <a:ext cx="7163139" cy="342900"/>
          </a:xfrm>
        </p:spPr>
        <p:txBody>
          <a:bodyPr/>
          <a:lstStyle/>
          <a:p>
            <a:r>
              <a:rPr lang="en-US" dirty="0"/>
              <a:t>Review</a:t>
            </a:r>
          </a:p>
        </p:txBody>
      </p:sp>
    </p:spTree>
    <p:extLst>
      <p:ext uri="{BB962C8B-B14F-4D97-AF65-F5344CB8AC3E}">
        <p14:creationId xmlns:p14="http://schemas.microsoft.com/office/powerpoint/2010/main" val="903773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results</a:t>
            </a:r>
          </a:p>
        </p:txBody>
      </p:sp>
      <p:sp>
        <p:nvSpPr>
          <p:cNvPr id="3" name="Content Placeholder 2"/>
          <p:cNvSpPr>
            <a:spLocks noGrp="1"/>
          </p:cNvSpPr>
          <p:nvPr>
            <p:ph idx="1"/>
          </p:nvPr>
        </p:nvSpPr>
        <p:spPr/>
        <p:txBody>
          <a:bodyPr/>
          <a:lstStyle/>
          <a:p>
            <a:r>
              <a:rPr lang="en-US" dirty="0"/>
              <a:t>Most thought telehealth useful.</a:t>
            </a:r>
          </a:p>
          <a:p>
            <a:r>
              <a:rPr lang="en-US" dirty="0"/>
              <a:t>Concerns about </a:t>
            </a:r>
          </a:p>
          <a:p>
            <a:r>
              <a:rPr lang="en-US" dirty="0"/>
              <a:t>	Tech availability </a:t>
            </a:r>
          </a:p>
          <a:p>
            <a:r>
              <a:rPr lang="en-US" dirty="0"/>
              <a:t>	Ease of use</a:t>
            </a:r>
          </a:p>
          <a:p>
            <a:r>
              <a:rPr lang="en-US" dirty="0"/>
              <a:t>	Loss of the important elements of physical presence</a:t>
            </a:r>
          </a:p>
          <a:p>
            <a:r>
              <a:rPr lang="en-US" dirty="0"/>
              <a:t>Estimates around 40% of patients have webcam/smartphone</a:t>
            </a:r>
          </a:p>
          <a:p>
            <a:r>
              <a:rPr lang="en-US" dirty="0"/>
              <a:t>Fewer have BP cuffs</a:t>
            </a:r>
          </a:p>
          <a:p>
            <a:r>
              <a:rPr lang="en-US" dirty="0"/>
              <a:t>Providers thought telehealth adequate for about half of visits.</a:t>
            </a:r>
          </a:p>
        </p:txBody>
      </p:sp>
      <p:sp>
        <p:nvSpPr>
          <p:cNvPr id="4" name="Content Placeholder 3"/>
          <p:cNvSpPr>
            <a:spLocks noGrp="1"/>
          </p:cNvSpPr>
          <p:nvPr>
            <p:ph sz="quarter" idx="10"/>
          </p:nvPr>
        </p:nvSpPr>
        <p:spPr/>
        <p:txBody>
          <a:bodyPr/>
          <a:lstStyle/>
          <a:p>
            <a:endParaRPr lang="en-US"/>
          </a:p>
        </p:txBody>
      </p:sp>
    </p:spTree>
    <p:extLst>
      <p:ext uri="{BB962C8B-B14F-4D97-AF65-F5344CB8AC3E}">
        <p14:creationId xmlns:p14="http://schemas.microsoft.com/office/powerpoint/2010/main" val="328184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Telehealth options</a:t>
            </a:r>
          </a:p>
        </p:txBody>
      </p:sp>
      <p:sp>
        <p:nvSpPr>
          <p:cNvPr id="3" name="Content Placeholder 2"/>
          <p:cNvSpPr>
            <a:spLocks noGrp="1"/>
          </p:cNvSpPr>
          <p:nvPr>
            <p:ph idx="1"/>
          </p:nvPr>
        </p:nvSpPr>
        <p:spPr/>
        <p:txBody>
          <a:bodyPr/>
          <a:lstStyle/>
          <a:p>
            <a:r>
              <a:rPr lang="en-US" dirty="0"/>
              <a:t>Video visits: </a:t>
            </a:r>
          </a:p>
          <a:p>
            <a:endParaRPr lang="en-US" dirty="0"/>
          </a:p>
          <a:p>
            <a:endParaRPr lang="en-US" dirty="0"/>
          </a:p>
          <a:p>
            <a:endParaRPr lang="en-US" dirty="0"/>
          </a:p>
          <a:p>
            <a:endParaRPr lang="en-US" dirty="0"/>
          </a:p>
          <a:p>
            <a:endParaRPr lang="en-US" dirty="0"/>
          </a:p>
          <a:p>
            <a:r>
              <a:rPr lang="en-US" dirty="0"/>
              <a:t>Telephone visits</a:t>
            </a:r>
          </a:p>
        </p:txBody>
      </p:sp>
      <p:pic>
        <p:nvPicPr>
          <p:cNvPr id="8" name="Content Placeholder 7"/>
          <p:cNvPicPr>
            <a:picLocks noGrp="1" noChangeAspect="1"/>
          </p:cNvPicPr>
          <p:nvPr>
            <p:ph sz="quarter" idx="10"/>
          </p:nvPr>
        </p:nvPicPr>
        <p:blipFill rotWithShape="1">
          <a:blip r:embed="rId3">
            <a:extLst>
              <a:ext uri="{28A0092B-C50C-407E-A947-70E740481C1C}">
                <a14:useLocalDpi xmlns:a14="http://schemas.microsoft.com/office/drawing/2010/main" val="0"/>
              </a:ext>
            </a:extLst>
          </a:blip>
          <a:srcRect l="65465" t="2801"/>
          <a:stretch/>
        </p:blipFill>
        <p:spPr>
          <a:xfrm>
            <a:off x="6769328" y="2111543"/>
            <a:ext cx="1793766" cy="1628563"/>
          </a:xfrm>
        </p:spPr>
      </p:pic>
      <p:pic>
        <p:nvPicPr>
          <p:cNvPr id="5" name="Picture 4"/>
          <p:cNvPicPr>
            <a:picLocks noChangeAspect="1"/>
          </p:cNvPicPr>
          <p:nvPr/>
        </p:nvPicPr>
        <p:blipFill>
          <a:blip r:embed="rId4"/>
          <a:stretch>
            <a:fillRect/>
          </a:stretch>
        </p:blipFill>
        <p:spPr>
          <a:xfrm>
            <a:off x="3039400" y="1713212"/>
            <a:ext cx="1558373" cy="1558373"/>
          </a:xfrm>
          <a:prstGeom prst="rect">
            <a:avLst/>
          </a:prstGeom>
        </p:spPr>
      </p:pic>
      <p:pic>
        <p:nvPicPr>
          <p:cNvPr id="7" name="Picture 6"/>
          <p:cNvPicPr>
            <a:picLocks noChangeAspect="1"/>
          </p:cNvPicPr>
          <p:nvPr/>
        </p:nvPicPr>
        <p:blipFill>
          <a:blip r:embed="rId5"/>
          <a:stretch>
            <a:fillRect/>
          </a:stretch>
        </p:blipFill>
        <p:spPr>
          <a:xfrm>
            <a:off x="4784183" y="3200400"/>
            <a:ext cx="1631976" cy="1387524"/>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5034" y="2956166"/>
            <a:ext cx="2286000" cy="904875"/>
          </a:xfrm>
          <a:prstGeom prst="rect">
            <a:avLst/>
          </a:prstGeom>
        </p:spPr>
      </p:pic>
    </p:spTree>
    <p:extLst>
      <p:ext uri="{BB962C8B-B14F-4D97-AF65-F5344CB8AC3E}">
        <p14:creationId xmlns:p14="http://schemas.microsoft.com/office/powerpoint/2010/main" val="2175315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Billing - Video</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Video visits: Payment and coding is the same as for in-person clinic visits</a:t>
            </a:r>
          </a:p>
          <a:p>
            <a:r>
              <a:rPr lang="en-US" dirty="0"/>
              <a:t>	99211-99215 for established patients</a:t>
            </a:r>
          </a:p>
          <a:p>
            <a:r>
              <a:rPr lang="en-US" dirty="0"/>
              <a:t>	99202-99205 for new patients</a:t>
            </a:r>
          </a:p>
          <a:p>
            <a:r>
              <a:rPr lang="en-US" dirty="0"/>
              <a:t>		- Physical exams are limited over video</a:t>
            </a:r>
          </a:p>
          <a:p>
            <a:r>
              <a:rPr lang="en-US" dirty="0"/>
              <a:t>		- So use History + MDM or bill by time</a:t>
            </a:r>
          </a:p>
          <a:p>
            <a:r>
              <a:rPr lang="en-US" dirty="0"/>
              <a:t>- Consent required</a:t>
            </a:r>
          </a:p>
        </p:txBody>
      </p:sp>
      <p:sp>
        <p:nvSpPr>
          <p:cNvPr id="4" name="Content Placeholder 3"/>
          <p:cNvSpPr>
            <a:spLocks noGrp="1"/>
          </p:cNvSpPr>
          <p:nvPr>
            <p:ph sz="quarter" idx="10"/>
          </p:nvPr>
        </p:nvSpPr>
        <p:spPr/>
        <p:txBody>
          <a:bodyPr/>
          <a:lstStyle/>
          <a:p>
            <a:r>
              <a:rPr lang="en-US" dirty="0"/>
              <a:t>Equivalence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6879" y="2776331"/>
            <a:ext cx="2061847" cy="1374564"/>
          </a:xfrm>
          <a:prstGeom prst="rect">
            <a:avLst/>
          </a:prstGeom>
        </p:spPr>
      </p:pic>
    </p:spTree>
    <p:extLst>
      <p:ext uri="{BB962C8B-B14F-4D97-AF65-F5344CB8AC3E}">
        <p14:creationId xmlns:p14="http://schemas.microsoft.com/office/powerpoint/2010/main" val="3561734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Billing - Telephone</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	- Telephone service must not be related to an other service provided in the 7 days prior or the 24 hours following the phone call.</a:t>
            </a:r>
          </a:p>
          <a:p>
            <a:r>
              <a:rPr lang="en-US" dirty="0"/>
              <a:t>	- Consent needed</a:t>
            </a:r>
          </a:p>
          <a:p>
            <a:r>
              <a:rPr lang="en-US" dirty="0"/>
              <a:t>	- Time-based equivalence to office E&amp;M codes</a:t>
            </a:r>
          </a:p>
          <a:p>
            <a:r>
              <a:rPr lang="en-US" dirty="0"/>
              <a:t>		99441 5-10 minutes.   0.48 </a:t>
            </a:r>
            <a:r>
              <a:rPr lang="en-US" dirty="0" err="1"/>
              <a:t>wRVU</a:t>
            </a:r>
            <a:r>
              <a:rPr lang="en-US" dirty="0"/>
              <a:t> </a:t>
            </a:r>
          </a:p>
          <a:p>
            <a:r>
              <a:rPr lang="en-US" dirty="0"/>
              <a:t>		99442 11-20 minutes  0.97 </a:t>
            </a:r>
            <a:r>
              <a:rPr lang="en-US" dirty="0" err="1"/>
              <a:t>wRVU</a:t>
            </a:r>
            <a:endParaRPr lang="en-US" dirty="0"/>
          </a:p>
          <a:p>
            <a:r>
              <a:rPr lang="en-US" dirty="0"/>
              <a:t>		99443 21-30 minutes  1.50 </a:t>
            </a:r>
            <a:r>
              <a:rPr lang="en-US" dirty="0" err="1"/>
              <a:t>wRVU</a:t>
            </a:r>
            <a:endParaRPr lang="en-US" dirty="0"/>
          </a:p>
        </p:txBody>
      </p:sp>
      <p:sp>
        <p:nvSpPr>
          <p:cNvPr id="4" name="Content Placeholder 3"/>
          <p:cNvSpPr>
            <a:spLocks noGrp="1"/>
          </p:cNvSpPr>
          <p:nvPr>
            <p:ph sz="quarter" idx="10"/>
          </p:nvPr>
        </p:nvSpPr>
        <p:spPr/>
        <p:txBody>
          <a:bodyPr/>
          <a:lstStyle/>
          <a:p>
            <a:r>
              <a:rPr lang="en-US" dirty="0"/>
              <a:t>Different CPT codes; equivalent </a:t>
            </a:r>
            <a:r>
              <a:rPr lang="en-US" dirty="0" err="1"/>
              <a:t>wRVU</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929" t="5671" r="48984" b="8496"/>
          <a:stretch/>
        </p:blipFill>
        <p:spPr>
          <a:xfrm>
            <a:off x="6789418" y="2948608"/>
            <a:ext cx="2420842" cy="2108721"/>
          </a:xfrm>
          <a:prstGeom prst="rect">
            <a:avLst/>
          </a:prstGeom>
        </p:spPr>
      </p:pic>
    </p:spTree>
    <p:extLst>
      <p:ext uri="{BB962C8B-B14F-4D97-AF65-F5344CB8AC3E}">
        <p14:creationId xmlns:p14="http://schemas.microsoft.com/office/powerpoint/2010/main" val="2115925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services</a:t>
            </a:r>
          </a:p>
        </p:txBody>
      </p:sp>
      <p:sp>
        <p:nvSpPr>
          <p:cNvPr id="3" name="Content Placeholder 2"/>
          <p:cNvSpPr>
            <a:spLocks noGrp="1"/>
          </p:cNvSpPr>
          <p:nvPr>
            <p:ph idx="1"/>
          </p:nvPr>
        </p:nvSpPr>
        <p:spPr/>
        <p:txBody>
          <a:bodyPr/>
          <a:lstStyle/>
          <a:p>
            <a:r>
              <a:rPr lang="en-US" dirty="0"/>
              <a:t>Behavioral health, Nutrition</a:t>
            </a:r>
          </a:p>
          <a:p>
            <a:r>
              <a:rPr lang="en-US" dirty="0"/>
              <a:t>	- Many of you already use telehealth</a:t>
            </a:r>
          </a:p>
          <a:p>
            <a:r>
              <a:rPr lang="en-US" dirty="0"/>
              <a:t>	- Many codes can also be used for audio-only visits</a:t>
            </a:r>
          </a:p>
          <a:p>
            <a:r>
              <a:rPr lang="en-US" dirty="0"/>
              <a:t> PT/OT/SLP</a:t>
            </a:r>
          </a:p>
          <a:p>
            <a:r>
              <a:rPr lang="en-US" dirty="0"/>
              <a:t>	- Able to provide some services via telehealth now.</a:t>
            </a:r>
          </a:p>
        </p:txBody>
      </p:sp>
      <p:sp>
        <p:nvSpPr>
          <p:cNvPr id="4" name="Content Placeholder 3"/>
          <p:cNvSpPr>
            <a:spLocks noGrp="1"/>
          </p:cNvSpPr>
          <p:nvPr>
            <p:ph sz="quarter" idx="10"/>
          </p:nvPr>
        </p:nvSpPr>
        <p:spPr/>
        <p:txBody>
          <a:bodyPr/>
          <a:lstStyle/>
          <a:p>
            <a:endParaRPr lang="en-US" dirty="0"/>
          </a:p>
        </p:txBody>
      </p:sp>
    </p:spTree>
    <p:extLst>
      <p:ext uri="{BB962C8B-B14F-4D97-AF65-F5344CB8AC3E}">
        <p14:creationId xmlns:p14="http://schemas.microsoft.com/office/powerpoint/2010/main" val="2961868943"/>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8B78C98E4C064392CE64449C87B294" ma:contentTypeVersion="10" ma:contentTypeDescription="Create a new document." ma:contentTypeScope="" ma:versionID="0a86da54ccccb36b9e1a48b0b2665f98">
  <xsd:schema xmlns:xsd="http://www.w3.org/2001/XMLSchema" xmlns:xs="http://www.w3.org/2001/XMLSchema" xmlns:p="http://schemas.microsoft.com/office/2006/metadata/properties" xmlns:ns3="781fd4ad-10f7-44a3-a848-61c009006b2c" xmlns:ns4="09daf69c-e005-491e-82bd-00aff605b6e3" targetNamespace="http://schemas.microsoft.com/office/2006/metadata/properties" ma:root="true" ma:fieldsID="87c2de54d73a92ec620770141da75e27" ns3:_="" ns4:_="">
    <xsd:import namespace="781fd4ad-10f7-44a3-a848-61c009006b2c"/>
    <xsd:import namespace="09daf69c-e005-491e-82bd-00aff605b6e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1fd4ad-10f7-44a3-a848-61c009006b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daf69c-e005-491e-82bd-00aff605b6e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06D61E0-AA76-4D57-B6A9-EC8C028BB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1fd4ad-10f7-44a3-a848-61c009006b2c"/>
    <ds:schemaRef ds:uri="09daf69c-e005-491e-82bd-00aff605b6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765ECC-52D6-45AA-9E59-F1F77B4BBA83}">
  <ds:schemaRefs>
    <ds:schemaRef ds:uri="http://schemas.microsoft.com/sharepoint/v3/contenttype/forms"/>
  </ds:schemaRefs>
</ds:datastoreItem>
</file>

<file path=customXml/itemProps3.xml><?xml version="1.0" encoding="utf-8"?>
<ds:datastoreItem xmlns:ds="http://schemas.openxmlformats.org/officeDocument/2006/customXml" ds:itemID="{D662245B-A4E6-42BB-A3DB-4E363F3D4197}">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781fd4ad-10f7-44a3-a848-61c009006b2c"/>
    <ds:schemaRef ds:uri="http://purl.org/dc/terms/"/>
    <ds:schemaRef ds:uri="http://schemas.openxmlformats.org/package/2006/metadata/core-properties"/>
    <ds:schemaRef ds:uri="09daf69c-e005-491e-82bd-00aff605b6e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2000</TotalTime>
  <Words>1193</Words>
  <Application>Microsoft Office PowerPoint</Application>
  <PresentationFormat>On-screen Show (16:9)</PresentationFormat>
  <Paragraphs>162</Paragraphs>
  <Slides>17</Slides>
  <Notes>13</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Default Theme</vt:lpstr>
      <vt:lpstr>1_Default Theme</vt:lpstr>
      <vt:lpstr>     Telehealth</vt:lpstr>
      <vt:lpstr>This program is supported by the Health Resources and Services Administration (HRSA)  of the U.S. Department of Health and Human Services (HHS) as part of an award totaling $90,625.00 with 0% financed with non-governmental sources. The contents are those of the author(s) and do not necessarily represent the official views of, nor an endorsement, by HRSA, HHS, or the U.S. Government. For more information, please visit HRSA.gov. </vt:lpstr>
      <vt:lpstr>Collaboration helps us all achieve more</vt:lpstr>
      <vt:lpstr>Objectives</vt:lpstr>
      <vt:lpstr>Survey results</vt:lpstr>
      <vt:lpstr>Telehealth options</vt:lpstr>
      <vt:lpstr>Billing - Video</vt:lpstr>
      <vt:lpstr>Billing - Telephone</vt:lpstr>
      <vt:lpstr>Other services</vt:lpstr>
      <vt:lpstr>Other Visit types</vt:lpstr>
      <vt:lpstr>When to use</vt:lpstr>
      <vt:lpstr>Teamwork</vt:lpstr>
      <vt:lpstr>Scheduling</vt:lpstr>
      <vt:lpstr>Tips</vt:lpstr>
      <vt:lpstr>Documentation</vt:lpstr>
      <vt:lpstr>Template</vt:lpstr>
      <vt:lpstr>Template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dc:creator>
  <cp:lastModifiedBy>Spurgin, Mary Jo</cp:lastModifiedBy>
  <cp:revision>231</cp:revision>
  <dcterms:created xsi:type="dcterms:W3CDTF">2014-09-17T15:14:42Z</dcterms:created>
  <dcterms:modified xsi:type="dcterms:W3CDTF">2020-12-02T01:01:21Z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0x010100B58B78C98E4C064392CE64449C87B294</vt:lpwstr>
  </property>
</Properties>
</file>