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8"/>
  </p:notesMasterIdLst>
  <p:sldIdLst>
    <p:sldId id="256" r:id="rId2"/>
    <p:sldId id="286" r:id="rId3"/>
    <p:sldId id="287" r:id="rId4"/>
    <p:sldId id="258" r:id="rId5"/>
    <p:sldId id="274" r:id="rId6"/>
    <p:sldId id="259" r:id="rId7"/>
    <p:sldId id="282" r:id="rId8"/>
    <p:sldId id="276" r:id="rId9"/>
    <p:sldId id="277" r:id="rId10"/>
    <p:sldId id="278" r:id="rId11"/>
    <p:sldId id="280" r:id="rId12"/>
    <p:sldId id="281" r:id="rId13"/>
    <p:sldId id="288" r:id="rId14"/>
    <p:sldId id="275" r:id="rId15"/>
    <p:sldId id="284" r:id="rId16"/>
    <p:sldId id="260" r:id="rId17"/>
    <p:sldId id="289" r:id="rId18"/>
    <p:sldId id="262" r:id="rId19"/>
    <p:sldId id="268" r:id="rId20"/>
    <p:sldId id="285" r:id="rId21"/>
    <p:sldId id="269" r:id="rId22"/>
    <p:sldId id="270" r:id="rId23"/>
    <p:sldId id="271" r:id="rId24"/>
    <p:sldId id="272" r:id="rId25"/>
    <p:sldId id="283" r:id="rId26"/>
    <p:sldId id="27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70035-F9EB-33E7-C9E9-7BEAAB5B60A6}" v="51" dt="2020-02-04T14:56:50.847"/>
    <p1510:client id="{A3645E47-E3FB-2CA7-C896-BF89B158CE4C}" v="18" dt="2020-05-08T14:27:5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07" autoAdjust="0"/>
  </p:normalViewPr>
  <p:slideViewPr>
    <p:cSldViewPr snapToGrid="0">
      <p:cViewPr varScale="1">
        <p:scale>
          <a:sx n="61" d="100"/>
          <a:sy n="61"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jkal, Joseph J" userId="S::jhejkal@unmc.edu::cc444253-5162-47a9-bfed-67626f13e7f8" providerId="AD" clId="Web-{8D870035-F9EB-33E7-C9E9-7BEAAB5B60A6}"/>
    <pc:docChg chg="modSld">
      <pc:chgData name="Hejkal, Joseph J" userId="S::jhejkal@unmc.edu::cc444253-5162-47a9-bfed-67626f13e7f8" providerId="AD" clId="Web-{8D870035-F9EB-33E7-C9E9-7BEAAB5B60A6}" dt="2020-02-04T14:56:50.847" v="46"/>
      <pc:docMkLst>
        <pc:docMk/>
      </pc:docMkLst>
      <pc:sldChg chg="addSp modSp addAnim modAnim">
        <pc:chgData name="Hejkal, Joseph J" userId="S::jhejkal@unmc.edu::cc444253-5162-47a9-bfed-67626f13e7f8" providerId="AD" clId="Web-{8D870035-F9EB-33E7-C9E9-7BEAAB5B60A6}" dt="2020-02-04T14:48:12.143" v="6"/>
        <pc:sldMkLst>
          <pc:docMk/>
          <pc:sldMk cId="109857222" sldId="256"/>
        </pc:sldMkLst>
        <pc:picChg chg="add mod">
          <ac:chgData name="Hejkal, Joseph J" userId="S::jhejkal@unmc.edu::cc444253-5162-47a9-bfed-67626f13e7f8" providerId="AD" clId="Web-{8D870035-F9EB-33E7-C9E9-7BEAAB5B60A6}" dt="2020-02-04T14:48:05.517" v="4" actId="1076"/>
          <ac:picMkLst>
            <pc:docMk/>
            <pc:sldMk cId="109857222" sldId="256"/>
            <ac:picMk id="5" creationId="{D9DD6D92-8609-4C83-AC3F-3E8DF6CF23A1}"/>
          </ac:picMkLst>
        </pc:picChg>
      </pc:sldChg>
      <pc:sldChg chg="addSp delSp modSp">
        <pc:chgData name="Hejkal, Joseph J" userId="S::jhejkal@unmc.edu::cc444253-5162-47a9-bfed-67626f13e7f8" providerId="AD" clId="Web-{8D870035-F9EB-33E7-C9E9-7BEAAB5B60A6}" dt="2020-02-04T14:56:50.847" v="46"/>
        <pc:sldMkLst>
          <pc:docMk/>
          <pc:sldMk cId="1038801016" sldId="271"/>
        </pc:sldMkLst>
        <pc:spChg chg="mod">
          <ac:chgData name="Hejkal, Joseph J" userId="S::jhejkal@unmc.edu::cc444253-5162-47a9-bfed-67626f13e7f8" providerId="AD" clId="Web-{8D870035-F9EB-33E7-C9E9-7BEAAB5B60A6}" dt="2020-02-04T14:49:12.752" v="22" actId="20577"/>
          <ac:spMkLst>
            <pc:docMk/>
            <pc:sldMk cId="1038801016" sldId="271"/>
            <ac:spMk id="3" creationId="{00000000-0000-0000-0000-000000000000}"/>
          </ac:spMkLst>
        </pc:spChg>
        <pc:spChg chg="add del">
          <ac:chgData name="Hejkal, Joseph J" userId="S::jhejkal@unmc.edu::cc444253-5162-47a9-bfed-67626f13e7f8" providerId="AD" clId="Web-{8D870035-F9EB-33E7-C9E9-7BEAAB5B60A6}" dt="2020-02-04T14:56:50.847" v="46"/>
          <ac:spMkLst>
            <pc:docMk/>
            <pc:sldMk cId="1038801016" sldId="271"/>
            <ac:spMk id="6" creationId="{65F61CB7-3DD0-412C-8EDD-4745350A8387}"/>
          </ac:spMkLst>
        </pc:spChg>
        <pc:spChg chg="add del">
          <ac:chgData name="Hejkal, Joseph J" userId="S::jhejkal@unmc.edu::cc444253-5162-47a9-bfed-67626f13e7f8" providerId="AD" clId="Web-{8D870035-F9EB-33E7-C9E9-7BEAAB5B60A6}" dt="2020-02-04T14:56:49.300" v="45"/>
          <ac:spMkLst>
            <pc:docMk/>
            <pc:sldMk cId="1038801016" sldId="271"/>
            <ac:spMk id="7" creationId="{018BB5EE-FD5D-480E-A100-57F0B6D132D2}"/>
          </ac:spMkLst>
        </pc:spChg>
        <pc:spChg chg="add mod">
          <ac:chgData name="Hejkal, Joseph J" userId="S::jhejkal@unmc.edu::cc444253-5162-47a9-bfed-67626f13e7f8" providerId="AD" clId="Web-{8D870035-F9EB-33E7-C9E9-7BEAAB5B60A6}" dt="2020-02-04T14:56:45.128" v="43" actId="20577"/>
          <ac:spMkLst>
            <pc:docMk/>
            <pc:sldMk cId="1038801016" sldId="271"/>
            <ac:spMk id="8" creationId="{2C8DF90C-79B6-4672-A3CE-91EDA473CDBE}"/>
          </ac:spMkLst>
        </pc:spChg>
        <pc:picChg chg="add mod">
          <ac:chgData name="Hejkal, Joseph J" userId="S::jhejkal@unmc.edu::cc444253-5162-47a9-bfed-67626f13e7f8" providerId="AD" clId="Web-{8D870035-F9EB-33E7-C9E9-7BEAAB5B60A6}" dt="2020-02-04T14:55:55.503" v="29" actId="1076"/>
          <ac:picMkLst>
            <pc:docMk/>
            <pc:sldMk cId="1038801016" sldId="271"/>
            <ac:picMk id="4" creationId="{2ECBE91B-4951-4ABC-AA26-1FF433B8BB16}"/>
          </ac:picMkLst>
        </pc:picChg>
      </pc:sldChg>
      <pc:sldChg chg="delSp modSp">
        <pc:chgData name="Hejkal, Joseph J" userId="S::jhejkal@unmc.edu::cc444253-5162-47a9-bfed-67626f13e7f8" providerId="AD" clId="Web-{8D870035-F9EB-33E7-C9E9-7BEAAB5B60A6}" dt="2020-02-04T14:48:27.018" v="21" actId="1076"/>
        <pc:sldMkLst>
          <pc:docMk/>
          <pc:sldMk cId="3050984559" sldId="273"/>
        </pc:sldMkLst>
        <pc:spChg chg="mod">
          <ac:chgData name="Hejkal, Joseph J" userId="S::jhejkal@unmc.edu::cc444253-5162-47a9-bfed-67626f13e7f8" providerId="AD" clId="Web-{8D870035-F9EB-33E7-C9E9-7BEAAB5B60A6}" dt="2020-02-04T14:48:22.080" v="18" actId="20577"/>
          <ac:spMkLst>
            <pc:docMk/>
            <pc:sldMk cId="3050984559" sldId="273"/>
            <ac:spMk id="2" creationId="{00000000-0000-0000-0000-000000000000}"/>
          </ac:spMkLst>
        </pc:spChg>
        <pc:spChg chg="mod">
          <ac:chgData name="Hejkal, Joseph J" userId="S::jhejkal@unmc.edu::cc444253-5162-47a9-bfed-67626f13e7f8" providerId="AD" clId="Web-{8D870035-F9EB-33E7-C9E9-7BEAAB5B60A6}" dt="2020-02-04T14:48:27.018" v="21" actId="1076"/>
          <ac:spMkLst>
            <pc:docMk/>
            <pc:sldMk cId="3050984559" sldId="273"/>
            <ac:spMk id="3" creationId="{00000000-0000-0000-0000-000000000000}"/>
          </ac:spMkLst>
        </pc:spChg>
        <pc:picChg chg="del">
          <ac:chgData name="Hejkal, Joseph J" userId="S::jhejkal@unmc.edu::cc444253-5162-47a9-bfed-67626f13e7f8" providerId="AD" clId="Web-{8D870035-F9EB-33E7-C9E9-7BEAAB5B60A6}" dt="2020-02-04T14:47:40.783" v="0"/>
          <ac:picMkLst>
            <pc:docMk/>
            <pc:sldMk cId="3050984559" sldId="273"/>
            <ac:picMk id="4" creationId="{00000000-0000-0000-0000-000000000000}"/>
          </ac:picMkLst>
        </pc:picChg>
      </pc:sldChg>
    </pc:docChg>
  </pc:docChgLst>
  <pc:docChgLst>
    <pc:chgData name="Hejkal, Joseph J" userId="S::jhejkal@unmc.edu::cc444253-5162-47a9-bfed-67626f13e7f8" providerId="AD" clId="Web-{E204F149-24CF-4FF7-A5AC-8A9BEB5B8C90}"/>
    <pc:docChg chg="addSld modSld addMainMaster delMainMaster">
      <pc:chgData name="Hejkal, Joseph J" userId="S::jhejkal@unmc.edu::cc444253-5162-47a9-bfed-67626f13e7f8" providerId="AD" clId="Web-{E204F149-24CF-4FF7-A5AC-8A9BEB5B8C90}" dt="2020-01-29T21:19:01.388" v="46"/>
      <pc:docMkLst>
        <pc:docMk/>
      </pc:docMkLst>
      <pc:sldChg chg="addSp modSp mod setBg modClrScheme setClrOvrMap chgLayout">
        <pc:chgData name="Hejkal, Joseph J" userId="S::jhejkal@unmc.edu::cc444253-5162-47a9-bfed-67626f13e7f8" providerId="AD" clId="Web-{E204F149-24CF-4FF7-A5AC-8A9BEB5B8C90}" dt="2020-01-29T21:18:55.841" v="45"/>
        <pc:sldMkLst>
          <pc:docMk/>
          <pc:sldMk cId="109857222" sldId="256"/>
        </pc:sldMkLst>
        <pc:spChg chg="mod">
          <ac:chgData name="Hejkal, Joseph J" userId="S::jhejkal@unmc.edu::cc444253-5162-47a9-bfed-67626f13e7f8" providerId="AD" clId="Web-{E204F149-24CF-4FF7-A5AC-8A9BEB5B8C90}" dt="2020-01-29T21:18:55.841" v="45"/>
          <ac:spMkLst>
            <pc:docMk/>
            <pc:sldMk cId="109857222" sldId="256"/>
            <ac:spMk id="2" creationId="{00000000-0000-0000-0000-000000000000}"/>
          </ac:spMkLst>
        </pc:spChg>
        <pc:spChg chg="mod">
          <ac:chgData name="Hejkal, Joseph J" userId="S::jhejkal@unmc.edu::cc444253-5162-47a9-bfed-67626f13e7f8" providerId="AD" clId="Web-{E204F149-24CF-4FF7-A5AC-8A9BEB5B8C90}" dt="2020-01-29T21:18:55.841" v="45"/>
          <ac:spMkLst>
            <pc:docMk/>
            <pc:sldMk cId="109857222" sldId="256"/>
            <ac:spMk id="3" creationId="{00000000-0000-0000-0000-000000000000}"/>
          </ac:spMkLst>
        </pc:spChg>
        <pc:spChg chg="add">
          <ac:chgData name="Hejkal, Joseph J" userId="S::jhejkal@unmc.edu::cc444253-5162-47a9-bfed-67626f13e7f8" providerId="AD" clId="Web-{E204F149-24CF-4FF7-A5AC-8A9BEB5B8C90}" dt="2020-01-29T21:18:55.841" v="45"/>
          <ac:spMkLst>
            <pc:docMk/>
            <pc:sldMk cId="109857222" sldId="256"/>
            <ac:spMk id="9" creationId="{0671A8AE-40A1-4631-A6B8-581AFF065482}"/>
          </ac:spMkLst>
        </pc:spChg>
        <pc:spChg chg="add">
          <ac:chgData name="Hejkal, Joseph J" userId="S::jhejkal@unmc.edu::cc444253-5162-47a9-bfed-67626f13e7f8" providerId="AD" clId="Web-{E204F149-24CF-4FF7-A5AC-8A9BEB5B8C90}" dt="2020-01-29T21:18:55.841" v="45"/>
          <ac:spMkLst>
            <pc:docMk/>
            <pc:sldMk cId="109857222" sldId="256"/>
            <ac:spMk id="11" creationId="{A44CD100-6267-4E62-AA64-2182A3A6A1C0}"/>
          </ac:spMkLst>
        </pc:spChg>
        <pc:spChg chg="add">
          <ac:chgData name="Hejkal, Joseph J" userId="S::jhejkal@unmc.edu::cc444253-5162-47a9-bfed-67626f13e7f8" providerId="AD" clId="Web-{E204F149-24CF-4FF7-A5AC-8A9BEB5B8C90}" dt="2020-01-29T21:18:55.841" v="45"/>
          <ac:spMkLst>
            <pc:docMk/>
            <pc:sldMk cId="109857222" sldId="256"/>
            <ac:spMk id="13" creationId="{AF2F604E-43BE-4DC3-B983-E071523364F8}"/>
          </ac:spMkLst>
        </pc:spChg>
        <pc:spChg chg="add">
          <ac:chgData name="Hejkal, Joseph J" userId="S::jhejkal@unmc.edu::cc444253-5162-47a9-bfed-67626f13e7f8" providerId="AD" clId="Web-{E204F149-24CF-4FF7-A5AC-8A9BEB5B8C90}" dt="2020-01-29T21:18:55.841" v="45"/>
          <ac:spMkLst>
            <pc:docMk/>
            <pc:sldMk cId="109857222" sldId="256"/>
            <ac:spMk id="15" creationId="{08C9B587-E65E-4B52-B37C-ABEBB6E87928}"/>
          </ac:spMkLst>
        </pc:spChg>
        <pc:picChg chg="add">
          <ac:chgData name="Hejkal, Joseph J" userId="S::jhejkal@unmc.edu::cc444253-5162-47a9-bfed-67626f13e7f8" providerId="AD" clId="Web-{E204F149-24CF-4FF7-A5AC-8A9BEB5B8C90}" dt="2020-01-29T21:18:55.841" v="45"/>
          <ac:picMkLst>
            <pc:docMk/>
            <pc:sldMk cId="109857222" sldId="256"/>
            <ac:picMk id="4" creationId="{04DA8C39-66D8-47C4-AC17-058137B33D54}"/>
          </ac:picMkLst>
        </pc:picChg>
      </pc:sldChg>
      <pc:sldChg chg="new">
        <pc:chgData name="Hejkal, Joseph J" userId="S::jhejkal@unmc.edu::cc444253-5162-47a9-bfed-67626f13e7f8" providerId="AD" clId="Web-{E204F149-24CF-4FF7-A5AC-8A9BEB5B8C90}" dt="2020-01-29T21:19:01.388" v="46"/>
        <pc:sldMkLst>
          <pc:docMk/>
          <pc:sldMk cId="624351748" sldId="257"/>
        </pc:sldMkLst>
      </pc:sldChg>
      <pc:sldMasterChg chg="del delSldLayout">
        <pc:chgData name="Hejkal, Joseph J" userId="S::jhejkal@unmc.edu::cc444253-5162-47a9-bfed-67626f13e7f8" providerId="AD" clId="Web-{E204F149-24CF-4FF7-A5AC-8A9BEB5B8C90}" dt="2020-01-29T21:18:55.841" v="45"/>
        <pc:sldMasterMkLst>
          <pc:docMk/>
          <pc:sldMasterMk cId="2460954070" sldId="2147483660"/>
        </pc:sldMasterMkLst>
        <pc:sldLayoutChg chg="del">
          <pc:chgData name="Hejkal, Joseph J" userId="S::jhejkal@unmc.edu::cc444253-5162-47a9-bfed-67626f13e7f8" providerId="AD" clId="Web-{E204F149-24CF-4FF7-A5AC-8A9BEB5B8C90}" dt="2020-01-29T21:18:55.841" v="45"/>
          <pc:sldLayoutMkLst>
            <pc:docMk/>
            <pc:sldMasterMk cId="2460954070" sldId="2147483660"/>
            <pc:sldLayoutMk cId="2385387890" sldId="2147483661"/>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949138452" sldId="2147483662"/>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591524520" sldId="2147483663"/>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203092039" sldId="2147483664"/>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733172339" sldId="2147483665"/>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210312558" sldId="2147483666"/>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46388984" sldId="2147483667"/>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71841454" sldId="2147483668"/>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718958274" sldId="2147483669"/>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202905451" sldId="2147483670"/>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479445657" sldId="2147483671"/>
          </pc:sldLayoutMkLst>
        </pc:sldLayoutChg>
      </pc:sldMasterChg>
      <pc:sldMasterChg chg="add addSldLayout">
        <pc:chgData name="Hejkal, Joseph J" userId="S::jhejkal@unmc.edu::cc444253-5162-47a9-bfed-67626f13e7f8" providerId="AD" clId="Web-{E204F149-24CF-4FF7-A5AC-8A9BEB5B8C90}" dt="2020-01-29T21:18:55.841" v="45"/>
        <pc:sldMasterMkLst>
          <pc:docMk/>
          <pc:sldMasterMk cId="121974841" sldId="2147483698"/>
        </pc:sldMasterMkLst>
        <pc:sldLayoutChg chg="add">
          <pc:chgData name="Hejkal, Joseph J" userId="S::jhejkal@unmc.edu::cc444253-5162-47a9-bfed-67626f13e7f8" providerId="AD" clId="Web-{E204F149-24CF-4FF7-A5AC-8A9BEB5B8C90}" dt="2020-01-29T21:18:55.841" v="45"/>
          <pc:sldLayoutMkLst>
            <pc:docMk/>
            <pc:sldMasterMk cId="121974841" sldId="2147483698"/>
            <pc:sldLayoutMk cId="2616643329" sldId="2147483687"/>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07919105" sldId="2147483688"/>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295365507" sldId="2147483689"/>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08209945" sldId="2147483690"/>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387227520" sldId="2147483691"/>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887407899" sldId="2147483692"/>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435461585" sldId="2147483693"/>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89979750" sldId="2147483694"/>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479102394" sldId="2147483695"/>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129276071" sldId="2147483696"/>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3219213" sldId="2147483697"/>
          </pc:sldLayoutMkLst>
        </pc:sldLayoutChg>
      </pc:sldMasterChg>
    </pc:docChg>
  </pc:docChgLst>
  <pc:docChgLst>
    <pc:chgData name="Hejkal, Joseph J" userId="cc444253-5162-47a9-bfed-67626f13e7f8" providerId="ADAL" clId="{C8B1A442-2B03-054E-B8AF-08B3B6E88415}"/>
    <pc:docChg chg="addSld delSld modSld">
      <pc:chgData name="Hejkal, Joseph J" userId="cc444253-5162-47a9-bfed-67626f13e7f8" providerId="ADAL" clId="{C8B1A442-2B03-054E-B8AF-08B3B6E88415}" dt="2020-02-04T05:07:24.540" v="61" actId="22"/>
      <pc:docMkLst>
        <pc:docMk/>
      </pc:docMkLst>
      <pc:sldChg chg="del">
        <pc:chgData name="Hejkal, Joseph J" userId="cc444253-5162-47a9-bfed-67626f13e7f8" providerId="ADAL" clId="{C8B1A442-2B03-054E-B8AF-08B3B6E88415}" dt="2020-02-04T05:06:33.844" v="50" actId="21"/>
        <pc:sldMkLst>
          <pc:docMk/>
          <pc:sldMk cId="2595946263" sldId="261"/>
        </pc:sldMkLst>
      </pc:sldChg>
      <pc:sldChg chg="del">
        <pc:chgData name="Hejkal, Joseph J" userId="cc444253-5162-47a9-bfed-67626f13e7f8" providerId="ADAL" clId="{C8B1A442-2B03-054E-B8AF-08B3B6E88415}" dt="2020-02-04T05:07:07.205" v="56" actId="21"/>
        <pc:sldMkLst>
          <pc:docMk/>
          <pc:sldMk cId="1766473654" sldId="263"/>
        </pc:sldMkLst>
      </pc:sldChg>
      <pc:sldChg chg="del">
        <pc:chgData name="Hejkal, Joseph J" userId="cc444253-5162-47a9-bfed-67626f13e7f8" providerId="ADAL" clId="{C8B1A442-2B03-054E-B8AF-08B3B6E88415}" dt="2020-02-04T05:06:46.023" v="52" actId="21"/>
        <pc:sldMkLst>
          <pc:docMk/>
          <pc:sldMk cId="1616856144" sldId="264"/>
        </pc:sldMkLst>
      </pc:sldChg>
      <pc:sldChg chg="del">
        <pc:chgData name="Hejkal, Joseph J" userId="cc444253-5162-47a9-bfed-67626f13e7f8" providerId="ADAL" clId="{C8B1A442-2B03-054E-B8AF-08B3B6E88415}" dt="2020-02-04T05:06:59.239" v="54" actId="21"/>
        <pc:sldMkLst>
          <pc:docMk/>
          <pc:sldMk cId="1493503310" sldId="265"/>
        </pc:sldMkLst>
      </pc:sldChg>
      <pc:sldChg chg="del">
        <pc:chgData name="Hejkal, Joseph J" userId="cc444253-5162-47a9-bfed-67626f13e7f8" providerId="ADAL" clId="{C8B1A442-2B03-054E-B8AF-08B3B6E88415}" dt="2020-02-04T05:07:14.578" v="58" actId="21"/>
        <pc:sldMkLst>
          <pc:docMk/>
          <pc:sldMk cId="3337724393" sldId="266"/>
        </pc:sldMkLst>
      </pc:sldChg>
      <pc:sldChg chg="modSp del">
        <pc:chgData name="Hejkal, Joseph J" userId="cc444253-5162-47a9-bfed-67626f13e7f8" providerId="ADAL" clId="{C8B1A442-2B03-054E-B8AF-08B3B6E88415}" dt="2020-02-04T05:07:21.287" v="60" actId="21"/>
        <pc:sldMkLst>
          <pc:docMk/>
          <pc:sldMk cId="2140434871" sldId="267"/>
        </pc:sldMkLst>
        <pc:spChg chg="mod">
          <ac:chgData name="Hejkal, Joseph J" userId="cc444253-5162-47a9-bfed-67626f13e7f8" providerId="ADAL" clId="{C8B1A442-2B03-054E-B8AF-08B3B6E88415}" dt="2020-02-04T05:01:58.874" v="49" actId="1037"/>
          <ac:spMkLst>
            <pc:docMk/>
            <pc:sldMk cId="2140434871" sldId="267"/>
            <ac:spMk id="4" creationId="{00000000-0000-0000-0000-000000000000}"/>
          </ac:spMkLst>
        </pc:spChg>
      </pc:sldChg>
      <pc:sldChg chg="add">
        <pc:chgData name="Hejkal, Joseph J" userId="cc444253-5162-47a9-bfed-67626f13e7f8" providerId="ADAL" clId="{C8B1A442-2B03-054E-B8AF-08B3B6E88415}" dt="2020-02-04T05:06:41.214" v="51" actId="22"/>
        <pc:sldMkLst>
          <pc:docMk/>
          <pc:sldMk cId="2595946263" sldId="276"/>
        </pc:sldMkLst>
      </pc:sldChg>
      <pc:sldChg chg="add">
        <pc:chgData name="Hejkal, Joseph J" userId="cc444253-5162-47a9-bfed-67626f13e7f8" providerId="ADAL" clId="{C8B1A442-2B03-054E-B8AF-08B3B6E88415}" dt="2020-02-04T05:06:49.740" v="53" actId="22"/>
        <pc:sldMkLst>
          <pc:docMk/>
          <pc:sldMk cId="1616856144" sldId="277"/>
        </pc:sldMkLst>
      </pc:sldChg>
      <pc:sldChg chg="add">
        <pc:chgData name="Hejkal, Joseph J" userId="cc444253-5162-47a9-bfed-67626f13e7f8" providerId="ADAL" clId="{C8B1A442-2B03-054E-B8AF-08B3B6E88415}" dt="2020-02-04T05:07:03.011" v="55" actId="22"/>
        <pc:sldMkLst>
          <pc:docMk/>
          <pc:sldMk cId="1493503310" sldId="278"/>
        </pc:sldMkLst>
      </pc:sldChg>
      <pc:sldChg chg="add">
        <pc:chgData name="Hejkal, Joseph J" userId="cc444253-5162-47a9-bfed-67626f13e7f8" providerId="ADAL" clId="{C8B1A442-2B03-054E-B8AF-08B3B6E88415}" dt="2020-02-04T05:07:10.303" v="57" actId="22"/>
        <pc:sldMkLst>
          <pc:docMk/>
          <pc:sldMk cId="1766473654" sldId="279"/>
        </pc:sldMkLst>
      </pc:sldChg>
      <pc:sldChg chg="add">
        <pc:chgData name="Hejkal, Joseph J" userId="cc444253-5162-47a9-bfed-67626f13e7f8" providerId="ADAL" clId="{C8B1A442-2B03-054E-B8AF-08B3B6E88415}" dt="2020-02-04T05:07:17.109" v="59" actId="22"/>
        <pc:sldMkLst>
          <pc:docMk/>
          <pc:sldMk cId="3337724393" sldId="280"/>
        </pc:sldMkLst>
      </pc:sldChg>
      <pc:sldChg chg="add">
        <pc:chgData name="Hejkal, Joseph J" userId="cc444253-5162-47a9-bfed-67626f13e7f8" providerId="ADAL" clId="{C8B1A442-2B03-054E-B8AF-08B3B6E88415}" dt="2020-02-04T05:07:24.540" v="61" actId="22"/>
        <pc:sldMkLst>
          <pc:docMk/>
          <pc:sldMk cId="2140434871" sldId="281"/>
        </pc:sldMkLst>
      </pc:sldChg>
    </pc:docChg>
  </pc:docChgLst>
  <pc:docChgLst>
    <pc:chgData name="Hejkal, Joseph J" userId="S::jhejkal@unmc.edu::cc444253-5162-47a9-bfed-67626f13e7f8" providerId="AD" clId="Web-{A3645E47-E3FB-2CA7-C896-BF89B158CE4C}"/>
    <pc:docChg chg="modSld">
      <pc:chgData name="Hejkal, Joseph J" userId="S::jhejkal@unmc.edu::cc444253-5162-47a9-bfed-67626f13e7f8" providerId="AD" clId="Web-{A3645E47-E3FB-2CA7-C896-BF89B158CE4C}" dt="2020-05-08T14:27:52.560" v="15" actId="20577"/>
      <pc:docMkLst>
        <pc:docMk/>
      </pc:docMkLst>
      <pc:sldChg chg="modSp">
        <pc:chgData name="Hejkal, Joseph J" userId="S::jhejkal@unmc.edu::cc444253-5162-47a9-bfed-67626f13e7f8" providerId="AD" clId="Web-{A3645E47-E3FB-2CA7-C896-BF89B158CE4C}" dt="2020-05-08T14:23:50.388" v="4" actId="20577"/>
        <pc:sldMkLst>
          <pc:docMk/>
          <pc:sldMk cId="3050984559" sldId="273"/>
        </pc:sldMkLst>
        <pc:spChg chg="mod">
          <ac:chgData name="Hejkal, Joseph J" userId="S::jhejkal@unmc.edu::cc444253-5162-47a9-bfed-67626f13e7f8" providerId="AD" clId="Web-{A3645E47-E3FB-2CA7-C896-BF89B158CE4C}" dt="2020-05-08T14:23:50.388" v="4" actId="20577"/>
          <ac:spMkLst>
            <pc:docMk/>
            <pc:sldMk cId="3050984559" sldId="273"/>
            <ac:spMk id="2" creationId="{00000000-0000-0000-0000-000000000000}"/>
          </ac:spMkLst>
        </pc:spChg>
      </pc:sldChg>
      <pc:sldChg chg="modSp">
        <pc:chgData name="Hejkal, Joseph J" userId="S::jhejkal@unmc.edu::cc444253-5162-47a9-bfed-67626f13e7f8" providerId="AD" clId="Web-{A3645E47-E3FB-2CA7-C896-BF89B158CE4C}" dt="2020-05-08T14:27:51.372" v="13" actId="20577"/>
        <pc:sldMkLst>
          <pc:docMk/>
          <pc:sldMk cId="1766473654" sldId="279"/>
        </pc:sldMkLst>
        <pc:spChg chg="mod">
          <ac:chgData name="Hejkal, Joseph J" userId="S::jhejkal@unmc.edu::cc444253-5162-47a9-bfed-67626f13e7f8" providerId="AD" clId="Web-{A3645E47-E3FB-2CA7-C896-BF89B158CE4C}" dt="2020-05-08T14:27:51.372" v="13" actId="20577"/>
          <ac:spMkLst>
            <pc:docMk/>
            <pc:sldMk cId="1766473654" sldId="27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B53C-9ED4-4917-AD92-3612B6A4E9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8D3979-A1D5-43E9-BFC3-9B9CA36F104E}">
      <dgm:prSet phldrT="[Text]"/>
      <dgm:spPr/>
      <dgm:t>
        <a:bodyPr/>
        <a:lstStyle/>
        <a:p>
          <a:r>
            <a:rPr lang="en-US" dirty="0" smtClean="0"/>
            <a:t>Falls and injury</a:t>
          </a:r>
          <a:endParaRPr lang="en-US" dirty="0"/>
        </a:p>
      </dgm:t>
    </dgm:pt>
    <dgm:pt modelId="{11B72E75-0570-4F01-8FDA-E3C68D4275D8}" type="parTrans" cxnId="{E4B9DC08-0B52-4275-9D00-305C9AF54E8D}">
      <dgm:prSet/>
      <dgm:spPr/>
      <dgm:t>
        <a:bodyPr/>
        <a:lstStyle/>
        <a:p>
          <a:endParaRPr lang="en-US"/>
        </a:p>
      </dgm:t>
    </dgm:pt>
    <dgm:pt modelId="{514A0CE4-756E-493B-99A6-4125B27D4AEF}" type="sibTrans" cxnId="{E4B9DC08-0B52-4275-9D00-305C9AF54E8D}">
      <dgm:prSet/>
      <dgm:spPr/>
      <dgm:t>
        <a:bodyPr/>
        <a:lstStyle/>
        <a:p>
          <a:endParaRPr lang="en-US"/>
        </a:p>
      </dgm:t>
    </dgm:pt>
    <dgm:pt modelId="{E3E5CC5D-A895-426F-AA30-C0E5C769617B}">
      <dgm:prSet phldrT="[Text]"/>
      <dgm:spPr/>
      <dgm:t>
        <a:bodyPr/>
        <a:lstStyle/>
        <a:p>
          <a:r>
            <a:rPr lang="en-US" dirty="0" smtClean="0"/>
            <a:t>Muscle weakness</a:t>
          </a:r>
          <a:endParaRPr lang="en-US" dirty="0"/>
        </a:p>
      </dgm:t>
    </dgm:pt>
    <dgm:pt modelId="{DC8E8CF5-98CD-4165-8CB0-00D626F37874}" type="parTrans" cxnId="{CFB41CEF-A3AF-4C11-A954-33B6B308ECFF}">
      <dgm:prSet/>
      <dgm:spPr/>
      <dgm:t>
        <a:bodyPr/>
        <a:lstStyle/>
        <a:p>
          <a:endParaRPr lang="en-US"/>
        </a:p>
      </dgm:t>
    </dgm:pt>
    <dgm:pt modelId="{EEC50E05-B507-4FE2-9E8A-4A9B46FAC290}" type="sibTrans" cxnId="{CFB41CEF-A3AF-4C11-A954-33B6B308ECFF}">
      <dgm:prSet/>
      <dgm:spPr/>
      <dgm:t>
        <a:bodyPr/>
        <a:lstStyle/>
        <a:p>
          <a:endParaRPr lang="en-US"/>
        </a:p>
      </dgm:t>
    </dgm:pt>
    <dgm:pt modelId="{36D69CB7-055B-4CBE-9570-D8D388E5E995}">
      <dgm:prSet phldrT="[Text]" phldr="1"/>
      <dgm:spPr/>
      <dgm:t>
        <a:bodyPr/>
        <a:lstStyle/>
        <a:p>
          <a:endParaRPr lang="en-US" dirty="0"/>
        </a:p>
      </dgm:t>
    </dgm:pt>
    <dgm:pt modelId="{21B2458C-C7BA-4068-BDE3-E53A7011A4FE}" type="parTrans" cxnId="{1728CF8A-F57E-4A6C-A242-80E1349C0E2E}">
      <dgm:prSet/>
      <dgm:spPr/>
      <dgm:t>
        <a:bodyPr/>
        <a:lstStyle/>
        <a:p>
          <a:endParaRPr lang="en-US"/>
        </a:p>
      </dgm:t>
    </dgm:pt>
    <dgm:pt modelId="{4AFAB94F-BBE2-478B-80B4-292D7572E05C}" type="sibTrans" cxnId="{1728CF8A-F57E-4A6C-A242-80E1349C0E2E}">
      <dgm:prSet/>
      <dgm:spPr/>
      <dgm:t>
        <a:bodyPr/>
        <a:lstStyle/>
        <a:p>
          <a:endParaRPr lang="en-US"/>
        </a:p>
      </dgm:t>
    </dgm:pt>
    <dgm:pt modelId="{2D44D097-0A4D-4FB5-B168-0F151D5E8C9B}">
      <dgm:prSet phldrT="[Text]" phldr="1"/>
      <dgm:spPr/>
      <dgm:t>
        <a:bodyPr/>
        <a:lstStyle/>
        <a:p>
          <a:endParaRPr lang="en-US"/>
        </a:p>
      </dgm:t>
    </dgm:pt>
    <dgm:pt modelId="{9E8E1419-09CD-453F-B232-D06AA5D74EDC}" type="parTrans" cxnId="{A4F64D2C-F043-4546-85CC-2D92E5399C4F}">
      <dgm:prSet/>
      <dgm:spPr/>
      <dgm:t>
        <a:bodyPr/>
        <a:lstStyle/>
        <a:p>
          <a:endParaRPr lang="en-US"/>
        </a:p>
      </dgm:t>
    </dgm:pt>
    <dgm:pt modelId="{12AF153E-472D-4769-BCFD-6A9B6880395B}" type="sibTrans" cxnId="{A4F64D2C-F043-4546-85CC-2D92E5399C4F}">
      <dgm:prSet/>
      <dgm:spPr/>
      <dgm:t>
        <a:bodyPr/>
        <a:lstStyle/>
        <a:p>
          <a:endParaRPr lang="en-US"/>
        </a:p>
      </dgm:t>
    </dgm:pt>
    <dgm:pt modelId="{209171EA-A724-4E26-BEA5-D8F8626CE87A}">
      <dgm:prSet phldrT="[Text]"/>
      <dgm:spPr/>
      <dgm:t>
        <a:bodyPr/>
        <a:lstStyle/>
        <a:p>
          <a:endParaRPr lang="en-US" dirty="0"/>
        </a:p>
      </dgm:t>
    </dgm:pt>
    <dgm:pt modelId="{35792A75-3666-4553-A415-D7B96F1624EE}" type="parTrans" cxnId="{7F476A52-68CE-48D9-AFC3-33F2D711E79E}">
      <dgm:prSet/>
      <dgm:spPr/>
      <dgm:t>
        <a:bodyPr/>
        <a:lstStyle/>
        <a:p>
          <a:endParaRPr lang="en-US"/>
        </a:p>
      </dgm:t>
    </dgm:pt>
    <dgm:pt modelId="{021ACAF7-D690-4EF6-8A0C-07D0546F6F54}" type="sibTrans" cxnId="{7F476A52-68CE-48D9-AFC3-33F2D711E79E}">
      <dgm:prSet/>
      <dgm:spPr/>
      <dgm:t>
        <a:bodyPr/>
        <a:lstStyle/>
        <a:p>
          <a:endParaRPr lang="en-US"/>
        </a:p>
      </dgm:t>
    </dgm:pt>
    <dgm:pt modelId="{E782268D-410F-4089-9249-13109627B7EC}">
      <dgm:prSet phldrT="[Text]"/>
      <dgm:spPr/>
      <dgm:t>
        <a:bodyPr/>
        <a:lstStyle/>
        <a:p>
          <a:r>
            <a:rPr lang="en-US" dirty="0" smtClean="0"/>
            <a:t>Neurological deficits</a:t>
          </a:r>
          <a:endParaRPr lang="en-US" dirty="0"/>
        </a:p>
      </dgm:t>
    </dgm:pt>
    <dgm:pt modelId="{545264CB-EE19-4D8D-9906-B237F14E3C8A}" type="parTrans" cxnId="{80DE41D3-4D14-4E37-B118-2424B68994DC}">
      <dgm:prSet/>
      <dgm:spPr/>
      <dgm:t>
        <a:bodyPr/>
        <a:lstStyle/>
        <a:p>
          <a:endParaRPr lang="en-US"/>
        </a:p>
      </dgm:t>
    </dgm:pt>
    <dgm:pt modelId="{91090A6A-6463-468F-8CBD-C930761341D1}" type="sibTrans" cxnId="{80DE41D3-4D14-4E37-B118-2424B68994DC}">
      <dgm:prSet/>
      <dgm:spPr/>
      <dgm:t>
        <a:bodyPr/>
        <a:lstStyle/>
        <a:p>
          <a:endParaRPr lang="en-US"/>
        </a:p>
      </dgm:t>
    </dgm:pt>
    <dgm:pt modelId="{ABD4DD14-4B3B-46D2-B7AC-0C7B443D7402}">
      <dgm:prSet phldrT="[Text]"/>
      <dgm:spPr/>
      <dgm:t>
        <a:bodyPr/>
        <a:lstStyle/>
        <a:p>
          <a:r>
            <a:rPr lang="en-US" dirty="0" smtClean="0"/>
            <a:t>Poor vision</a:t>
          </a:r>
          <a:endParaRPr lang="en-US" dirty="0"/>
        </a:p>
      </dgm:t>
    </dgm:pt>
    <dgm:pt modelId="{A2AB13B4-E2DA-4A9F-BC35-75F95B9F2FB1}" type="parTrans" cxnId="{7B97205B-5B66-4AB8-9961-514FC29BDF97}">
      <dgm:prSet/>
      <dgm:spPr/>
      <dgm:t>
        <a:bodyPr/>
        <a:lstStyle/>
        <a:p>
          <a:endParaRPr lang="en-US"/>
        </a:p>
      </dgm:t>
    </dgm:pt>
    <dgm:pt modelId="{0F064D6F-CA58-444F-8F9D-CBD5889641F6}" type="sibTrans" cxnId="{7B97205B-5B66-4AB8-9961-514FC29BDF97}">
      <dgm:prSet/>
      <dgm:spPr/>
      <dgm:t>
        <a:bodyPr/>
        <a:lstStyle/>
        <a:p>
          <a:endParaRPr lang="en-US"/>
        </a:p>
      </dgm:t>
    </dgm:pt>
    <dgm:pt modelId="{A691A215-C39D-452C-9D15-4293F51B4DBE}">
      <dgm:prSet phldrT="[Text]"/>
      <dgm:spPr/>
      <dgm:t>
        <a:bodyPr/>
        <a:lstStyle/>
        <a:p>
          <a:r>
            <a:rPr lang="en-US" dirty="0" smtClean="0"/>
            <a:t>Cluttered</a:t>
          </a:r>
        </a:p>
        <a:p>
          <a:r>
            <a:rPr lang="en-US" dirty="0" smtClean="0"/>
            <a:t>Environment</a:t>
          </a:r>
          <a:endParaRPr lang="en-US" dirty="0"/>
        </a:p>
      </dgm:t>
    </dgm:pt>
    <dgm:pt modelId="{CBF5E19F-909D-4DF3-BDF4-B7A76AB2D6F2}" type="parTrans" cxnId="{50419DD7-5627-4352-8040-F2BDA943516A}">
      <dgm:prSet/>
      <dgm:spPr/>
      <dgm:t>
        <a:bodyPr/>
        <a:lstStyle/>
        <a:p>
          <a:endParaRPr lang="en-US"/>
        </a:p>
      </dgm:t>
    </dgm:pt>
    <dgm:pt modelId="{3A958D2E-2EC1-4DB6-A36E-F72EEA31DBF9}" type="sibTrans" cxnId="{50419DD7-5627-4352-8040-F2BDA943516A}">
      <dgm:prSet/>
      <dgm:spPr/>
      <dgm:t>
        <a:bodyPr/>
        <a:lstStyle/>
        <a:p>
          <a:endParaRPr lang="en-US"/>
        </a:p>
      </dgm:t>
    </dgm:pt>
    <dgm:pt modelId="{0B06B149-CD2E-43AD-A1F7-4686F3BD0F1E}">
      <dgm:prSet phldrT="[Text]"/>
      <dgm:spPr/>
      <dgm:t>
        <a:bodyPr/>
        <a:lstStyle/>
        <a:p>
          <a:r>
            <a:rPr lang="en-US" dirty="0" smtClean="0"/>
            <a:t>Malnutrition</a:t>
          </a:r>
          <a:endParaRPr lang="en-US" dirty="0"/>
        </a:p>
      </dgm:t>
    </dgm:pt>
    <dgm:pt modelId="{C0C05FF9-CAC0-49D7-BA78-9A7755F7E597}" type="parTrans" cxnId="{EC69B326-9FB1-41B5-95D2-6541E83E5BD3}">
      <dgm:prSet/>
      <dgm:spPr/>
      <dgm:t>
        <a:bodyPr/>
        <a:lstStyle/>
        <a:p>
          <a:endParaRPr lang="en-US"/>
        </a:p>
      </dgm:t>
    </dgm:pt>
    <dgm:pt modelId="{987D8689-AD6A-47C3-83E7-8037704A732A}" type="sibTrans" cxnId="{EC69B326-9FB1-41B5-95D2-6541E83E5BD3}">
      <dgm:prSet/>
      <dgm:spPr/>
      <dgm:t>
        <a:bodyPr/>
        <a:lstStyle/>
        <a:p>
          <a:endParaRPr lang="en-US"/>
        </a:p>
      </dgm:t>
    </dgm:pt>
    <dgm:pt modelId="{32F20787-DE15-4752-9AB4-5FC641285FA2}">
      <dgm:prSet phldrT="[Text]"/>
      <dgm:spPr/>
      <dgm:t>
        <a:bodyPr/>
        <a:lstStyle/>
        <a:p>
          <a:r>
            <a:rPr lang="en-US" dirty="0" smtClean="0"/>
            <a:t>Medications</a:t>
          </a:r>
          <a:endParaRPr lang="en-US" dirty="0"/>
        </a:p>
      </dgm:t>
    </dgm:pt>
    <dgm:pt modelId="{DE5DA050-1AED-41BD-B1A3-A9FE05833A26}" type="parTrans" cxnId="{01A89337-3C98-40AE-8538-B9A8C6878C6B}">
      <dgm:prSet/>
      <dgm:spPr/>
      <dgm:t>
        <a:bodyPr/>
        <a:lstStyle/>
        <a:p>
          <a:endParaRPr lang="en-US"/>
        </a:p>
      </dgm:t>
    </dgm:pt>
    <dgm:pt modelId="{F806C76F-82FD-47BE-8241-6872B5E21EC9}" type="sibTrans" cxnId="{01A89337-3C98-40AE-8538-B9A8C6878C6B}">
      <dgm:prSet/>
      <dgm:spPr/>
      <dgm:t>
        <a:bodyPr/>
        <a:lstStyle/>
        <a:p>
          <a:endParaRPr lang="en-US"/>
        </a:p>
      </dgm:t>
    </dgm:pt>
    <dgm:pt modelId="{D23F17BC-07A6-4E07-AF9A-9888AD8D9E2C}">
      <dgm:prSet phldrT="[Text]"/>
      <dgm:spPr/>
      <dgm:t>
        <a:bodyPr/>
        <a:lstStyle/>
        <a:p>
          <a:r>
            <a:rPr lang="en-US" dirty="0" smtClean="0"/>
            <a:t>Orthostatic hypotension</a:t>
          </a:r>
          <a:endParaRPr lang="en-US" dirty="0"/>
        </a:p>
      </dgm:t>
    </dgm:pt>
    <dgm:pt modelId="{164A3D36-5E2A-400F-B666-1E912DA9A970}" type="parTrans" cxnId="{060578E0-C5EA-47A8-9B6A-CDA17D160094}">
      <dgm:prSet/>
      <dgm:spPr/>
      <dgm:t>
        <a:bodyPr/>
        <a:lstStyle/>
        <a:p>
          <a:endParaRPr lang="en-US"/>
        </a:p>
      </dgm:t>
    </dgm:pt>
    <dgm:pt modelId="{5452C308-1CE9-4400-9820-310C4864CE22}" type="sibTrans" cxnId="{060578E0-C5EA-47A8-9B6A-CDA17D160094}">
      <dgm:prSet/>
      <dgm:spPr/>
      <dgm:t>
        <a:bodyPr/>
        <a:lstStyle/>
        <a:p>
          <a:endParaRPr lang="en-US"/>
        </a:p>
      </dgm:t>
    </dgm:pt>
    <dgm:pt modelId="{A824C064-ABDB-48ED-8236-F012C450A489}">
      <dgm:prSet phldrT="[Text]"/>
      <dgm:spPr/>
      <dgm:t>
        <a:bodyPr/>
        <a:lstStyle/>
        <a:p>
          <a:r>
            <a:rPr lang="en-US" dirty="0" smtClean="0"/>
            <a:t>Osteoporosis</a:t>
          </a:r>
          <a:endParaRPr lang="en-US" dirty="0"/>
        </a:p>
      </dgm:t>
    </dgm:pt>
    <dgm:pt modelId="{290B6369-CEDD-496D-A369-4BA77A6E12AE}" type="parTrans" cxnId="{79982488-DD2E-4E98-997F-03FEA0A4538D}">
      <dgm:prSet/>
      <dgm:spPr/>
      <dgm:t>
        <a:bodyPr/>
        <a:lstStyle/>
        <a:p>
          <a:endParaRPr lang="en-US"/>
        </a:p>
      </dgm:t>
    </dgm:pt>
    <dgm:pt modelId="{404BB5AB-09E0-45D7-8B05-713C188322F9}" type="sibTrans" cxnId="{79982488-DD2E-4E98-997F-03FEA0A4538D}">
      <dgm:prSet/>
      <dgm:spPr/>
      <dgm:t>
        <a:bodyPr/>
        <a:lstStyle/>
        <a:p>
          <a:endParaRPr lang="en-US"/>
        </a:p>
      </dgm:t>
    </dgm:pt>
    <dgm:pt modelId="{273A5B1B-0D5A-4C1D-9DD7-1B728D7B7077}">
      <dgm:prSet phldrT="[Text]"/>
      <dgm:spPr/>
      <dgm:t>
        <a:bodyPr/>
        <a:lstStyle/>
        <a:p>
          <a:r>
            <a:rPr lang="en-US" dirty="0" smtClean="0"/>
            <a:t>Urinary urgency</a:t>
          </a:r>
          <a:endParaRPr lang="en-US" dirty="0"/>
        </a:p>
      </dgm:t>
    </dgm:pt>
    <dgm:pt modelId="{9CA28326-1912-44A3-A512-8E5CE4EACEBD}" type="parTrans" cxnId="{826A2203-A13C-434A-BB4A-4E9CC7CC8909}">
      <dgm:prSet/>
      <dgm:spPr/>
      <dgm:t>
        <a:bodyPr/>
        <a:lstStyle/>
        <a:p>
          <a:endParaRPr lang="en-US"/>
        </a:p>
      </dgm:t>
    </dgm:pt>
    <dgm:pt modelId="{3B606B95-0E9A-485A-B42E-ECD5BF50F2F3}" type="sibTrans" cxnId="{826A2203-A13C-434A-BB4A-4E9CC7CC8909}">
      <dgm:prSet/>
      <dgm:spPr/>
      <dgm:t>
        <a:bodyPr/>
        <a:lstStyle/>
        <a:p>
          <a:endParaRPr lang="en-US"/>
        </a:p>
      </dgm:t>
    </dgm:pt>
    <dgm:pt modelId="{C5637E2D-9C1C-470D-91D4-43545FF04CB2}" type="pres">
      <dgm:prSet presAssocID="{A8F6B53C-9ED4-4917-AD92-3612B6A4E96B}" presName="cycle" presStyleCnt="0">
        <dgm:presLayoutVars>
          <dgm:chMax val="1"/>
          <dgm:dir/>
          <dgm:animLvl val="ctr"/>
          <dgm:resizeHandles val="exact"/>
        </dgm:presLayoutVars>
      </dgm:prSet>
      <dgm:spPr/>
      <dgm:t>
        <a:bodyPr/>
        <a:lstStyle/>
        <a:p>
          <a:endParaRPr lang="en-US"/>
        </a:p>
      </dgm:t>
    </dgm:pt>
    <dgm:pt modelId="{BA73D8B5-1ED8-47C4-98CB-C11E77F89B79}" type="pres">
      <dgm:prSet presAssocID="{198D3979-A1D5-43E9-BFC3-9B9CA36F104E}" presName="centerShape" presStyleLbl="node0" presStyleIdx="0" presStyleCnt="1"/>
      <dgm:spPr/>
      <dgm:t>
        <a:bodyPr/>
        <a:lstStyle/>
        <a:p>
          <a:endParaRPr lang="en-US"/>
        </a:p>
      </dgm:t>
    </dgm:pt>
    <dgm:pt modelId="{A33E0F28-DF1E-43D7-93FE-14BA3D175E42}" type="pres">
      <dgm:prSet presAssocID="{DC8E8CF5-98CD-4165-8CB0-00D626F37874}" presName="parTrans" presStyleLbl="bgSibTrans2D1" presStyleIdx="0" presStyleCnt="9"/>
      <dgm:spPr/>
      <dgm:t>
        <a:bodyPr/>
        <a:lstStyle/>
        <a:p>
          <a:endParaRPr lang="en-US"/>
        </a:p>
      </dgm:t>
    </dgm:pt>
    <dgm:pt modelId="{FA2F8D1B-B0AB-427C-B05E-951BF906FBC0}" type="pres">
      <dgm:prSet presAssocID="{E3E5CC5D-A895-426F-AA30-C0E5C769617B}" presName="node" presStyleLbl="node1" presStyleIdx="0" presStyleCnt="9">
        <dgm:presLayoutVars>
          <dgm:bulletEnabled val="1"/>
        </dgm:presLayoutVars>
      </dgm:prSet>
      <dgm:spPr/>
      <dgm:t>
        <a:bodyPr/>
        <a:lstStyle/>
        <a:p>
          <a:endParaRPr lang="en-US"/>
        </a:p>
      </dgm:t>
    </dgm:pt>
    <dgm:pt modelId="{3405C57F-835B-4DEC-BEFB-FA88887A97BC}" type="pres">
      <dgm:prSet presAssocID="{545264CB-EE19-4D8D-9906-B237F14E3C8A}" presName="parTrans" presStyleLbl="bgSibTrans2D1" presStyleIdx="1" presStyleCnt="9"/>
      <dgm:spPr/>
      <dgm:t>
        <a:bodyPr/>
        <a:lstStyle/>
        <a:p>
          <a:endParaRPr lang="en-US"/>
        </a:p>
      </dgm:t>
    </dgm:pt>
    <dgm:pt modelId="{08FEE27C-6A5C-436C-A6D2-9863A938B9A4}" type="pres">
      <dgm:prSet presAssocID="{E782268D-410F-4089-9249-13109627B7EC}" presName="node" presStyleLbl="node1" presStyleIdx="1" presStyleCnt="9">
        <dgm:presLayoutVars>
          <dgm:bulletEnabled val="1"/>
        </dgm:presLayoutVars>
      </dgm:prSet>
      <dgm:spPr/>
      <dgm:t>
        <a:bodyPr/>
        <a:lstStyle/>
        <a:p>
          <a:endParaRPr lang="en-US"/>
        </a:p>
      </dgm:t>
    </dgm:pt>
    <dgm:pt modelId="{A3A8C2C3-9312-4251-A448-83EF4CB5A795}" type="pres">
      <dgm:prSet presAssocID="{A2AB13B4-E2DA-4A9F-BC35-75F95B9F2FB1}" presName="parTrans" presStyleLbl="bgSibTrans2D1" presStyleIdx="2" presStyleCnt="9"/>
      <dgm:spPr/>
      <dgm:t>
        <a:bodyPr/>
        <a:lstStyle/>
        <a:p>
          <a:endParaRPr lang="en-US"/>
        </a:p>
      </dgm:t>
    </dgm:pt>
    <dgm:pt modelId="{B9367C37-04C4-444C-8B14-C65D63572086}" type="pres">
      <dgm:prSet presAssocID="{ABD4DD14-4B3B-46D2-B7AC-0C7B443D7402}" presName="node" presStyleLbl="node1" presStyleIdx="2" presStyleCnt="9">
        <dgm:presLayoutVars>
          <dgm:bulletEnabled val="1"/>
        </dgm:presLayoutVars>
      </dgm:prSet>
      <dgm:spPr/>
      <dgm:t>
        <a:bodyPr/>
        <a:lstStyle/>
        <a:p>
          <a:endParaRPr lang="en-US"/>
        </a:p>
      </dgm:t>
    </dgm:pt>
    <dgm:pt modelId="{8F0A7D40-3249-423D-ACF7-58C2C61CE112}" type="pres">
      <dgm:prSet presAssocID="{CBF5E19F-909D-4DF3-BDF4-B7A76AB2D6F2}" presName="parTrans" presStyleLbl="bgSibTrans2D1" presStyleIdx="3" presStyleCnt="9"/>
      <dgm:spPr/>
      <dgm:t>
        <a:bodyPr/>
        <a:lstStyle/>
        <a:p>
          <a:endParaRPr lang="en-US"/>
        </a:p>
      </dgm:t>
    </dgm:pt>
    <dgm:pt modelId="{978667FA-9523-40A4-A049-B40ABA9AFE2F}" type="pres">
      <dgm:prSet presAssocID="{A691A215-C39D-452C-9D15-4293F51B4DBE}" presName="node" presStyleLbl="node1" presStyleIdx="3" presStyleCnt="9">
        <dgm:presLayoutVars>
          <dgm:bulletEnabled val="1"/>
        </dgm:presLayoutVars>
      </dgm:prSet>
      <dgm:spPr/>
      <dgm:t>
        <a:bodyPr/>
        <a:lstStyle/>
        <a:p>
          <a:endParaRPr lang="en-US"/>
        </a:p>
      </dgm:t>
    </dgm:pt>
    <dgm:pt modelId="{A66B4536-5C88-4B03-8C6C-8E67FBF69E81}" type="pres">
      <dgm:prSet presAssocID="{C0C05FF9-CAC0-49D7-BA78-9A7755F7E597}" presName="parTrans" presStyleLbl="bgSibTrans2D1" presStyleIdx="4" presStyleCnt="9"/>
      <dgm:spPr/>
      <dgm:t>
        <a:bodyPr/>
        <a:lstStyle/>
        <a:p>
          <a:endParaRPr lang="en-US"/>
        </a:p>
      </dgm:t>
    </dgm:pt>
    <dgm:pt modelId="{93E0C177-B357-4B24-B38A-4FECE061D471}" type="pres">
      <dgm:prSet presAssocID="{0B06B149-CD2E-43AD-A1F7-4686F3BD0F1E}" presName="node" presStyleLbl="node1" presStyleIdx="4" presStyleCnt="9">
        <dgm:presLayoutVars>
          <dgm:bulletEnabled val="1"/>
        </dgm:presLayoutVars>
      </dgm:prSet>
      <dgm:spPr/>
      <dgm:t>
        <a:bodyPr/>
        <a:lstStyle/>
        <a:p>
          <a:endParaRPr lang="en-US"/>
        </a:p>
      </dgm:t>
    </dgm:pt>
    <dgm:pt modelId="{EF2A8C05-C152-4773-A6BE-68A17AE188A2}" type="pres">
      <dgm:prSet presAssocID="{DE5DA050-1AED-41BD-B1A3-A9FE05833A26}" presName="parTrans" presStyleLbl="bgSibTrans2D1" presStyleIdx="5" presStyleCnt="9"/>
      <dgm:spPr/>
      <dgm:t>
        <a:bodyPr/>
        <a:lstStyle/>
        <a:p>
          <a:endParaRPr lang="en-US"/>
        </a:p>
      </dgm:t>
    </dgm:pt>
    <dgm:pt modelId="{80132FBC-FACA-488A-B087-7B25D5F29883}" type="pres">
      <dgm:prSet presAssocID="{32F20787-DE15-4752-9AB4-5FC641285FA2}" presName="node" presStyleLbl="node1" presStyleIdx="5" presStyleCnt="9">
        <dgm:presLayoutVars>
          <dgm:bulletEnabled val="1"/>
        </dgm:presLayoutVars>
      </dgm:prSet>
      <dgm:spPr/>
      <dgm:t>
        <a:bodyPr/>
        <a:lstStyle/>
        <a:p>
          <a:endParaRPr lang="en-US"/>
        </a:p>
      </dgm:t>
    </dgm:pt>
    <dgm:pt modelId="{06DB83CF-22A1-40B0-BEE4-DB0A966695F5}" type="pres">
      <dgm:prSet presAssocID="{164A3D36-5E2A-400F-B666-1E912DA9A970}" presName="parTrans" presStyleLbl="bgSibTrans2D1" presStyleIdx="6" presStyleCnt="9"/>
      <dgm:spPr/>
      <dgm:t>
        <a:bodyPr/>
        <a:lstStyle/>
        <a:p>
          <a:endParaRPr lang="en-US"/>
        </a:p>
      </dgm:t>
    </dgm:pt>
    <dgm:pt modelId="{70AF7A12-204F-4E76-984B-B104172B1A83}" type="pres">
      <dgm:prSet presAssocID="{D23F17BC-07A6-4E07-AF9A-9888AD8D9E2C}" presName="node" presStyleLbl="node1" presStyleIdx="6" presStyleCnt="9">
        <dgm:presLayoutVars>
          <dgm:bulletEnabled val="1"/>
        </dgm:presLayoutVars>
      </dgm:prSet>
      <dgm:spPr/>
      <dgm:t>
        <a:bodyPr/>
        <a:lstStyle/>
        <a:p>
          <a:endParaRPr lang="en-US"/>
        </a:p>
      </dgm:t>
    </dgm:pt>
    <dgm:pt modelId="{BAB0A4B6-D8A7-4B42-9F1B-D92631059A68}" type="pres">
      <dgm:prSet presAssocID="{290B6369-CEDD-496D-A369-4BA77A6E12AE}" presName="parTrans" presStyleLbl="bgSibTrans2D1" presStyleIdx="7" presStyleCnt="9"/>
      <dgm:spPr/>
      <dgm:t>
        <a:bodyPr/>
        <a:lstStyle/>
        <a:p>
          <a:endParaRPr lang="en-US"/>
        </a:p>
      </dgm:t>
    </dgm:pt>
    <dgm:pt modelId="{968A3648-0B12-441A-A8AB-B1230C153838}" type="pres">
      <dgm:prSet presAssocID="{A824C064-ABDB-48ED-8236-F012C450A489}" presName="node" presStyleLbl="node1" presStyleIdx="7" presStyleCnt="9">
        <dgm:presLayoutVars>
          <dgm:bulletEnabled val="1"/>
        </dgm:presLayoutVars>
      </dgm:prSet>
      <dgm:spPr/>
      <dgm:t>
        <a:bodyPr/>
        <a:lstStyle/>
        <a:p>
          <a:endParaRPr lang="en-US"/>
        </a:p>
      </dgm:t>
    </dgm:pt>
    <dgm:pt modelId="{941B42CD-F963-4037-8DD8-5208F6E3061E}" type="pres">
      <dgm:prSet presAssocID="{9CA28326-1912-44A3-A512-8E5CE4EACEBD}" presName="parTrans" presStyleLbl="bgSibTrans2D1" presStyleIdx="8" presStyleCnt="9"/>
      <dgm:spPr/>
      <dgm:t>
        <a:bodyPr/>
        <a:lstStyle/>
        <a:p>
          <a:endParaRPr lang="en-US"/>
        </a:p>
      </dgm:t>
    </dgm:pt>
    <dgm:pt modelId="{042D8A93-265D-4DA4-811D-2C026CC5C60E}" type="pres">
      <dgm:prSet presAssocID="{273A5B1B-0D5A-4C1D-9DD7-1B728D7B7077}" presName="node" presStyleLbl="node1" presStyleIdx="8" presStyleCnt="9">
        <dgm:presLayoutVars>
          <dgm:bulletEnabled val="1"/>
        </dgm:presLayoutVars>
      </dgm:prSet>
      <dgm:spPr/>
      <dgm:t>
        <a:bodyPr/>
        <a:lstStyle/>
        <a:p>
          <a:endParaRPr lang="en-US"/>
        </a:p>
      </dgm:t>
    </dgm:pt>
  </dgm:ptLst>
  <dgm:cxnLst>
    <dgm:cxn modelId="{7E5B796F-D675-47F1-B79F-8D7DBEBE1285}" type="presOf" srcId="{E3E5CC5D-A895-426F-AA30-C0E5C769617B}" destId="{FA2F8D1B-B0AB-427C-B05E-951BF906FBC0}" srcOrd="0" destOrd="0" presId="urn:microsoft.com/office/officeart/2005/8/layout/radial4"/>
    <dgm:cxn modelId="{7B97205B-5B66-4AB8-9961-514FC29BDF97}" srcId="{198D3979-A1D5-43E9-BFC3-9B9CA36F104E}" destId="{ABD4DD14-4B3B-46D2-B7AC-0C7B443D7402}" srcOrd="2" destOrd="0" parTransId="{A2AB13B4-E2DA-4A9F-BC35-75F95B9F2FB1}" sibTransId="{0F064D6F-CA58-444F-8F9D-CBD5889641F6}"/>
    <dgm:cxn modelId="{80DE41D3-4D14-4E37-B118-2424B68994DC}" srcId="{198D3979-A1D5-43E9-BFC3-9B9CA36F104E}" destId="{E782268D-410F-4089-9249-13109627B7EC}" srcOrd="1" destOrd="0" parTransId="{545264CB-EE19-4D8D-9906-B237F14E3C8A}" sibTransId="{91090A6A-6463-468F-8CBD-C930761341D1}"/>
    <dgm:cxn modelId="{A4F64D2C-F043-4546-85CC-2D92E5399C4F}" srcId="{209171EA-A724-4E26-BEA5-D8F8626CE87A}" destId="{2D44D097-0A4D-4FB5-B168-0F151D5E8C9B}" srcOrd="1" destOrd="0" parTransId="{9E8E1419-09CD-453F-B232-D06AA5D74EDC}" sibTransId="{12AF153E-472D-4769-BCFD-6A9B6880395B}"/>
    <dgm:cxn modelId="{1728CF8A-F57E-4A6C-A242-80E1349C0E2E}" srcId="{209171EA-A724-4E26-BEA5-D8F8626CE87A}" destId="{36D69CB7-055B-4CBE-9570-D8D388E5E995}" srcOrd="0" destOrd="0" parTransId="{21B2458C-C7BA-4068-BDE3-E53A7011A4FE}" sibTransId="{4AFAB94F-BBE2-478B-80B4-292D7572E05C}"/>
    <dgm:cxn modelId="{8DD6C00C-5328-4315-B45B-F6AECD857361}" type="presOf" srcId="{290B6369-CEDD-496D-A369-4BA77A6E12AE}" destId="{BAB0A4B6-D8A7-4B42-9F1B-D92631059A68}" srcOrd="0" destOrd="0" presId="urn:microsoft.com/office/officeart/2005/8/layout/radial4"/>
    <dgm:cxn modelId="{FF46D6A8-16B6-4F15-B99A-5D67BEFE336A}" type="presOf" srcId="{A824C064-ABDB-48ED-8236-F012C450A489}" destId="{968A3648-0B12-441A-A8AB-B1230C153838}" srcOrd="0" destOrd="0" presId="urn:microsoft.com/office/officeart/2005/8/layout/radial4"/>
    <dgm:cxn modelId="{CB00AD34-03EC-49FB-A074-EF5444C25C0D}" type="presOf" srcId="{C0C05FF9-CAC0-49D7-BA78-9A7755F7E597}" destId="{A66B4536-5C88-4B03-8C6C-8E67FBF69E81}" srcOrd="0" destOrd="0" presId="urn:microsoft.com/office/officeart/2005/8/layout/radial4"/>
    <dgm:cxn modelId="{50419DD7-5627-4352-8040-F2BDA943516A}" srcId="{198D3979-A1D5-43E9-BFC3-9B9CA36F104E}" destId="{A691A215-C39D-452C-9D15-4293F51B4DBE}" srcOrd="3" destOrd="0" parTransId="{CBF5E19F-909D-4DF3-BDF4-B7A76AB2D6F2}" sibTransId="{3A958D2E-2EC1-4DB6-A36E-F72EEA31DBF9}"/>
    <dgm:cxn modelId="{DBA3F5BB-B2D1-4FFF-B420-1FE42789A086}" type="presOf" srcId="{DE5DA050-1AED-41BD-B1A3-A9FE05833A26}" destId="{EF2A8C05-C152-4773-A6BE-68A17AE188A2}" srcOrd="0" destOrd="0" presId="urn:microsoft.com/office/officeart/2005/8/layout/radial4"/>
    <dgm:cxn modelId="{D26E6F64-47A7-4940-A6DE-CF581F3C4BEC}" type="presOf" srcId="{CBF5E19F-909D-4DF3-BDF4-B7A76AB2D6F2}" destId="{8F0A7D40-3249-423D-ACF7-58C2C61CE112}" srcOrd="0" destOrd="0" presId="urn:microsoft.com/office/officeart/2005/8/layout/radial4"/>
    <dgm:cxn modelId="{FB35B8C2-9F8A-45E1-910B-F257117CF760}" type="presOf" srcId="{9CA28326-1912-44A3-A512-8E5CE4EACEBD}" destId="{941B42CD-F963-4037-8DD8-5208F6E3061E}" srcOrd="0" destOrd="0" presId="urn:microsoft.com/office/officeart/2005/8/layout/radial4"/>
    <dgm:cxn modelId="{7F476A52-68CE-48D9-AFC3-33F2D711E79E}" srcId="{A8F6B53C-9ED4-4917-AD92-3612B6A4E96B}" destId="{209171EA-A724-4E26-BEA5-D8F8626CE87A}" srcOrd="1" destOrd="0" parTransId="{35792A75-3666-4553-A415-D7B96F1624EE}" sibTransId="{021ACAF7-D690-4EF6-8A0C-07D0546F6F54}"/>
    <dgm:cxn modelId="{060578E0-C5EA-47A8-9B6A-CDA17D160094}" srcId="{198D3979-A1D5-43E9-BFC3-9B9CA36F104E}" destId="{D23F17BC-07A6-4E07-AF9A-9888AD8D9E2C}" srcOrd="6" destOrd="0" parTransId="{164A3D36-5E2A-400F-B666-1E912DA9A970}" sibTransId="{5452C308-1CE9-4400-9820-310C4864CE22}"/>
    <dgm:cxn modelId="{79982488-DD2E-4E98-997F-03FEA0A4538D}" srcId="{198D3979-A1D5-43E9-BFC3-9B9CA36F104E}" destId="{A824C064-ABDB-48ED-8236-F012C450A489}" srcOrd="7" destOrd="0" parTransId="{290B6369-CEDD-496D-A369-4BA77A6E12AE}" sibTransId="{404BB5AB-09E0-45D7-8B05-713C188322F9}"/>
    <dgm:cxn modelId="{EC69B326-9FB1-41B5-95D2-6541E83E5BD3}" srcId="{198D3979-A1D5-43E9-BFC3-9B9CA36F104E}" destId="{0B06B149-CD2E-43AD-A1F7-4686F3BD0F1E}" srcOrd="4" destOrd="0" parTransId="{C0C05FF9-CAC0-49D7-BA78-9A7755F7E597}" sibTransId="{987D8689-AD6A-47C3-83E7-8037704A732A}"/>
    <dgm:cxn modelId="{826A2203-A13C-434A-BB4A-4E9CC7CC8909}" srcId="{198D3979-A1D5-43E9-BFC3-9B9CA36F104E}" destId="{273A5B1B-0D5A-4C1D-9DD7-1B728D7B7077}" srcOrd="8" destOrd="0" parTransId="{9CA28326-1912-44A3-A512-8E5CE4EACEBD}" sibTransId="{3B606B95-0E9A-485A-B42E-ECD5BF50F2F3}"/>
    <dgm:cxn modelId="{9A9167C4-E56E-4841-B38B-E1C929D02637}" type="presOf" srcId="{164A3D36-5E2A-400F-B666-1E912DA9A970}" destId="{06DB83CF-22A1-40B0-BEE4-DB0A966695F5}" srcOrd="0" destOrd="0" presId="urn:microsoft.com/office/officeart/2005/8/layout/radial4"/>
    <dgm:cxn modelId="{01A89337-3C98-40AE-8538-B9A8C6878C6B}" srcId="{198D3979-A1D5-43E9-BFC3-9B9CA36F104E}" destId="{32F20787-DE15-4752-9AB4-5FC641285FA2}" srcOrd="5" destOrd="0" parTransId="{DE5DA050-1AED-41BD-B1A3-A9FE05833A26}" sibTransId="{F806C76F-82FD-47BE-8241-6872B5E21EC9}"/>
    <dgm:cxn modelId="{C6D49556-A1FD-4561-9B2B-5A24DB2BF5B7}" type="presOf" srcId="{0B06B149-CD2E-43AD-A1F7-4686F3BD0F1E}" destId="{93E0C177-B357-4B24-B38A-4FECE061D471}" srcOrd="0" destOrd="0" presId="urn:microsoft.com/office/officeart/2005/8/layout/radial4"/>
    <dgm:cxn modelId="{CFB41CEF-A3AF-4C11-A954-33B6B308ECFF}" srcId="{198D3979-A1D5-43E9-BFC3-9B9CA36F104E}" destId="{E3E5CC5D-A895-426F-AA30-C0E5C769617B}" srcOrd="0" destOrd="0" parTransId="{DC8E8CF5-98CD-4165-8CB0-00D626F37874}" sibTransId="{EEC50E05-B507-4FE2-9E8A-4A9B46FAC290}"/>
    <dgm:cxn modelId="{E6097A98-D8EA-4022-BA1C-4B8D8B2BA1BF}" type="presOf" srcId="{DC8E8CF5-98CD-4165-8CB0-00D626F37874}" destId="{A33E0F28-DF1E-43D7-93FE-14BA3D175E42}" srcOrd="0" destOrd="0" presId="urn:microsoft.com/office/officeart/2005/8/layout/radial4"/>
    <dgm:cxn modelId="{37D2EE2B-538D-47DF-A1D6-CF6EA6FE07DE}" type="presOf" srcId="{545264CB-EE19-4D8D-9906-B237F14E3C8A}" destId="{3405C57F-835B-4DEC-BEFB-FA88887A97BC}" srcOrd="0" destOrd="0" presId="urn:microsoft.com/office/officeart/2005/8/layout/radial4"/>
    <dgm:cxn modelId="{95F93C4B-8099-481A-93B4-798AF936C4AD}" type="presOf" srcId="{32F20787-DE15-4752-9AB4-5FC641285FA2}" destId="{80132FBC-FACA-488A-B087-7B25D5F29883}" srcOrd="0" destOrd="0" presId="urn:microsoft.com/office/officeart/2005/8/layout/radial4"/>
    <dgm:cxn modelId="{9411FA63-6C62-45D2-98FB-5791DDB13385}" type="presOf" srcId="{D23F17BC-07A6-4E07-AF9A-9888AD8D9E2C}" destId="{70AF7A12-204F-4E76-984B-B104172B1A83}" srcOrd="0" destOrd="0" presId="urn:microsoft.com/office/officeart/2005/8/layout/radial4"/>
    <dgm:cxn modelId="{F87B3460-9C3B-40BF-B6A8-D61822D59F95}" type="presOf" srcId="{A691A215-C39D-452C-9D15-4293F51B4DBE}" destId="{978667FA-9523-40A4-A049-B40ABA9AFE2F}" srcOrd="0" destOrd="0" presId="urn:microsoft.com/office/officeart/2005/8/layout/radial4"/>
    <dgm:cxn modelId="{A5665264-8B36-4E07-9065-1F46D58EBCEB}" type="presOf" srcId="{ABD4DD14-4B3B-46D2-B7AC-0C7B443D7402}" destId="{B9367C37-04C4-444C-8B14-C65D63572086}" srcOrd="0" destOrd="0" presId="urn:microsoft.com/office/officeart/2005/8/layout/radial4"/>
    <dgm:cxn modelId="{CA053553-73BE-4C8B-844D-C9A2EF0F40F8}" type="presOf" srcId="{A8F6B53C-9ED4-4917-AD92-3612B6A4E96B}" destId="{C5637E2D-9C1C-470D-91D4-43545FF04CB2}" srcOrd="0" destOrd="0" presId="urn:microsoft.com/office/officeart/2005/8/layout/radial4"/>
    <dgm:cxn modelId="{1FC448C2-290E-4A8B-97E1-C4340554A930}" type="presOf" srcId="{E782268D-410F-4089-9249-13109627B7EC}" destId="{08FEE27C-6A5C-436C-A6D2-9863A938B9A4}" srcOrd="0" destOrd="0" presId="urn:microsoft.com/office/officeart/2005/8/layout/radial4"/>
    <dgm:cxn modelId="{48884495-3993-418D-9E33-EFD73C2ACC9B}" type="presOf" srcId="{198D3979-A1D5-43E9-BFC3-9B9CA36F104E}" destId="{BA73D8B5-1ED8-47C4-98CB-C11E77F89B79}" srcOrd="0" destOrd="0" presId="urn:microsoft.com/office/officeart/2005/8/layout/radial4"/>
    <dgm:cxn modelId="{6790815C-FC33-4A54-843B-0D49555E006C}" type="presOf" srcId="{273A5B1B-0D5A-4C1D-9DD7-1B728D7B7077}" destId="{042D8A93-265D-4DA4-811D-2C026CC5C60E}" srcOrd="0" destOrd="0" presId="urn:microsoft.com/office/officeart/2005/8/layout/radial4"/>
    <dgm:cxn modelId="{D2ADDFA0-6617-4051-B632-E72D8EAD52B4}" type="presOf" srcId="{A2AB13B4-E2DA-4A9F-BC35-75F95B9F2FB1}" destId="{A3A8C2C3-9312-4251-A448-83EF4CB5A795}" srcOrd="0" destOrd="0" presId="urn:microsoft.com/office/officeart/2005/8/layout/radial4"/>
    <dgm:cxn modelId="{E4B9DC08-0B52-4275-9D00-305C9AF54E8D}" srcId="{A8F6B53C-9ED4-4917-AD92-3612B6A4E96B}" destId="{198D3979-A1D5-43E9-BFC3-9B9CA36F104E}" srcOrd="0" destOrd="0" parTransId="{11B72E75-0570-4F01-8FDA-E3C68D4275D8}" sibTransId="{514A0CE4-756E-493B-99A6-4125B27D4AEF}"/>
    <dgm:cxn modelId="{A8491BF2-04F9-4DF7-8F51-339CBC99FA20}" type="presParOf" srcId="{C5637E2D-9C1C-470D-91D4-43545FF04CB2}" destId="{BA73D8B5-1ED8-47C4-98CB-C11E77F89B79}" srcOrd="0" destOrd="0" presId="urn:microsoft.com/office/officeart/2005/8/layout/radial4"/>
    <dgm:cxn modelId="{B3972902-D557-48B6-BE56-98A69503643C}" type="presParOf" srcId="{C5637E2D-9C1C-470D-91D4-43545FF04CB2}" destId="{A33E0F28-DF1E-43D7-93FE-14BA3D175E42}" srcOrd="1" destOrd="0" presId="urn:microsoft.com/office/officeart/2005/8/layout/radial4"/>
    <dgm:cxn modelId="{BD3FD3A7-7451-423F-A917-D7B878D14AF1}" type="presParOf" srcId="{C5637E2D-9C1C-470D-91D4-43545FF04CB2}" destId="{FA2F8D1B-B0AB-427C-B05E-951BF906FBC0}" srcOrd="2" destOrd="0" presId="urn:microsoft.com/office/officeart/2005/8/layout/radial4"/>
    <dgm:cxn modelId="{87775AF4-349A-4410-9A1D-15880ACB1BC3}" type="presParOf" srcId="{C5637E2D-9C1C-470D-91D4-43545FF04CB2}" destId="{3405C57F-835B-4DEC-BEFB-FA88887A97BC}" srcOrd="3" destOrd="0" presId="urn:microsoft.com/office/officeart/2005/8/layout/radial4"/>
    <dgm:cxn modelId="{EB48295B-646F-4746-BF42-E78250278854}" type="presParOf" srcId="{C5637E2D-9C1C-470D-91D4-43545FF04CB2}" destId="{08FEE27C-6A5C-436C-A6D2-9863A938B9A4}" srcOrd="4" destOrd="0" presId="urn:microsoft.com/office/officeart/2005/8/layout/radial4"/>
    <dgm:cxn modelId="{31DBD50F-8289-42FD-9B19-28C3D3038284}" type="presParOf" srcId="{C5637E2D-9C1C-470D-91D4-43545FF04CB2}" destId="{A3A8C2C3-9312-4251-A448-83EF4CB5A795}" srcOrd="5" destOrd="0" presId="urn:microsoft.com/office/officeart/2005/8/layout/radial4"/>
    <dgm:cxn modelId="{C7FE8B22-C165-439A-B60A-E4D608560CE6}" type="presParOf" srcId="{C5637E2D-9C1C-470D-91D4-43545FF04CB2}" destId="{B9367C37-04C4-444C-8B14-C65D63572086}" srcOrd="6" destOrd="0" presId="urn:microsoft.com/office/officeart/2005/8/layout/radial4"/>
    <dgm:cxn modelId="{0DE3D966-276B-44F6-9E01-4399B3B08431}" type="presParOf" srcId="{C5637E2D-9C1C-470D-91D4-43545FF04CB2}" destId="{8F0A7D40-3249-423D-ACF7-58C2C61CE112}" srcOrd="7" destOrd="0" presId="urn:microsoft.com/office/officeart/2005/8/layout/radial4"/>
    <dgm:cxn modelId="{8102D3C0-3CBD-4BB4-9C13-C71F2B98D24F}" type="presParOf" srcId="{C5637E2D-9C1C-470D-91D4-43545FF04CB2}" destId="{978667FA-9523-40A4-A049-B40ABA9AFE2F}" srcOrd="8" destOrd="0" presId="urn:microsoft.com/office/officeart/2005/8/layout/radial4"/>
    <dgm:cxn modelId="{394C5266-AB92-4DBD-9381-8CFC3D992E42}" type="presParOf" srcId="{C5637E2D-9C1C-470D-91D4-43545FF04CB2}" destId="{A66B4536-5C88-4B03-8C6C-8E67FBF69E81}" srcOrd="9" destOrd="0" presId="urn:microsoft.com/office/officeart/2005/8/layout/radial4"/>
    <dgm:cxn modelId="{65AE3EEA-6527-4142-9F5C-03206511A4FA}" type="presParOf" srcId="{C5637E2D-9C1C-470D-91D4-43545FF04CB2}" destId="{93E0C177-B357-4B24-B38A-4FECE061D471}" srcOrd="10" destOrd="0" presId="urn:microsoft.com/office/officeart/2005/8/layout/radial4"/>
    <dgm:cxn modelId="{B611BFF0-7A20-4E27-8BD3-1BED9EE848A1}" type="presParOf" srcId="{C5637E2D-9C1C-470D-91D4-43545FF04CB2}" destId="{EF2A8C05-C152-4773-A6BE-68A17AE188A2}" srcOrd="11" destOrd="0" presId="urn:microsoft.com/office/officeart/2005/8/layout/radial4"/>
    <dgm:cxn modelId="{FBFA4EE4-1723-4F32-85DD-2D4DF887CBAC}" type="presParOf" srcId="{C5637E2D-9C1C-470D-91D4-43545FF04CB2}" destId="{80132FBC-FACA-488A-B087-7B25D5F29883}" srcOrd="12" destOrd="0" presId="urn:microsoft.com/office/officeart/2005/8/layout/radial4"/>
    <dgm:cxn modelId="{BDC523FC-6B09-481B-B5CF-BC143C1CF47B}" type="presParOf" srcId="{C5637E2D-9C1C-470D-91D4-43545FF04CB2}" destId="{06DB83CF-22A1-40B0-BEE4-DB0A966695F5}" srcOrd="13" destOrd="0" presId="urn:microsoft.com/office/officeart/2005/8/layout/radial4"/>
    <dgm:cxn modelId="{C5EC3574-9699-4D97-96EE-A074391936DA}" type="presParOf" srcId="{C5637E2D-9C1C-470D-91D4-43545FF04CB2}" destId="{70AF7A12-204F-4E76-984B-B104172B1A83}" srcOrd="14" destOrd="0" presId="urn:microsoft.com/office/officeart/2005/8/layout/radial4"/>
    <dgm:cxn modelId="{6107CEFA-E453-4DDB-BF41-C98592792D0A}" type="presParOf" srcId="{C5637E2D-9C1C-470D-91D4-43545FF04CB2}" destId="{BAB0A4B6-D8A7-4B42-9F1B-D92631059A68}" srcOrd="15" destOrd="0" presId="urn:microsoft.com/office/officeart/2005/8/layout/radial4"/>
    <dgm:cxn modelId="{CA425A31-0E3F-482C-8BCF-03D4B519BFEC}" type="presParOf" srcId="{C5637E2D-9C1C-470D-91D4-43545FF04CB2}" destId="{968A3648-0B12-441A-A8AB-B1230C153838}" srcOrd="16" destOrd="0" presId="urn:microsoft.com/office/officeart/2005/8/layout/radial4"/>
    <dgm:cxn modelId="{018AC97C-A16C-4C76-B72E-5E35F3077D1B}" type="presParOf" srcId="{C5637E2D-9C1C-470D-91D4-43545FF04CB2}" destId="{941B42CD-F963-4037-8DD8-5208F6E3061E}" srcOrd="17" destOrd="0" presId="urn:microsoft.com/office/officeart/2005/8/layout/radial4"/>
    <dgm:cxn modelId="{B3F4FE0A-F8E5-4E69-809E-E08079584874}" type="presParOf" srcId="{C5637E2D-9C1C-470D-91D4-43545FF04CB2}" destId="{042D8A93-265D-4DA4-811D-2C026CC5C60E}"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D8B5-1ED8-47C4-98CB-C11E77F89B79}">
      <dsp:nvSpPr>
        <dsp:cNvPr id="0" name=""/>
        <dsp:cNvSpPr/>
      </dsp:nvSpPr>
      <dsp:spPr>
        <a:xfrm>
          <a:off x="4696986" y="4253346"/>
          <a:ext cx="2008317" cy="20083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Falls and injury</a:t>
          </a:r>
          <a:endParaRPr lang="en-US" sz="3400" kern="1200" dirty="0"/>
        </a:p>
      </dsp:txBody>
      <dsp:txXfrm>
        <a:off x="4991097" y="4547457"/>
        <a:ext cx="1420095" cy="1420095"/>
      </dsp:txXfrm>
    </dsp:sp>
    <dsp:sp modelId="{A33E0F28-DF1E-43D7-93FE-14BA3D175E42}">
      <dsp:nvSpPr>
        <dsp:cNvPr id="0" name=""/>
        <dsp:cNvSpPr/>
      </dsp:nvSpPr>
      <dsp:spPr>
        <a:xfrm rot="10800000">
          <a:off x="1006559"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F8D1B-B0AB-427C-B05E-951BF906FBC0}">
      <dsp:nvSpPr>
        <dsp:cNvPr id="0" name=""/>
        <dsp:cNvSpPr/>
      </dsp:nvSpPr>
      <dsp:spPr>
        <a:xfrm>
          <a:off x="303648"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Muscle weakness</a:t>
          </a:r>
          <a:endParaRPr lang="en-US" sz="1700" kern="1200" dirty="0"/>
        </a:p>
      </dsp:txBody>
      <dsp:txXfrm>
        <a:off x="336588" y="4728116"/>
        <a:ext cx="1339942" cy="1058777"/>
      </dsp:txXfrm>
    </dsp:sp>
    <dsp:sp modelId="{3405C57F-835B-4DEC-BEFB-FA88887A97BC}">
      <dsp:nvSpPr>
        <dsp:cNvPr id="0" name=""/>
        <dsp:cNvSpPr/>
      </dsp:nvSpPr>
      <dsp:spPr>
        <a:xfrm rot="12150000">
          <a:off x="1231180"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E27C-6A5C-436C-A6D2-9863A938B9A4}">
      <dsp:nvSpPr>
        <dsp:cNvPr id="0" name=""/>
        <dsp:cNvSpPr/>
      </dsp:nvSpPr>
      <dsp:spPr>
        <a:xfrm>
          <a:off x="661002"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Neurological deficits</a:t>
          </a:r>
          <a:endParaRPr lang="en-US" sz="1700" kern="1200" dirty="0"/>
        </a:p>
      </dsp:txBody>
      <dsp:txXfrm>
        <a:off x="693942" y="2931576"/>
        <a:ext cx="1339942" cy="1058777"/>
      </dsp:txXfrm>
    </dsp:sp>
    <dsp:sp modelId="{A3A8C2C3-9312-4251-A448-83EF4CB5A795}">
      <dsp:nvSpPr>
        <dsp:cNvPr id="0" name=""/>
        <dsp:cNvSpPr/>
      </dsp:nvSpPr>
      <dsp:spPr>
        <a:xfrm rot="13500000">
          <a:off x="1870846"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7C37-04C4-444C-8B14-C65D63572086}">
      <dsp:nvSpPr>
        <dsp:cNvPr id="0" name=""/>
        <dsp:cNvSpPr/>
      </dsp:nvSpPr>
      <dsp:spPr>
        <a:xfrm>
          <a:off x="1678660"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Poor vision</a:t>
          </a:r>
          <a:endParaRPr lang="en-US" sz="1700" kern="1200" dirty="0"/>
        </a:p>
      </dsp:txBody>
      <dsp:txXfrm>
        <a:off x="1711600" y="1408543"/>
        <a:ext cx="1339942" cy="1058777"/>
      </dsp:txXfrm>
    </dsp:sp>
    <dsp:sp modelId="{8F0A7D40-3249-423D-ACF7-58C2C61CE112}">
      <dsp:nvSpPr>
        <dsp:cNvPr id="0" name=""/>
        <dsp:cNvSpPr/>
      </dsp:nvSpPr>
      <dsp:spPr>
        <a:xfrm rot="14850000">
          <a:off x="282817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667FA-9523-40A4-A049-B40ABA9AFE2F}">
      <dsp:nvSpPr>
        <dsp:cNvPr id="0" name=""/>
        <dsp:cNvSpPr/>
      </dsp:nvSpPr>
      <dsp:spPr>
        <a:xfrm>
          <a:off x="320169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Cluttered</a:t>
          </a:r>
        </a:p>
        <a:p>
          <a:pPr lvl="0" algn="ctr" defTabSz="755650">
            <a:lnSpc>
              <a:spcPct val="90000"/>
            </a:lnSpc>
            <a:spcBef>
              <a:spcPct val="0"/>
            </a:spcBef>
            <a:spcAft>
              <a:spcPct val="35000"/>
            </a:spcAft>
          </a:pPr>
          <a:r>
            <a:rPr lang="en-US" sz="1700" kern="1200" dirty="0" smtClean="0"/>
            <a:t>Environment</a:t>
          </a:r>
          <a:endParaRPr lang="en-US" sz="1700" kern="1200" dirty="0"/>
        </a:p>
      </dsp:txBody>
      <dsp:txXfrm>
        <a:off x="3234634" y="390884"/>
        <a:ext cx="1339942" cy="1058777"/>
      </dsp:txXfrm>
    </dsp:sp>
    <dsp:sp modelId="{A66B4536-5C88-4B03-8C6C-8E67FBF69E81}">
      <dsp:nvSpPr>
        <dsp:cNvPr id="0" name=""/>
        <dsp:cNvSpPr/>
      </dsp:nvSpPr>
      <dsp:spPr>
        <a:xfrm rot="16200000">
          <a:off x="3957418" y="202046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0C177-B357-4B24-B38A-4FECE061D471}">
      <dsp:nvSpPr>
        <dsp:cNvPr id="0" name=""/>
        <dsp:cNvSpPr/>
      </dsp:nvSpPr>
      <dsp:spPr>
        <a:xfrm>
          <a:off x="4998234" y="590"/>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Malnutrition</a:t>
          </a:r>
          <a:endParaRPr lang="en-US" sz="1700" kern="1200" dirty="0"/>
        </a:p>
      </dsp:txBody>
      <dsp:txXfrm>
        <a:off x="5031174" y="33530"/>
        <a:ext cx="1339942" cy="1058777"/>
      </dsp:txXfrm>
    </dsp:sp>
    <dsp:sp modelId="{EF2A8C05-C152-4773-A6BE-68A17AE188A2}">
      <dsp:nvSpPr>
        <dsp:cNvPr id="0" name=""/>
        <dsp:cNvSpPr/>
      </dsp:nvSpPr>
      <dsp:spPr>
        <a:xfrm rot="17550000">
          <a:off x="508666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FBC-FACA-488A-B087-7B25D5F29883}">
      <dsp:nvSpPr>
        <dsp:cNvPr id="0" name=""/>
        <dsp:cNvSpPr/>
      </dsp:nvSpPr>
      <dsp:spPr>
        <a:xfrm>
          <a:off x="679477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Medications</a:t>
          </a:r>
          <a:endParaRPr lang="en-US" sz="1700" kern="1200" dirty="0"/>
        </a:p>
      </dsp:txBody>
      <dsp:txXfrm>
        <a:off x="6827714" y="390884"/>
        <a:ext cx="1339942" cy="1058777"/>
      </dsp:txXfrm>
    </dsp:sp>
    <dsp:sp modelId="{06DB83CF-22A1-40B0-BEE4-DB0A966695F5}">
      <dsp:nvSpPr>
        <dsp:cNvPr id="0" name=""/>
        <dsp:cNvSpPr/>
      </dsp:nvSpPr>
      <dsp:spPr>
        <a:xfrm rot="18900000">
          <a:off x="6043991"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7A12-204F-4E76-984B-B104172B1A83}">
      <dsp:nvSpPr>
        <dsp:cNvPr id="0" name=""/>
        <dsp:cNvSpPr/>
      </dsp:nvSpPr>
      <dsp:spPr>
        <a:xfrm>
          <a:off x="8317807"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Orthostatic hypotension</a:t>
          </a:r>
          <a:endParaRPr lang="en-US" sz="1700" kern="1200" dirty="0"/>
        </a:p>
      </dsp:txBody>
      <dsp:txXfrm>
        <a:off x="8350747" y="1408543"/>
        <a:ext cx="1339942" cy="1058777"/>
      </dsp:txXfrm>
    </dsp:sp>
    <dsp:sp modelId="{BAB0A4B6-D8A7-4B42-9F1B-D92631059A68}">
      <dsp:nvSpPr>
        <dsp:cNvPr id="0" name=""/>
        <dsp:cNvSpPr/>
      </dsp:nvSpPr>
      <dsp:spPr>
        <a:xfrm rot="20250000">
          <a:off x="6683657"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A3648-0B12-441A-A8AB-B1230C153838}">
      <dsp:nvSpPr>
        <dsp:cNvPr id="0" name=""/>
        <dsp:cNvSpPr/>
      </dsp:nvSpPr>
      <dsp:spPr>
        <a:xfrm>
          <a:off x="9335466"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Osteoporosis</a:t>
          </a:r>
          <a:endParaRPr lang="en-US" sz="1700" kern="1200" dirty="0"/>
        </a:p>
      </dsp:txBody>
      <dsp:txXfrm>
        <a:off x="9368406" y="2931576"/>
        <a:ext cx="1339942" cy="1058777"/>
      </dsp:txXfrm>
    </dsp:sp>
    <dsp:sp modelId="{941B42CD-F963-4037-8DD8-5208F6E3061E}">
      <dsp:nvSpPr>
        <dsp:cNvPr id="0" name=""/>
        <dsp:cNvSpPr/>
      </dsp:nvSpPr>
      <dsp:spPr>
        <a:xfrm>
          <a:off x="6908277"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D8A93-265D-4DA4-811D-2C026CC5C60E}">
      <dsp:nvSpPr>
        <dsp:cNvPr id="0" name=""/>
        <dsp:cNvSpPr/>
      </dsp:nvSpPr>
      <dsp:spPr>
        <a:xfrm>
          <a:off x="9692820"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Urinary urgency</a:t>
          </a:r>
          <a:endParaRPr lang="en-US" sz="1700" kern="1200" dirty="0"/>
        </a:p>
      </dsp:txBody>
      <dsp:txXfrm>
        <a:off x="9725760" y="4728116"/>
        <a:ext cx="1339942" cy="1058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4/5/2021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Falls</a:t>
            </a:r>
            <a:r>
              <a:rPr lang="en-US" baseline="0" dirty="0" smtClean="0"/>
              <a:t> are a typical “geriatric syndrome:” a problem that results in additive deficits from multiple contributing systems, including external domains.  This is key to understanding the trial design.  This complexity is a reason why geriatric syndromes are difficult to treat. </a:t>
            </a:r>
            <a:r>
              <a:rPr lang="en-US" dirty="0" smtClean="0"/>
              <a:t>I would argue</a:t>
            </a:r>
            <a:r>
              <a:rPr lang="en-US" baseline="0" dirty="0" smtClean="0"/>
              <a:t> that one of the reasons that exercise is so helpful is that it affects more than one domain and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D2046F19-D1EB-40DB-9BCB-9717791D3787}" type="slidenum">
              <a:rPr lang="en-US" smtClean="0"/>
              <a:t>13</a:t>
            </a:fld>
            <a:endParaRPr lang="en-US"/>
          </a:p>
        </p:txBody>
      </p:sp>
    </p:spTree>
    <p:extLst>
      <p:ext uri="{BB962C8B-B14F-4D97-AF65-F5344CB8AC3E}">
        <p14:creationId xmlns:p14="http://schemas.microsoft.com/office/powerpoint/2010/main" val="4545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really intended as a framework for developing a fall prevention PROGRAM at an institution or healthcare practice.</a:t>
            </a:r>
            <a:r>
              <a:rPr lang="en-US" baseline="0" dirty="0" smtClean="0"/>
              <a:t>  As always in geriatrics, interventions work best when they are done by the entire team.  But it also provides a great framework for just looking at falls in a clinical setting.</a:t>
            </a:r>
          </a:p>
          <a:p>
            <a:r>
              <a:rPr lang="en-US" baseline="0" dirty="0" smtClean="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STEADI algorithm.  Don’t try to read it; we’ll break it down into its components over</a:t>
            </a:r>
            <a:r>
              <a:rPr lang="en-US" baseline="0" dirty="0" smtClean="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patients every year, or when they bring</a:t>
            </a:r>
            <a:r>
              <a:rPr lang="en-US" baseline="0" dirty="0" smtClean="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16</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Independent Brochure – contains</a:t>
            </a:r>
            <a:r>
              <a:rPr lang="en-US" baseline="0" dirty="0"/>
              <a:t> a 12-item questionnaire</a:t>
            </a:r>
            <a:endParaRPr lang="en-US" dirty="0"/>
          </a:p>
        </p:txBody>
      </p:sp>
      <p:sp>
        <p:nvSpPr>
          <p:cNvPr id="4" name="Slide Number Placeholder 3"/>
          <p:cNvSpPr>
            <a:spLocks noGrp="1"/>
          </p:cNvSpPr>
          <p:nvPr>
            <p:ph type="sldNum" sz="quarter" idx="10"/>
          </p:nvPr>
        </p:nvSpPr>
        <p:spPr/>
        <p:txBody>
          <a:bodyPr/>
          <a:lstStyle/>
          <a:p>
            <a:fld id="{A5B205AD-20A5-4F4E-97E8-0DE2E632CCB9}" type="slidenum">
              <a:rPr lang="en-US" smtClean="0"/>
              <a:t>17</a:t>
            </a:fld>
            <a:endParaRPr lang="en-US"/>
          </a:p>
        </p:txBody>
      </p:sp>
    </p:spTree>
    <p:extLst>
      <p:ext uri="{BB962C8B-B14F-4D97-AF65-F5344CB8AC3E}">
        <p14:creationId xmlns:p14="http://schemas.microsoft.com/office/powerpoint/2010/main" val="157964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18</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smtClean="0"/>
              <a:t>TUG </a:t>
            </a:r>
            <a:r>
              <a:rPr lang="en-US" baseline="0" dirty="0"/>
              <a:t>(arise, walk 10 feet, turn around and sit down</a:t>
            </a:r>
            <a:r>
              <a:rPr lang="en-US" baseline="0" dirty="0" smtClean="0"/>
              <a:t>), if &gt;12 seconds, then they’re at high risk.  30-sec chair stand: standardized for age and sex.</a:t>
            </a:r>
            <a:endParaRPr lang="en-US" baseline="0" dirty="0"/>
          </a:p>
          <a:p>
            <a:r>
              <a:rPr lang="en-US" baseline="0" dirty="0"/>
              <a:t>4 Stage balance test is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things that I think are helpful that are not really</a:t>
            </a:r>
            <a:r>
              <a:rPr lang="en-US" baseline="0" dirty="0" smtClean="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20</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proven </a:t>
            </a:r>
            <a:r>
              <a:rPr lang="en-US" dirty="0" smtClean="0"/>
              <a:t>fall-reduction</a:t>
            </a:r>
            <a:r>
              <a:rPr lang="en-US" baseline="0" dirty="0" smtClean="0"/>
              <a:t> programs (see previous slide)</a:t>
            </a:r>
          </a:p>
          <a:p>
            <a:r>
              <a:rPr lang="en-US" baseline="0" dirty="0" smtClean="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4</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a:t>
            </a:r>
            <a:r>
              <a:rPr lang="en-US" baseline="0" dirty="0" smtClean="0"/>
              <a:t>falls.</a:t>
            </a:r>
            <a:endParaRPr lang="en-US" baseline="0" dirty="0"/>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22</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Assistive devices: often people</a:t>
            </a:r>
            <a:r>
              <a:rPr lang="en-US" baseline="0" dirty="0" smtClean="0"/>
              <a:t> use a relatives old device, for example, and it’s not fitted correctly.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23</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person</a:t>
            </a:r>
            <a:r>
              <a:rPr lang="en-US" baseline="0" dirty="0" smtClean="0"/>
              <a:t> has OAB, then anticholinergics used for that might also increase fall risk, so be careful.</a:t>
            </a:r>
          </a:p>
          <a:p>
            <a:r>
              <a:rPr lang="en-US" baseline="0" dirty="0" smtClean="0"/>
              <a:t>Pain reduction methods: scheduled Tylenol, topical NSAIDs, sometimes </a:t>
            </a:r>
            <a:r>
              <a:rPr lang="en-US" baseline="0" dirty="0" err="1" smtClean="0"/>
              <a:t>gabapentinoids</a:t>
            </a:r>
            <a:r>
              <a:rPr lang="en-US" baseline="0" dirty="0" smtClean="0"/>
              <a:t>, pain management clinics, PT</a:t>
            </a:r>
          </a:p>
          <a:p>
            <a:r>
              <a:rPr lang="en-US" baseline="0" dirty="0" smtClean="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25</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26</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6</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stop here, right?  Getting patients to exercise benefits almost every body system</a:t>
            </a:r>
            <a:r>
              <a:rPr lang="en-US" baseline="0" dirty="0" smtClean="0"/>
              <a:t> and helps to improve fall risk – it affects strength, balance, arthritis; can help retrain the CNS, improves bone density, etc., etc., etc.</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1293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379933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4/5/2021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4/5/2021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616" y="337119"/>
            <a:ext cx="10019672" cy="1945529"/>
          </a:xfrm>
        </p:spPr>
        <p:txBody>
          <a:bodyPr tIns="0" bIns="0" anchor="b"/>
          <a:lstStyle>
            <a:lvl1pPr algn="l">
              <a:defRPr sz="5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42616" y="2818245"/>
            <a:ext cx="958530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42616"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4/5/2021</a:t>
            </a:fld>
            <a:endParaRPr lang="en-US" dirty="0"/>
          </a:p>
        </p:txBody>
      </p:sp>
      <p:sp>
        <p:nvSpPr>
          <p:cNvPr id="5" name="Footer Placeholder 4"/>
          <p:cNvSpPr>
            <a:spLocks noGrp="1"/>
          </p:cNvSpPr>
          <p:nvPr>
            <p:ph type="ftr" sz="quarter" idx="11"/>
          </p:nvPr>
        </p:nvSpPr>
        <p:spPr>
          <a:xfrm>
            <a:off x="2488253" y="5936346"/>
            <a:ext cx="6156755"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64501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742618" y="2282646"/>
            <a:ext cx="9585309" cy="457200"/>
          </a:xfrm>
        </p:spPr>
        <p:txBody>
          <a:bodyPr tIns="0" bIns="0" anchor="t"/>
          <a:lstStyle>
            <a:lvl1pPr>
              <a:defRPr b="1">
                <a:solidFill>
                  <a:srgbClr val="A2B526"/>
                </a:solidFill>
              </a:defRPr>
            </a:lvl1pPr>
          </a:lstStyle>
          <a:p>
            <a:pPr lvl="0"/>
            <a:r>
              <a:rPr lang="en-US" smtClean="0"/>
              <a:t>Edit Master text styles</a:t>
            </a:r>
          </a:p>
        </p:txBody>
      </p:sp>
    </p:spTree>
    <p:extLst>
      <p:ext uri="{BB962C8B-B14F-4D97-AF65-F5344CB8AC3E}">
        <p14:creationId xmlns:p14="http://schemas.microsoft.com/office/powerpoint/2010/main" val="393948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4/5/2021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4/5/2021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4/5/2021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4/5/2021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4/5/2021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4/5/2021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dc.gov/steadi/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GWEP 4M discussion</a:t>
            </a:r>
          </a:p>
          <a:p>
            <a:pPr>
              <a:lnSpc>
                <a:spcPct val="100000"/>
              </a:lnSpc>
            </a:pPr>
            <a:r>
              <a:rPr lang="en-US" sz="1700" dirty="0">
                <a:cs typeface="Calibri"/>
              </a:rPr>
              <a:t>J Hejkal</a:t>
            </a:r>
          </a:p>
          <a:p>
            <a:pPr>
              <a:lnSpc>
                <a:spcPct val="100000"/>
              </a:lnSpc>
            </a:pPr>
            <a:r>
              <a:rPr lang="en-US" sz="1700" dirty="0" smtClean="0">
                <a:cs typeface="Calibri"/>
              </a:rPr>
              <a:t>3/11/2021</a:t>
            </a:r>
            <a:endParaRPr lang="en-US" sz="1700" dirty="0">
              <a:cs typeface="Calibri"/>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systems contribute to falls, too</a:t>
            </a:r>
            <a:endParaRPr lang="en-US" dirty="0"/>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quarter" idx="13"/>
            <p:extLst/>
          </p:nvPr>
        </p:nvGraphicFramePr>
        <p:xfrm>
          <a:off x="138545" y="360218"/>
          <a:ext cx="11402291"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455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r>
              <a:rPr lang="en-US" dirty="0" smtClean="0"/>
              <a:t>.</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lstStyle/>
          <a:p>
            <a:r>
              <a:rPr lang="en-US" dirty="0"/>
              <a:t>When patients bring it </a:t>
            </a:r>
            <a:r>
              <a:rPr lang="en-US" dirty="0" smtClean="0"/>
              <a:t>up</a:t>
            </a:r>
          </a:p>
          <a:p>
            <a:r>
              <a:rPr lang="en-US" dirty="0" smtClean="0"/>
              <a:t>Yearly screening </a:t>
            </a:r>
            <a:r>
              <a:rPr lang="en-US" dirty="0"/>
              <a:t>(AWV)</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pic>
        <p:nvPicPr>
          <p:cNvPr id="7" name="Picture 6"/>
          <p:cNvPicPr>
            <a:picLocks noChangeAspect="1"/>
          </p:cNvPicPr>
          <p:nvPr/>
        </p:nvPicPr>
        <p:blipFill rotWithShape="1">
          <a:blip r:embed="rId3"/>
          <a:srcRect l="255" t="18195" r="41119" b="30096"/>
          <a:stretch/>
        </p:blipFill>
        <p:spPr>
          <a:xfrm>
            <a:off x="0" y="3613666"/>
            <a:ext cx="10694896" cy="1480904"/>
          </a:xfrm>
          <a:prstGeom prst="rect">
            <a:avLst/>
          </a:prstGeom>
        </p:spPr>
      </p:pic>
      <p:pic>
        <p:nvPicPr>
          <p:cNvPr id="8" name="Picture 7"/>
          <p:cNvPicPr>
            <a:picLocks noChangeAspect="1"/>
          </p:cNvPicPr>
          <p:nvPr/>
        </p:nvPicPr>
        <p:blipFill rotWithShape="1">
          <a:blip r:embed="rId3"/>
          <a:srcRect l="60421" t="29609" r="2777" b="16286"/>
          <a:stretch/>
        </p:blipFill>
        <p:spPr>
          <a:xfrm>
            <a:off x="4867088" y="5094570"/>
            <a:ext cx="7003783" cy="1616473"/>
          </a:xfrm>
          <a:prstGeom prst="rect">
            <a:avLst/>
          </a:prstGeom>
        </p:spPr>
      </p:pic>
    </p:spTree>
    <p:extLst>
      <p:ext uri="{BB962C8B-B14F-4D97-AF65-F5344CB8AC3E}">
        <p14:creationId xmlns:p14="http://schemas.microsoft.com/office/powerpoint/2010/main" val="1342862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3991" t="17768" r="29485" b="7768"/>
          <a:stretch/>
        </p:blipFill>
        <p:spPr>
          <a:xfrm>
            <a:off x="629265" y="26877"/>
            <a:ext cx="8963975" cy="6639394"/>
          </a:xfrm>
          <a:prstGeom prst="rect">
            <a:avLst/>
          </a:prstGeom>
        </p:spPr>
      </p:pic>
    </p:spTree>
    <p:extLst>
      <p:ext uri="{BB962C8B-B14F-4D97-AF65-F5344CB8AC3E}">
        <p14:creationId xmlns:p14="http://schemas.microsoft.com/office/powerpoint/2010/main" val="3314521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691466" y="1728216"/>
            <a:ext cx="6031625" cy="5146893"/>
          </a:xfrm>
          <a:prstGeom prst="rect">
            <a:avLst/>
          </a:prstGeom>
        </p:spPr>
      </p:pic>
    </p:spTree>
    <p:extLst>
      <p:ext uri="{BB962C8B-B14F-4D97-AF65-F5344CB8AC3E}">
        <p14:creationId xmlns:p14="http://schemas.microsoft.com/office/powerpoint/2010/main" val="357128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5" name="Picture 4"/>
          <p:cNvPicPr>
            <a:picLocks noChangeAspect="1"/>
          </p:cNvPicPr>
          <p:nvPr/>
        </p:nvPicPr>
        <p:blipFill rotWithShape="1">
          <a:blip r:embed="rId3"/>
          <a:srcRect t="50480" r="434"/>
          <a:stretch/>
        </p:blipFill>
        <p:spPr>
          <a:xfrm>
            <a:off x="6951669" y="548640"/>
            <a:ext cx="5240332" cy="6309361"/>
          </a:xfrm>
          <a:prstGeom prst="rect">
            <a:avLst/>
          </a:prstGeom>
        </p:spPr>
      </p:pic>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spTree>
    <p:extLst>
      <p:ext uri="{BB962C8B-B14F-4D97-AF65-F5344CB8AC3E}">
        <p14:creationId xmlns:p14="http://schemas.microsoft.com/office/powerpoint/2010/main" val="4211798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9134" y="3916301"/>
            <a:ext cx="6012202" cy="1470025"/>
          </a:xfrm>
        </p:spPr>
        <p:txBody>
          <a:bodyPr>
            <a:normAutofit fontScale="90000"/>
          </a:bodyPr>
          <a:lstStyle/>
          <a:p>
            <a:r>
              <a:rPr lang="en-US" sz="3100" b="1" dirty="0">
                <a:solidFill>
                  <a:srgbClr val="AD122A"/>
                </a:solidFill>
                <a:latin typeface="Arial-BoldMT"/>
                <a:cs typeface="Arial-BoldMT"/>
              </a:rPr>
              <a:t>This program is supported by the Health Resources and Services Administration (HRSA) </a:t>
            </a:r>
            <a:r>
              <a:rPr lang="en-US" sz="3100" dirty="0"/>
              <a:t/>
            </a:r>
            <a:br>
              <a:rPr lang="en-US" sz="3100" dirty="0"/>
            </a:br>
            <a:r>
              <a:rPr lang="en-US" sz="2200" b="1" dirty="0">
                <a:solidFill>
                  <a:srgbClr val="AD122A"/>
                </a:solidFill>
                <a:latin typeface="Arial-BoldMT"/>
                <a:cs typeface="Arial-BoldMT"/>
              </a:rPr>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r>
              <a:rPr lang="en-US" sz="2200" dirty="0"/>
              <a:t/>
            </a:r>
            <a:br>
              <a:rPr lang="en-US" sz="2200" dirty="0"/>
            </a:br>
            <a:endParaRPr lang="en-US" sz="2200" dirty="0"/>
          </a:p>
        </p:txBody>
      </p:sp>
    </p:spTree>
    <p:extLst>
      <p:ext uri="{BB962C8B-B14F-4D97-AF65-F5344CB8AC3E}">
        <p14:creationId xmlns:p14="http://schemas.microsoft.com/office/powerpoint/2010/main" val="35984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look at</a:t>
            </a:r>
            <a:endParaRPr lang="en-US" dirty="0"/>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r>
              <a:rPr lang="en-US" dirty="0"/>
              <a:t>Look for nystagmus if symptoms</a:t>
            </a:r>
          </a:p>
          <a:p>
            <a:endParaRPr lang="en-US" dirty="0"/>
          </a:p>
        </p:txBody>
      </p:sp>
    </p:spTree>
    <p:extLst>
      <p:ext uri="{BB962C8B-B14F-4D97-AF65-F5344CB8AC3E}">
        <p14:creationId xmlns:p14="http://schemas.microsoft.com/office/powerpoint/2010/main" val="312166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548640"/>
            <a:ext cx="12203309" cy="5654283"/>
          </a:xfrm>
          <a:prstGeom prst="rect">
            <a:avLst/>
          </a:prstGeom>
        </p:spPr>
      </p:pic>
    </p:spTree>
    <p:extLst>
      <p:ext uri="{BB962C8B-B14F-4D97-AF65-F5344CB8AC3E}">
        <p14:creationId xmlns:p14="http://schemas.microsoft.com/office/powerpoint/2010/main" val="1812375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manage</a:t>
            </a:r>
            <a:endParaRPr lang="en-US" dirty="0"/>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normAutofit/>
          </a:bodyPr>
          <a:lstStyle/>
          <a:p>
            <a:r>
              <a:rPr lang="en-US" dirty="0" smtClean="0"/>
              <a:t>Falls and mobility impairment are common</a:t>
            </a:r>
          </a:p>
          <a:p>
            <a:r>
              <a:rPr lang="en-US" dirty="0" smtClean="0"/>
              <a:t>Many contributing factors</a:t>
            </a:r>
          </a:p>
          <a:p>
            <a:r>
              <a:rPr lang="en-US" dirty="0" smtClean="0"/>
              <a:t>Exercise is best prevention, but often</a:t>
            </a:r>
          </a:p>
          <a:p>
            <a:pPr marL="0" indent="0">
              <a:buNone/>
            </a:pPr>
            <a:r>
              <a:rPr lang="en-US" dirty="0" smtClean="0"/>
              <a:t> other interventions are needed too.</a:t>
            </a:r>
          </a:p>
          <a:p>
            <a:endParaRPr lang="en-US" dirty="0" smtClean="0"/>
          </a:p>
          <a:p>
            <a:r>
              <a:rPr lang="en-US" dirty="0" smtClean="0"/>
              <a:t>Questions?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286786" y="3042834"/>
            <a:ext cx="4905214" cy="3815166"/>
          </a:xfrm>
          <a:prstGeom prst="rect">
            <a:avLst/>
          </a:prstGeom>
        </p:spPr>
      </p:pic>
    </p:spTree>
    <p:extLst>
      <p:ext uri="{BB962C8B-B14F-4D97-AF65-F5344CB8AC3E}">
        <p14:creationId xmlns:p14="http://schemas.microsoft.com/office/powerpoint/2010/main" val="284188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http://cdc.gov/steadi/index.html</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61151" y="1181892"/>
            <a:ext cx="7403465" cy="1470025"/>
          </a:xfrm>
        </p:spPr>
        <p:txBody>
          <a:bodyPr>
            <a:noAutofit/>
          </a:bodyPr>
          <a:lstStyle/>
          <a:p>
            <a:pPr algn="ctr"/>
            <a:r>
              <a:rPr lang="en-US" sz="5400" b="1" dirty="0">
                <a:solidFill>
                  <a:srgbClr val="AD122A"/>
                </a:solidFill>
                <a:latin typeface="Arial-BoldMT"/>
                <a:cs typeface="Arial-BoldMT"/>
              </a:rPr>
              <a:t>Collaboration helps us all achieve more</a:t>
            </a:r>
          </a:p>
        </p:txBody>
      </p:sp>
      <p:sp>
        <p:nvSpPr>
          <p:cNvPr id="6" name="Subtitle 5"/>
          <p:cNvSpPr>
            <a:spLocks noGrp="1"/>
          </p:cNvSpPr>
          <p:nvPr>
            <p:ph type="subTitle" idx="1"/>
          </p:nvPr>
        </p:nvSpPr>
        <p:spPr>
          <a:xfrm>
            <a:off x="1799303" y="2651917"/>
            <a:ext cx="8583562" cy="3622275"/>
          </a:xfrm>
        </p:spPr>
        <p:txBody>
          <a:bodyPr>
            <a:noAutofit/>
          </a:bodyPr>
          <a:lstStyle/>
          <a:p>
            <a:r>
              <a:rPr lang="en-US" sz="2400" b="1" dirty="0">
                <a:solidFill>
                  <a:srgbClr val="FFC000"/>
                </a:solidFill>
                <a:latin typeface="Arial-BoldMT"/>
                <a:cs typeface="Arial-BoldMT"/>
              </a:rPr>
              <a:t>Methods to collaborate:  </a:t>
            </a:r>
            <a:endParaRPr lang="en-US" sz="1700" b="1" u="sng" dirty="0">
              <a:solidFill>
                <a:srgbClr val="989EA4"/>
              </a:solidFill>
              <a:latin typeface="Arial-BoldMT"/>
              <a:cs typeface="Arial-BoldMT"/>
            </a:endParaRPr>
          </a:p>
          <a:p>
            <a:r>
              <a:rPr lang="en-US" sz="1700" b="1" u="sng" dirty="0">
                <a:solidFill>
                  <a:srgbClr val="FFC000"/>
                </a:solidFill>
                <a:latin typeface="Arial-BoldMT"/>
                <a:cs typeface="Arial-BoldMT"/>
              </a:rPr>
              <a:t>Attend</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Participate</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Provide Feedback</a:t>
            </a:r>
          </a:p>
          <a:p>
            <a:endParaRPr lang="en-US" sz="17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Please note your attendance in the CHAT by entering Name, Role, E-mail address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During discussion:  Please unmute yourself to contribute and ask questions.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Following each session, complete surveys and provide feedback</a:t>
            </a:r>
          </a:p>
        </p:txBody>
      </p:sp>
    </p:spTree>
    <p:extLst>
      <p:ext uri="{BB962C8B-B14F-4D97-AF65-F5344CB8AC3E}">
        <p14:creationId xmlns:p14="http://schemas.microsoft.com/office/powerpoint/2010/main" val="421807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smtClean="0"/>
              <a:t>More important to patients than falling</a:t>
            </a:r>
            <a:endParaRPr lang="en-US" dirty="0"/>
          </a:p>
        </p:txBody>
      </p:sp>
    </p:spTree>
    <p:extLst>
      <p:ext uri="{BB962C8B-B14F-4D97-AF65-F5344CB8AC3E}">
        <p14:creationId xmlns:p14="http://schemas.microsoft.com/office/powerpoint/2010/main" val="42995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falls and improve mobility</a:t>
            </a:r>
            <a:endParaRPr lang="en-US" dirty="0"/>
          </a:p>
        </p:txBody>
      </p:sp>
      <p:sp>
        <p:nvSpPr>
          <p:cNvPr id="3" name="Content Placeholder 2"/>
          <p:cNvSpPr>
            <a:spLocks noGrp="1"/>
          </p:cNvSpPr>
          <p:nvPr>
            <p:ph idx="1"/>
          </p:nvPr>
        </p:nvSpPr>
        <p:spPr/>
        <p:txBody>
          <a:bodyPr/>
          <a:lstStyle/>
          <a:p>
            <a:pPr marL="0" indent="0">
              <a:buNone/>
            </a:pPr>
            <a:r>
              <a:rPr lang="en-US" dirty="0" smtClean="0"/>
              <a:t>What is the intervention with the largest impact?</a:t>
            </a:r>
            <a:endParaRPr lang="en-US" dirty="0"/>
          </a:p>
        </p:txBody>
      </p:sp>
    </p:spTree>
    <p:extLst>
      <p:ext uri="{BB962C8B-B14F-4D97-AF65-F5344CB8AC3E}">
        <p14:creationId xmlns:p14="http://schemas.microsoft.com/office/powerpoint/2010/main" val="105596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7479</TotalTime>
  <Words>1240</Words>
  <Application>Microsoft Office PowerPoint</Application>
  <PresentationFormat>Widescreen</PresentationFormat>
  <Paragraphs>154</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Arial-BoldMT</vt:lpstr>
      <vt:lpstr>Avenir Next LT Pro</vt:lpstr>
      <vt:lpstr>Calibri</vt:lpstr>
      <vt:lpstr>Calibri Light</vt:lpstr>
      <vt:lpstr>AccentBoxVTI</vt:lpstr>
      <vt:lpstr>Falls and Mobility</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Collaboration helps us all achieve more</vt:lpstr>
      <vt:lpstr>Falls</vt:lpstr>
      <vt:lpstr>PowerPoint Presentation</vt:lpstr>
      <vt:lpstr>Mobility</vt:lpstr>
      <vt:lpstr>How to prevent falls and improve mobility</vt:lpstr>
      <vt:lpstr>PowerPoint Presentation</vt:lpstr>
      <vt:lpstr>Exercise</vt:lpstr>
      <vt:lpstr>But Insufficient…</vt:lpstr>
      <vt:lpstr>What keeps us mobile?</vt:lpstr>
      <vt:lpstr>Other systems contribute to falls, too</vt:lpstr>
      <vt:lpstr>PowerPoint Presentation</vt:lpstr>
      <vt:lpstr>STEADI</vt:lpstr>
      <vt:lpstr>PowerPoint Presentation</vt:lpstr>
      <vt:lpstr>Detection</vt:lpstr>
      <vt:lpstr>PowerPoint Presentation</vt:lpstr>
      <vt:lpstr>Patients with low risk</vt:lpstr>
      <vt:lpstr>PowerPoint Presentation</vt:lpstr>
      <vt:lpstr>Other things to look at</vt:lpstr>
      <vt:lpstr>PowerPoint Presentation</vt:lpstr>
      <vt:lpstr>PowerPoint Presentation</vt:lpstr>
      <vt:lpstr>Other things to manage</vt:lpstr>
      <vt:lpstr>Other things to manage</vt:lpstr>
      <vt:lpstr>In sum…</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Jessica B</dc:creator>
  <cp:lastModifiedBy>Cole, Jessica B</cp:lastModifiedBy>
  <cp:revision>77</cp:revision>
  <cp:lastPrinted>2020-10-19T14:11:37Z</cp:lastPrinted>
  <dcterms:created xsi:type="dcterms:W3CDTF">2020-01-29T21:17:51Z</dcterms:created>
  <dcterms:modified xsi:type="dcterms:W3CDTF">2021-04-05T16:10:50Z</dcterms:modified>
</cp:coreProperties>
</file>