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316" r:id="rId3"/>
    <p:sldId id="257"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3" r:id="rId21"/>
    <p:sldId id="262" r:id="rId22"/>
    <p:sldId id="276" r:id="rId23"/>
    <p:sldId id="275" r:id="rId24"/>
    <p:sldId id="285" r:id="rId25"/>
    <p:sldId id="277" r:id="rId26"/>
    <p:sldId id="278" r:id="rId27"/>
    <p:sldId id="279" r:id="rId28"/>
    <p:sldId id="280" r:id="rId29"/>
    <p:sldId id="281" r:id="rId30"/>
    <p:sldId id="287" r:id="rId31"/>
    <p:sldId id="282" r:id="rId32"/>
    <p:sldId id="284" r:id="rId33"/>
    <p:sldId id="286" r:id="rId34"/>
    <p:sldId id="288" r:id="rId35"/>
    <p:sldId id="291" r:id="rId36"/>
    <p:sldId id="289" r:id="rId37"/>
    <p:sldId id="290" r:id="rId38"/>
    <p:sldId id="292" r:id="rId39"/>
    <p:sldId id="294" r:id="rId40"/>
    <p:sldId id="293" r:id="rId41"/>
    <p:sldId id="296" r:id="rId42"/>
    <p:sldId id="297" r:id="rId43"/>
    <p:sldId id="300" r:id="rId44"/>
    <p:sldId id="298" r:id="rId45"/>
    <p:sldId id="299" r:id="rId46"/>
    <p:sldId id="301" r:id="rId47"/>
    <p:sldId id="303" r:id="rId48"/>
    <p:sldId id="304" r:id="rId49"/>
    <p:sldId id="305" r:id="rId50"/>
    <p:sldId id="295" r:id="rId51"/>
    <p:sldId id="302" r:id="rId52"/>
    <p:sldId id="306" r:id="rId53"/>
    <p:sldId id="309" r:id="rId54"/>
    <p:sldId id="308" r:id="rId55"/>
    <p:sldId id="310" r:id="rId56"/>
    <p:sldId id="311" r:id="rId57"/>
    <p:sldId id="312" r:id="rId58"/>
    <p:sldId id="314" r:id="rId59"/>
    <p:sldId id="313" r:id="rId60"/>
    <p:sldId id="315"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94660"/>
  </p:normalViewPr>
  <p:slideViewPr>
    <p:cSldViewPr snapToGrid="0">
      <p:cViewPr varScale="1">
        <p:scale>
          <a:sx n="67" d="100"/>
          <a:sy n="67" d="100"/>
        </p:scale>
        <p:origin x="4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urgin, Mary Jo J" userId="5c43b868-1356-40bd-816f-72aaf2694ef8" providerId="ADAL" clId="{59004E2A-ABBD-4C89-8047-946E578875A4}"/>
    <pc:docChg chg="addSld modSld">
      <pc:chgData name="Spurgin, Mary Jo J" userId="5c43b868-1356-40bd-816f-72aaf2694ef8" providerId="ADAL" clId="{59004E2A-ABBD-4C89-8047-946E578875A4}" dt="2022-09-15T14:01:56.456" v="4" actId="1076"/>
      <pc:docMkLst>
        <pc:docMk/>
      </pc:docMkLst>
      <pc:sldChg chg="addSp modSp new mod">
        <pc:chgData name="Spurgin, Mary Jo J" userId="5c43b868-1356-40bd-816f-72aaf2694ef8" providerId="ADAL" clId="{59004E2A-ABBD-4C89-8047-946E578875A4}" dt="2022-09-15T14:01:56.456" v="4" actId="1076"/>
        <pc:sldMkLst>
          <pc:docMk/>
          <pc:sldMk cId="2194055841" sldId="316"/>
        </pc:sldMkLst>
        <pc:spChg chg="add mod">
          <ac:chgData name="Spurgin, Mary Jo J" userId="5c43b868-1356-40bd-816f-72aaf2694ef8" providerId="ADAL" clId="{59004E2A-ABBD-4C89-8047-946E578875A4}" dt="2022-09-15T14:01:56.456" v="4" actId="1076"/>
          <ac:spMkLst>
            <pc:docMk/>
            <pc:sldMk cId="2194055841" sldId="316"/>
            <ac:spMk id="3" creationId="{27813ADA-7876-41FE-9721-5B5ABCB25BB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E910D1-51CC-4138-A139-A13BE205FA26}"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1827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910D1-51CC-4138-A139-A13BE205FA26}"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1119738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910D1-51CC-4138-A139-A13BE205FA26}"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3558715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910D1-51CC-4138-A139-A13BE205FA26}"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A722B-1EAA-4371-ABA5-40FBF92B3A35}"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42716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910D1-51CC-4138-A139-A13BE205FA26}"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3930324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2E910D1-51CC-4138-A139-A13BE205FA26}" type="datetimeFigureOut">
              <a:rPr lang="en-US" smtClean="0"/>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2632762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2E910D1-51CC-4138-A139-A13BE205FA26}" type="datetimeFigureOut">
              <a:rPr lang="en-US" smtClean="0"/>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2336092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E910D1-51CC-4138-A139-A13BE205FA26}"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2646414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E910D1-51CC-4138-A139-A13BE205FA26}"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2118025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E910D1-51CC-4138-A139-A13BE205FA26}"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891298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E910D1-51CC-4138-A139-A13BE205FA26}"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44334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E910D1-51CC-4138-A139-A13BE205FA26}"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395557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E910D1-51CC-4138-A139-A13BE205FA26}" type="datetimeFigureOut">
              <a:rPr lang="en-US" smtClean="0"/>
              <a:t>9/15/2022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2454708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E910D1-51CC-4138-A139-A13BE205FA26}" type="datetimeFigureOut">
              <a:rPr lang="en-US" smtClean="0"/>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1909142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E910D1-51CC-4138-A139-A13BE205FA26}" type="datetimeFigureOut">
              <a:rPr lang="en-US" smtClean="0"/>
              <a:t>9/15/2022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191334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910D1-51CC-4138-A139-A13BE205FA26}"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4085068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910D1-51CC-4138-A139-A13BE205FA26}"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A722B-1EAA-4371-ABA5-40FBF92B3A35}" type="slidenum">
              <a:rPr lang="en-US" smtClean="0"/>
              <a:t>‹#›</a:t>
            </a:fld>
            <a:endParaRPr lang="en-US"/>
          </a:p>
        </p:txBody>
      </p:sp>
    </p:spTree>
    <p:extLst>
      <p:ext uri="{BB962C8B-B14F-4D97-AF65-F5344CB8AC3E}">
        <p14:creationId xmlns:p14="http://schemas.microsoft.com/office/powerpoint/2010/main" val="93241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2E910D1-51CC-4138-A139-A13BE205FA26}" type="datetimeFigureOut">
              <a:rPr lang="en-US" smtClean="0"/>
              <a:t>9/15/2022</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62A722B-1EAA-4371-ABA5-40FBF92B3A35}" type="slidenum">
              <a:rPr lang="en-US" smtClean="0"/>
              <a:t>‹#›</a:t>
            </a:fld>
            <a:endParaRPr lang="en-US"/>
          </a:p>
        </p:txBody>
      </p:sp>
    </p:spTree>
    <p:extLst>
      <p:ext uri="{BB962C8B-B14F-4D97-AF65-F5344CB8AC3E}">
        <p14:creationId xmlns:p14="http://schemas.microsoft.com/office/powerpoint/2010/main" val="2224495305"/>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1FB6-C796-45F8-A42C-E7C1EC436F4D}"/>
              </a:ext>
            </a:extLst>
          </p:cNvPr>
          <p:cNvSpPr>
            <a:spLocks noGrp="1"/>
          </p:cNvSpPr>
          <p:nvPr>
            <p:ph type="ctrTitle"/>
          </p:nvPr>
        </p:nvSpPr>
        <p:spPr/>
        <p:txBody>
          <a:bodyPr/>
          <a:lstStyle/>
          <a:p>
            <a:r>
              <a:rPr lang="en-US" dirty="0"/>
              <a:t>Mental health Issues in Long Term Care</a:t>
            </a:r>
          </a:p>
        </p:txBody>
      </p:sp>
      <p:sp>
        <p:nvSpPr>
          <p:cNvPr id="3" name="Subtitle 2">
            <a:extLst>
              <a:ext uri="{FF2B5EF4-FFF2-40B4-BE49-F238E27FC236}">
                <a16:creationId xmlns:a16="http://schemas.microsoft.com/office/drawing/2014/main" id="{C2147E6A-E039-44EC-B9D7-BA4F3EB52D0A}"/>
              </a:ext>
            </a:extLst>
          </p:cNvPr>
          <p:cNvSpPr>
            <a:spLocks noGrp="1"/>
          </p:cNvSpPr>
          <p:nvPr>
            <p:ph type="subTitle" idx="1"/>
          </p:nvPr>
        </p:nvSpPr>
        <p:spPr/>
        <p:txBody>
          <a:bodyPr>
            <a:normAutofit fontScale="77500" lnSpcReduction="20000"/>
          </a:bodyPr>
          <a:lstStyle/>
          <a:p>
            <a:r>
              <a:rPr lang="en-US" dirty="0"/>
              <a:t>Thomas Magnuson, M. D.</a:t>
            </a:r>
          </a:p>
          <a:p>
            <a:r>
              <a:rPr lang="en-US" dirty="0"/>
              <a:t>Associate Professor</a:t>
            </a:r>
          </a:p>
          <a:p>
            <a:r>
              <a:rPr lang="en-US" dirty="0"/>
              <a:t>Division of Geriatric Psychiatry</a:t>
            </a:r>
          </a:p>
          <a:p>
            <a:r>
              <a:rPr lang="en-US" dirty="0"/>
              <a:t>UNMC</a:t>
            </a:r>
          </a:p>
        </p:txBody>
      </p:sp>
    </p:spTree>
    <p:extLst>
      <p:ext uri="{BB962C8B-B14F-4D97-AF65-F5344CB8AC3E}">
        <p14:creationId xmlns:p14="http://schemas.microsoft.com/office/powerpoint/2010/main" val="3090444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5DB06D-336F-4ED4-B5BC-F08F6DEC59E0}"/>
              </a:ext>
            </a:extLst>
          </p:cNvPr>
          <p:cNvPicPr>
            <a:picLocks noChangeAspect="1"/>
          </p:cNvPicPr>
          <p:nvPr/>
        </p:nvPicPr>
        <p:blipFill>
          <a:blip r:embed="rId2"/>
          <a:stretch>
            <a:fillRect/>
          </a:stretch>
        </p:blipFill>
        <p:spPr>
          <a:xfrm>
            <a:off x="1407269" y="836577"/>
            <a:ext cx="4030492" cy="4912162"/>
          </a:xfrm>
          <a:prstGeom prst="rect">
            <a:avLst/>
          </a:prstGeom>
        </p:spPr>
      </p:pic>
      <p:pic>
        <p:nvPicPr>
          <p:cNvPr id="3" name="Picture 2">
            <a:extLst>
              <a:ext uri="{FF2B5EF4-FFF2-40B4-BE49-F238E27FC236}">
                <a16:creationId xmlns:a16="http://schemas.microsoft.com/office/drawing/2014/main" id="{ADA98BDD-E4DA-41E5-A155-6117EB865DA2}"/>
              </a:ext>
            </a:extLst>
          </p:cNvPr>
          <p:cNvPicPr>
            <a:picLocks noChangeAspect="1"/>
          </p:cNvPicPr>
          <p:nvPr/>
        </p:nvPicPr>
        <p:blipFill>
          <a:blip r:embed="rId3"/>
          <a:stretch>
            <a:fillRect/>
          </a:stretch>
        </p:blipFill>
        <p:spPr>
          <a:xfrm>
            <a:off x="6754241" y="836577"/>
            <a:ext cx="4137672" cy="4951379"/>
          </a:xfrm>
          <a:prstGeom prst="rect">
            <a:avLst/>
          </a:prstGeom>
        </p:spPr>
      </p:pic>
    </p:spTree>
    <p:extLst>
      <p:ext uri="{BB962C8B-B14F-4D97-AF65-F5344CB8AC3E}">
        <p14:creationId xmlns:p14="http://schemas.microsoft.com/office/powerpoint/2010/main" val="1718072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EA2A6C-E30B-4B8F-BFBF-0967E86BF7F8}"/>
              </a:ext>
            </a:extLst>
          </p:cNvPr>
          <p:cNvPicPr>
            <a:picLocks noChangeAspect="1"/>
          </p:cNvPicPr>
          <p:nvPr/>
        </p:nvPicPr>
        <p:blipFill>
          <a:blip r:embed="rId2"/>
          <a:stretch>
            <a:fillRect/>
          </a:stretch>
        </p:blipFill>
        <p:spPr>
          <a:xfrm>
            <a:off x="2441643" y="831715"/>
            <a:ext cx="6926094" cy="5194570"/>
          </a:xfrm>
          <a:prstGeom prst="rect">
            <a:avLst/>
          </a:prstGeom>
        </p:spPr>
      </p:pic>
    </p:spTree>
    <p:extLst>
      <p:ext uri="{BB962C8B-B14F-4D97-AF65-F5344CB8AC3E}">
        <p14:creationId xmlns:p14="http://schemas.microsoft.com/office/powerpoint/2010/main" val="276208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2007BB-CB5E-4268-AA23-EAF377D5DE05}"/>
              </a:ext>
            </a:extLst>
          </p:cNvPr>
          <p:cNvPicPr>
            <a:picLocks noChangeAspect="1"/>
          </p:cNvPicPr>
          <p:nvPr/>
        </p:nvPicPr>
        <p:blipFill>
          <a:blip r:embed="rId2"/>
          <a:stretch>
            <a:fillRect/>
          </a:stretch>
        </p:blipFill>
        <p:spPr>
          <a:xfrm>
            <a:off x="3479260" y="205470"/>
            <a:ext cx="4980561" cy="6447060"/>
          </a:xfrm>
          <a:prstGeom prst="rect">
            <a:avLst/>
          </a:prstGeom>
        </p:spPr>
      </p:pic>
    </p:spTree>
    <p:extLst>
      <p:ext uri="{BB962C8B-B14F-4D97-AF65-F5344CB8AC3E}">
        <p14:creationId xmlns:p14="http://schemas.microsoft.com/office/powerpoint/2010/main" val="1647745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6841D7-7CF1-4BC3-BFBF-DF3D25E8854A}"/>
              </a:ext>
            </a:extLst>
          </p:cNvPr>
          <p:cNvPicPr>
            <a:picLocks noChangeAspect="1"/>
          </p:cNvPicPr>
          <p:nvPr/>
        </p:nvPicPr>
        <p:blipFill>
          <a:blip r:embed="rId2"/>
          <a:stretch>
            <a:fillRect/>
          </a:stretch>
        </p:blipFill>
        <p:spPr>
          <a:xfrm>
            <a:off x="1293779" y="1023574"/>
            <a:ext cx="9371789" cy="4810852"/>
          </a:xfrm>
          <a:prstGeom prst="rect">
            <a:avLst/>
          </a:prstGeom>
        </p:spPr>
      </p:pic>
    </p:spTree>
    <p:extLst>
      <p:ext uri="{BB962C8B-B14F-4D97-AF65-F5344CB8AC3E}">
        <p14:creationId xmlns:p14="http://schemas.microsoft.com/office/powerpoint/2010/main" val="382981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10DB42-7C7F-4C5C-821D-307F86ED0835}"/>
              </a:ext>
            </a:extLst>
          </p:cNvPr>
          <p:cNvPicPr>
            <a:picLocks noChangeAspect="1"/>
          </p:cNvPicPr>
          <p:nvPr/>
        </p:nvPicPr>
        <p:blipFill>
          <a:blip r:embed="rId2"/>
          <a:stretch>
            <a:fillRect/>
          </a:stretch>
        </p:blipFill>
        <p:spPr>
          <a:xfrm>
            <a:off x="2363821" y="477871"/>
            <a:ext cx="7632970" cy="5724728"/>
          </a:xfrm>
          <a:prstGeom prst="rect">
            <a:avLst/>
          </a:prstGeom>
        </p:spPr>
      </p:pic>
    </p:spTree>
    <p:extLst>
      <p:ext uri="{BB962C8B-B14F-4D97-AF65-F5344CB8AC3E}">
        <p14:creationId xmlns:p14="http://schemas.microsoft.com/office/powerpoint/2010/main" val="2962451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98AC31-61F6-4B62-9B4A-4262351238E7}"/>
              </a:ext>
            </a:extLst>
          </p:cNvPr>
          <p:cNvPicPr>
            <a:picLocks noChangeAspect="1"/>
          </p:cNvPicPr>
          <p:nvPr/>
        </p:nvPicPr>
        <p:blipFill>
          <a:blip r:embed="rId2"/>
          <a:stretch>
            <a:fillRect/>
          </a:stretch>
        </p:blipFill>
        <p:spPr>
          <a:xfrm>
            <a:off x="2110699" y="662288"/>
            <a:ext cx="7970601" cy="5397236"/>
          </a:xfrm>
          <a:prstGeom prst="rect">
            <a:avLst/>
          </a:prstGeom>
        </p:spPr>
      </p:pic>
    </p:spTree>
    <p:extLst>
      <p:ext uri="{BB962C8B-B14F-4D97-AF65-F5344CB8AC3E}">
        <p14:creationId xmlns:p14="http://schemas.microsoft.com/office/powerpoint/2010/main" val="4276376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C865BB-4D01-4E9A-BE5B-10A0B65CE7C9}"/>
              </a:ext>
            </a:extLst>
          </p:cNvPr>
          <p:cNvPicPr>
            <a:picLocks noChangeAspect="1"/>
          </p:cNvPicPr>
          <p:nvPr/>
        </p:nvPicPr>
        <p:blipFill>
          <a:blip r:embed="rId2"/>
          <a:stretch>
            <a:fillRect/>
          </a:stretch>
        </p:blipFill>
        <p:spPr>
          <a:xfrm>
            <a:off x="1333500" y="295275"/>
            <a:ext cx="9525000" cy="6267450"/>
          </a:xfrm>
          <a:prstGeom prst="rect">
            <a:avLst/>
          </a:prstGeom>
        </p:spPr>
      </p:pic>
    </p:spTree>
    <p:extLst>
      <p:ext uri="{BB962C8B-B14F-4D97-AF65-F5344CB8AC3E}">
        <p14:creationId xmlns:p14="http://schemas.microsoft.com/office/powerpoint/2010/main" val="3122694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6A254-D74E-4948-8F7A-44C13E12E86D}"/>
              </a:ext>
            </a:extLst>
          </p:cNvPr>
          <p:cNvPicPr>
            <a:picLocks noChangeAspect="1"/>
          </p:cNvPicPr>
          <p:nvPr/>
        </p:nvPicPr>
        <p:blipFill>
          <a:blip r:embed="rId2"/>
          <a:stretch>
            <a:fillRect/>
          </a:stretch>
        </p:blipFill>
        <p:spPr>
          <a:xfrm>
            <a:off x="3968885" y="229831"/>
            <a:ext cx="4520629" cy="6398338"/>
          </a:xfrm>
          <a:prstGeom prst="rect">
            <a:avLst/>
          </a:prstGeom>
        </p:spPr>
      </p:pic>
    </p:spTree>
    <p:extLst>
      <p:ext uri="{BB962C8B-B14F-4D97-AF65-F5344CB8AC3E}">
        <p14:creationId xmlns:p14="http://schemas.microsoft.com/office/powerpoint/2010/main" val="2298651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5102F-96FE-4120-B739-B20968548C88}"/>
              </a:ext>
            </a:extLst>
          </p:cNvPr>
          <p:cNvPicPr>
            <a:picLocks noChangeAspect="1"/>
          </p:cNvPicPr>
          <p:nvPr/>
        </p:nvPicPr>
        <p:blipFill>
          <a:blip r:embed="rId2"/>
          <a:stretch>
            <a:fillRect/>
          </a:stretch>
        </p:blipFill>
        <p:spPr>
          <a:xfrm>
            <a:off x="3272373" y="408561"/>
            <a:ext cx="5375516" cy="6087752"/>
          </a:xfrm>
          <a:prstGeom prst="rect">
            <a:avLst/>
          </a:prstGeom>
        </p:spPr>
      </p:pic>
    </p:spTree>
    <p:extLst>
      <p:ext uri="{BB962C8B-B14F-4D97-AF65-F5344CB8AC3E}">
        <p14:creationId xmlns:p14="http://schemas.microsoft.com/office/powerpoint/2010/main" val="3106605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5708D7-0925-4C03-A1AD-DF000D3DDC99}"/>
              </a:ext>
            </a:extLst>
          </p:cNvPr>
          <p:cNvPicPr>
            <a:picLocks noChangeAspect="1"/>
          </p:cNvPicPr>
          <p:nvPr/>
        </p:nvPicPr>
        <p:blipFill>
          <a:blip r:embed="rId2"/>
          <a:stretch>
            <a:fillRect/>
          </a:stretch>
        </p:blipFill>
        <p:spPr>
          <a:xfrm>
            <a:off x="2013625" y="968054"/>
            <a:ext cx="8443609" cy="4749530"/>
          </a:xfrm>
          <a:prstGeom prst="rect">
            <a:avLst/>
          </a:prstGeom>
        </p:spPr>
      </p:pic>
    </p:spTree>
    <p:extLst>
      <p:ext uri="{BB962C8B-B14F-4D97-AF65-F5344CB8AC3E}">
        <p14:creationId xmlns:p14="http://schemas.microsoft.com/office/powerpoint/2010/main" val="109768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813ADA-7876-41FE-9721-5B5ABCB25BBE}"/>
              </a:ext>
            </a:extLst>
          </p:cNvPr>
          <p:cNvSpPr txBox="1"/>
          <p:nvPr/>
        </p:nvSpPr>
        <p:spPr>
          <a:xfrm>
            <a:off x="2800350" y="2383989"/>
            <a:ext cx="6419850" cy="2308324"/>
          </a:xfrm>
          <a:prstGeom prst="rect">
            <a:avLst/>
          </a:prstGeom>
          <a:noFill/>
        </p:spPr>
        <p:txBody>
          <a:bodyPr wrap="square">
            <a:spAutoFit/>
          </a:bodyPr>
          <a:lstStyle/>
          <a:p>
            <a:r>
              <a:rPr lang="en-US" sz="1800" b="0" i="1" dirty="0">
                <a:effectLst/>
                <a:latin typeface="Arial" panose="020B0604020202020204" pitchFamily="34" charset="0"/>
              </a:rPr>
              <a:t>This program/project is supported by the Health Resources and Services Administration (HRSA) of the U.S. Department of Health and Human Services (HHS) as part of an award totaling $749,836.00 with 0% financed with non-governmental sources. The contents are those of the author(s) and do not necessarily represent the official views of, nor an endorsement, by HRSA, HHS, or the U.S. Government. For more information, please visit HRSA.gov.</a:t>
            </a:r>
            <a:endParaRPr lang="en-US" dirty="0"/>
          </a:p>
        </p:txBody>
      </p:sp>
    </p:spTree>
    <p:extLst>
      <p:ext uri="{BB962C8B-B14F-4D97-AF65-F5344CB8AC3E}">
        <p14:creationId xmlns:p14="http://schemas.microsoft.com/office/powerpoint/2010/main" val="219405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E80CA1-9277-4E1F-BE9B-6F7594641EDB}"/>
              </a:ext>
            </a:extLst>
          </p:cNvPr>
          <p:cNvPicPr>
            <a:picLocks noChangeAspect="1"/>
          </p:cNvPicPr>
          <p:nvPr/>
        </p:nvPicPr>
        <p:blipFill>
          <a:blip r:embed="rId2"/>
          <a:stretch>
            <a:fillRect/>
          </a:stretch>
        </p:blipFill>
        <p:spPr>
          <a:xfrm>
            <a:off x="1447090" y="688878"/>
            <a:ext cx="9297819" cy="5480244"/>
          </a:xfrm>
          <a:prstGeom prst="rect">
            <a:avLst/>
          </a:prstGeom>
        </p:spPr>
      </p:pic>
    </p:spTree>
    <p:extLst>
      <p:ext uri="{BB962C8B-B14F-4D97-AF65-F5344CB8AC3E}">
        <p14:creationId xmlns:p14="http://schemas.microsoft.com/office/powerpoint/2010/main" val="259475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B863E2-CF0A-47FD-985D-1A8D4320C909}"/>
              </a:ext>
            </a:extLst>
          </p:cNvPr>
          <p:cNvPicPr>
            <a:picLocks noChangeAspect="1"/>
          </p:cNvPicPr>
          <p:nvPr/>
        </p:nvPicPr>
        <p:blipFill>
          <a:blip r:embed="rId2"/>
          <a:stretch>
            <a:fillRect/>
          </a:stretch>
        </p:blipFill>
        <p:spPr>
          <a:xfrm>
            <a:off x="998704" y="510702"/>
            <a:ext cx="10376171" cy="5836596"/>
          </a:xfrm>
          <a:prstGeom prst="rect">
            <a:avLst/>
          </a:prstGeom>
        </p:spPr>
      </p:pic>
    </p:spTree>
    <p:extLst>
      <p:ext uri="{BB962C8B-B14F-4D97-AF65-F5344CB8AC3E}">
        <p14:creationId xmlns:p14="http://schemas.microsoft.com/office/powerpoint/2010/main" val="3964055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F413-A49E-4200-8E8A-E3526139EA48}"/>
              </a:ext>
            </a:extLst>
          </p:cNvPr>
          <p:cNvSpPr>
            <a:spLocks noGrp="1"/>
          </p:cNvSpPr>
          <p:nvPr>
            <p:ph type="title"/>
          </p:nvPr>
        </p:nvSpPr>
        <p:spPr/>
        <p:txBody>
          <a:bodyPr/>
          <a:lstStyle/>
          <a:p>
            <a:r>
              <a:rPr lang="en-US" dirty="0"/>
              <a:t>Mood</a:t>
            </a:r>
          </a:p>
        </p:txBody>
      </p:sp>
    </p:spTree>
    <p:extLst>
      <p:ext uri="{BB962C8B-B14F-4D97-AF65-F5344CB8AC3E}">
        <p14:creationId xmlns:p14="http://schemas.microsoft.com/office/powerpoint/2010/main" val="153272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0CF90E-C4A3-4B5A-B10D-6FA936268221}"/>
              </a:ext>
            </a:extLst>
          </p:cNvPr>
          <p:cNvPicPr>
            <a:picLocks noChangeAspect="1"/>
          </p:cNvPicPr>
          <p:nvPr/>
        </p:nvPicPr>
        <p:blipFill>
          <a:blip r:embed="rId2"/>
          <a:stretch>
            <a:fillRect/>
          </a:stretch>
        </p:blipFill>
        <p:spPr>
          <a:xfrm>
            <a:off x="3745149" y="368081"/>
            <a:ext cx="4371328" cy="6121837"/>
          </a:xfrm>
          <a:prstGeom prst="rect">
            <a:avLst/>
          </a:prstGeom>
        </p:spPr>
      </p:pic>
    </p:spTree>
    <p:extLst>
      <p:ext uri="{BB962C8B-B14F-4D97-AF65-F5344CB8AC3E}">
        <p14:creationId xmlns:p14="http://schemas.microsoft.com/office/powerpoint/2010/main" val="515778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4D3C05-721E-4EA0-86B3-7BBD007D097E}"/>
              </a:ext>
            </a:extLst>
          </p:cNvPr>
          <p:cNvPicPr>
            <a:picLocks noChangeAspect="1"/>
          </p:cNvPicPr>
          <p:nvPr/>
        </p:nvPicPr>
        <p:blipFill>
          <a:blip r:embed="rId2"/>
          <a:stretch>
            <a:fillRect/>
          </a:stretch>
        </p:blipFill>
        <p:spPr>
          <a:xfrm>
            <a:off x="2216285" y="519213"/>
            <a:ext cx="7759430" cy="5819573"/>
          </a:xfrm>
          <a:prstGeom prst="rect">
            <a:avLst/>
          </a:prstGeom>
        </p:spPr>
      </p:pic>
    </p:spTree>
    <p:extLst>
      <p:ext uri="{BB962C8B-B14F-4D97-AF65-F5344CB8AC3E}">
        <p14:creationId xmlns:p14="http://schemas.microsoft.com/office/powerpoint/2010/main" val="1462259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C4FA0E-D6AB-448B-84CC-7FCB1F5E9B7C}"/>
              </a:ext>
            </a:extLst>
          </p:cNvPr>
          <p:cNvPicPr>
            <a:picLocks noChangeAspect="1"/>
          </p:cNvPicPr>
          <p:nvPr/>
        </p:nvPicPr>
        <p:blipFill>
          <a:blip r:embed="rId2"/>
          <a:stretch>
            <a:fillRect/>
          </a:stretch>
        </p:blipFill>
        <p:spPr>
          <a:xfrm>
            <a:off x="2204935" y="486383"/>
            <a:ext cx="7626485" cy="5719864"/>
          </a:xfrm>
          <a:prstGeom prst="rect">
            <a:avLst/>
          </a:prstGeom>
        </p:spPr>
      </p:pic>
    </p:spTree>
    <p:extLst>
      <p:ext uri="{BB962C8B-B14F-4D97-AF65-F5344CB8AC3E}">
        <p14:creationId xmlns:p14="http://schemas.microsoft.com/office/powerpoint/2010/main" val="4271094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C8B7EF-0A27-4696-9A41-D1CE026269F9}"/>
              </a:ext>
            </a:extLst>
          </p:cNvPr>
          <p:cNvPicPr>
            <a:picLocks noChangeAspect="1"/>
          </p:cNvPicPr>
          <p:nvPr/>
        </p:nvPicPr>
        <p:blipFill>
          <a:blip r:embed="rId2"/>
          <a:stretch>
            <a:fillRect/>
          </a:stretch>
        </p:blipFill>
        <p:spPr>
          <a:xfrm>
            <a:off x="2337881" y="532588"/>
            <a:ext cx="7516238" cy="5637179"/>
          </a:xfrm>
          <a:prstGeom prst="rect">
            <a:avLst/>
          </a:prstGeom>
        </p:spPr>
      </p:pic>
    </p:spTree>
    <p:extLst>
      <p:ext uri="{BB962C8B-B14F-4D97-AF65-F5344CB8AC3E}">
        <p14:creationId xmlns:p14="http://schemas.microsoft.com/office/powerpoint/2010/main" val="2850988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CFC9A-621E-41A4-A5D7-1108577F002E}"/>
              </a:ext>
            </a:extLst>
          </p:cNvPr>
          <p:cNvPicPr>
            <a:picLocks noChangeAspect="1"/>
          </p:cNvPicPr>
          <p:nvPr/>
        </p:nvPicPr>
        <p:blipFill>
          <a:blip r:embed="rId2"/>
          <a:stretch>
            <a:fillRect/>
          </a:stretch>
        </p:blipFill>
        <p:spPr>
          <a:xfrm>
            <a:off x="2286000" y="785812"/>
            <a:ext cx="7620000" cy="5286375"/>
          </a:xfrm>
          <a:prstGeom prst="rect">
            <a:avLst/>
          </a:prstGeom>
        </p:spPr>
      </p:pic>
    </p:spTree>
    <p:extLst>
      <p:ext uri="{BB962C8B-B14F-4D97-AF65-F5344CB8AC3E}">
        <p14:creationId xmlns:p14="http://schemas.microsoft.com/office/powerpoint/2010/main" val="4117550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964174-6821-4E95-8991-8970ACC2A24B}"/>
              </a:ext>
            </a:extLst>
          </p:cNvPr>
          <p:cNvPicPr>
            <a:picLocks noChangeAspect="1"/>
          </p:cNvPicPr>
          <p:nvPr/>
        </p:nvPicPr>
        <p:blipFill>
          <a:blip r:embed="rId2"/>
          <a:stretch>
            <a:fillRect/>
          </a:stretch>
        </p:blipFill>
        <p:spPr>
          <a:xfrm>
            <a:off x="2008229" y="735196"/>
            <a:ext cx="8025457" cy="5387608"/>
          </a:xfrm>
          <a:prstGeom prst="rect">
            <a:avLst/>
          </a:prstGeom>
        </p:spPr>
      </p:pic>
    </p:spTree>
    <p:extLst>
      <p:ext uri="{BB962C8B-B14F-4D97-AF65-F5344CB8AC3E}">
        <p14:creationId xmlns:p14="http://schemas.microsoft.com/office/powerpoint/2010/main" val="53170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B49330-C9E9-403F-8220-D6AF72C43F0F}"/>
              </a:ext>
            </a:extLst>
          </p:cNvPr>
          <p:cNvPicPr>
            <a:picLocks noChangeAspect="1"/>
          </p:cNvPicPr>
          <p:nvPr/>
        </p:nvPicPr>
        <p:blipFill>
          <a:blip r:embed="rId2"/>
          <a:stretch>
            <a:fillRect/>
          </a:stretch>
        </p:blipFill>
        <p:spPr>
          <a:xfrm>
            <a:off x="2129481" y="454110"/>
            <a:ext cx="7933038" cy="5949779"/>
          </a:xfrm>
          <a:prstGeom prst="rect">
            <a:avLst/>
          </a:prstGeom>
        </p:spPr>
      </p:pic>
    </p:spTree>
    <p:extLst>
      <p:ext uri="{BB962C8B-B14F-4D97-AF65-F5344CB8AC3E}">
        <p14:creationId xmlns:p14="http://schemas.microsoft.com/office/powerpoint/2010/main" val="825941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5CDC-EC61-4F4B-B2E8-6D6475B43688}"/>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E76CCA7-65A7-4090-A103-AEA0B9B1BF21}"/>
              </a:ext>
            </a:extLst>
          </p:cNvPr>
          <p:cNvSpPr>
            <a:spLocks noGrp="1"/>
          </p:cNvSpPr>
          <p:nvPr>
            <p:ph idx="1"/>
          </p:nvPr>
        </p:nvSpPr>
        <p:spPr/>
        <p:txBody>
          <a:bodyPr/>
          <a:lstStyle/>
          <a:p>
            <a:r>
              <a:rPr lang="en-US" dirty="0"/>
              <a:t>Cognition </a:t>
            </a:r>
          </a:p>
          <a:p>
            <a:endParaRPr lang="en-US" dirty="0"/>
          </a:p>
          <a:p>
            <a:r>
              <a:rPr lang="en-US" dirty="0"/>
              <a:t>Mood</a:t>
            </a:r>
          </a:p>
          <a:p>
            <a:endParaRPr lang="en-US" dirty="0"/>
          </a:p>
          <a:p>
            <a:r>
              <a:rPr lang="en-US" dirty="0"/>
              <a:t>Anxiety</a:t>
            </a:r>
          </a:p>
          <a:p>
            <a:endParaRPr lang="en-US" dirty="0"/>
          </a:p>
          <a:p>
            <a:r>
              <a:rPr lang="en-US" dirty="0"/>
              <a:t>Psychosis </a:t>
            </a:r>
          </a:p>
        </p:txBody>
      </p:sp>
    </p:spTree>
    <p:extLst>
      <p:ext uri="{BB962C8B-B14F-4D97-AF65-F5344CB8AC3E}">
        <p14:creationId xmlns:p14="http://schemas.microsoft.com/office/powerpoint/2010/main" val="57074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21765-172F-4822-8294-2D5E8F44367E}"/>
              </a:ext>
            </a:extLst>
          </p:cNvPr>
          <p:cNvPicPr>
            <a:picLocks noChangeAspect="1"/>
          </p:cNvPicPr>
          <p:nvPr/>
        </p:nvPicPr>
        <p:blipFill>
          <a:blip r:embed="rId2"/>
          <a:stretch>
            <a:fillRect/>
          </a:stretch>
        </p:blipFill>
        <p:spPr>
          <a:xfrm>
            <a:off x="2105637" y="313277"/>
            <a:ext cx="8308595" cy="6231446"/>
          </a:xfrm>
          <a:prstGeom prst="rect">
            <a:avLst/>
          </a:prstGeom>
        </p:spPr>
      </p:pic>
    </p:spTree>
    <p:extLst>
      <p:ext uri="{BB962C8B-B14F-4D97-AF65-F5344CB8AC3E}">
        <p14:creationId xmlns:p14="http://schemas.microsoft.com/office/powerpoint/2010/main" val="4109389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2C44B-1EFB-4AD7-B544-64E417CA3931}"/>
              </a:ext>
            </a:extLst>
          </p:cNvPr>
          <p:cNvPicPr>
            <a:picLocks noChangeAspect="1"/>
          </p:cNvPicPr>
          <p:nvPr/>
        </p:nvPicPr>
        <p:blipFill>
          <a:blip r:embed="rId2"/>
          <a:stretch>
            <a:fillRect/>
          </a:stretch>
        </p:blipFill>
        <p:spPr>
          <a:xfrm>
            <a:off x="2084173" y="268759"/>
            <a:ext cx="8427308" cy="6320481"/>
          </a:xfrm>
          <a:prstGeom prst="rect">
            <a:avLst/>
          </a:prstGeom>
        </p:spPr>
      </p:pic>
    </p:spTree>
    <p:extLst>
      <p:ext uri="{BB962C8B-B14F-4D97-AF65-F5344CB8AC3E}">
        <p14:creationId xmlns:p14="http://schemas.microsoft.com/office/powerpoint/2010/main" val="1278742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E65120-5319-495D-A9C4-F9DB83227EB4}"/>
              </a:ext>
            </a:extLst>
          </p:cNvPr>
          <p:cNvPicPr>
            <a:picLocks noChangeAspect="1"/>
          </p:cNvPicPr>
          <p:nvPr/>
        </p:nvPicPr>
        <p:blipFill>
          <a:blip r:embed="rId2"/>
          <a:stretch>
            <a:fillRect/>
          </a:stretch>
        </p:blipFill>
        <p:spPr>
          <a:xfrm>
            <a:off x="1780160" y="483680"/>
            <a:ext cx="9050777" cy="6033851"/>
          </a:xfrm>
          <a:prstGeom prst="rect">
            <a:avLst/>
          </a:prstGeom>
        </p:spPr>
      </p:pic>
    </p:spTree>
    <p:extLst>
      <p:ext uri="{BB962C8B-B14F-4D97-AF65-F5344CB8AC3E}">
        <p14:creationId xmlns:p14="http://schemas.microsoft.com/office/powerpoint/2010/main" val="1844457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FA94B6-9DC6-4F69-AC7B-BCED4F4A7E14}"/>
              </a:ext>
            </a:extLst>
          </p:cNvPr>
          <p:cNvPicPr>
            <a:picLocks noChangeAspect="1"/>
          </p:cNvPicPr>
          <p:nvPr/>
        </p:nvPicPr>
        <p:blipFill>
          <a:blip r:embed="rId2"/>
          <a:stretch>
            <a:fillRect/>
          </a:stretch>
        </p:blipFill>
        <p:spPr>
          <a:xfrm>
            <a:off x="2295525" y="552450"/>
            <a:ext cx="7600950" cy="5753100"/>
          </a:xfrm>
          <a:prstGeom prst="rect">
            <a:avLst/>
          </a:prstGeom>
        </p:spPr>
      </p:pic>
    </p:spTree>
    <p:extLst>
      <p:ext uri="{BB962C8B-B14F-4D97-AF65-F5344CB8AC3E}">
        <p14:creationId xmlns:p14="http://schemas.microsoft.com/office/powerpoint/2010/main" val="987472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AB5BA4-7771-40AD-8A65-05BAA91B0488}"/>
              </a:ext>
            </a:extLst>
          </p:cNvPr>
          <p:cNvPicPr>
            <a:picLocks noChangeAspect="1"/>
          </p:cNvPicPr>
          <p:nvPr/>
        </p:nvPicPr>
        <p:blipFill>
          <a:blip r:embed="rId2"/>
          <a:stretch>
            <a:fillRect/>
          </a:stretch>
        </p:blipFill>
        <p:spPr>
          <a:xfrm>
            <a:off x="1715998" y="1147608"/>
            <a:ext cx="8192842" cy="4562783"/>
          </a:xfrm>
          <a:prstGeom prst="rect">
            <a:avLst/>
          </a:prstGeom>
        </p:spPr>
      </p:pic>
    </p:spTree>
    <p:extLst>
      <p:ext uri="{BB962C8B-B14F-4D97-AF65-F5344CB8AC3E}">
        <p14:creationId xmlns:p14="http://schemas.microsoft.com/office/powerpoint/2010/main" val="4193798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AF03CD-4745-4ADA-8F0E-DE15F922A540}"/>
              </a:ext>
            </a:extLst>
          </p:cNvPr>
          <p:cNvPicPr>
            <a:picLocks noChangeAspect="1"/>
          </p:cNvPicPr>
          <p:nvPr/>
        </p:nvPicPr>
        <p:blipFill>
          <a:blip r:embed="rId2"/>
          <a:stretch>
            <a:fillRect/>
          </a:stretch>
        </p:blipFill>
        <p:spPr>
          <a:xfrm>
            <a:off x="3784060" y="554890"/>
            <a:ext cx="4798909" cy="5943187"/>
          </a:xfrm>
          <a:prstGeom prst="rect">
            <a:avLst/>
          </a:prstGeom>
        </p:spPr>
      </p:pic>
    </p:spTree>
    <p:extLst>
      <p:ext uri="{BB962C8B-B14F-4D97-AF65-F5344CB8AC3E}">
        <p14:creationId xmlns:p14="http://schemas.microsoft.com/office/powerpoint/2010/main" val="1995095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93A4BE-8628-42A2-B6D8-E6C76540FEBA}"/>
              </a:ext>
            </a:extLst>
          </p:cNvPr>
          <p:cNvPicPr>
            <a:picLocks noChangeAspect="1"/>
          </p:cNvPicPr>
          <p:nvPr/>
        </p:nvPicPr>
        <p:blipFill>
          <a:blip r:embed="rId2"/>
          <a:stretch>
            <a:fillRect/>
          </a:stretch>
        </p:blipFill>
        <p:spPr>
          <a:xfrm>
            <a:off x="1809750" y="900112"/>
            <a:ext cx="8572500" cy="5057775"/>
          </a:xfrm>
          <a:prstGeom prst="rect">
            <a:avLst/>
          </a:prstGeom>
        </p:spPr>
      </p:pic>
    </p:spTree>
    <p:extLst>
      <p:ext uri="{BB962C8B-B14F-4D97-AF65-F5344CB8AC3E}">
        <p14:creationId xmlns:p14="http://schemas.microsoft.com/office/powerpoint/2010/main" val="3856589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E888B8-6B53-44D5-A558-A8CB9817B2A1}"/>
              </a:ext>
            </a:extLst>
          </p:cNvPr>
          <p:cNvPicPr>
            <a:picLocks noChangeAspect="1"/>
          </p:cNvPicPr>
          <p:nvPr/>
        </p:nvPicPr>
        <p:blipFill>
          <a:blip r:embed="rId2"/>
          <a:stretch>
            <a:fillRect/>
          </a:stretch>
        </p:blipFill>
        <p:spPr>
          <a:xfrm>
            <a:off x="2877424" y="282611"/>
            <a:ext cx="6906496" cy="6292778"/>
          </a:xfrm>
          <a:prstGeom prst="rect">
            <a:avLst/>
          </a:prstGeom>
        </p:spPr>
      </p:pic>
    </p:spTree>
    <p:extLst>
      <p:ext uri="{BB962C8B-B14F-4D97-AF65-F5344CB8AC3E}">
        <p14:creationId xmlns:p14="http://schemas.microsoft.com/office/powerpoint/2010/main" val="1718261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CD457-07AB-414A-9573-EC2E5F970929}"/>
              </a:ext>
            </a:extLst>
          </p:cNvPr>
          <p:cNvSpPr>
            <a:spLocks noGrp="1"/>
          </p:cNvSpPr>
          <p:nvPr>
            <p:ph type="title"/>
          </p:nvPr>
        </p:nvSpPr>
        <p:spPr/>
        <p:txBody>
          <a:bodyPr/>
          <a:lstStyle/>
          <a:p>
            <a:r>
              <a:rPr lang="en-US" dirty="0"/>
              <a:t>anxiety</a:t>
            </a:r>
          </a:p>
        </p:txBody>
      </p:sp>
    </p:spTree>
    <p:extLst>
      <p:ext uri="{BB962C8B-B14F-4D97-AF65-F5344CB8AC3E}">
        <p14:creationId xmlns:p14="http://schemas.microsoft.com/office/powerpoint/2010/main" val="1166853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5E739D-59D6-44FA-83EA-709FF9D9BFB6}"/>
              </a:ext>
            </a:extLst>
          </p:cNvPr>
          <p:cNvPicPr>
            <a:picLocks noChangeAspect="1"/>
          </p:cNvPicPr>
          <p:nvPr/>
        </p:nvPicPr>
        <p:blipFill>
          <a:blip r:embed="rId2"/>
          <a:stretch>
            <a:fillRect/>
          </a:stretch>
        </p:blipFill>
        <p:spPr>
          <a:xfrm>
            <a:off x="2641060" y="837795"/>
            <a:ext cx="6909880" cy="5182410"/>
          </a:xfrm>
          <a:prstGeom prst="rect">
            <a:avLst/>
          </a:prstGeom>
        </p:spPr>
      </p:pic>
    </p:spTree>
    <p:extLst>
      <p:ext uri="{BB962C8B-B14F-4D97-AF65-F5344CB8AC3E}">
        <p14:creationId xmlns:p14="http://schemas.microsoft.com/office/powerpoint/2010/main" val="2179985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DE07E-B918-42F2-B1B2-1462F42A52AE}"/>
              </a:ext>
            </a:extLst>
          </p:cNvPr>
          <p:cNvSpPr>
            <a:spLocks noGrp="1"/>
          </p:cNvSpPr>
          <p:nvPr>
            <p:ph type="title"/>
          </p:nvPr>
        </p:nvSpPr>
        <p:spPr/>
        <p:txBody>
          <a:bodyPr/>
          <a:lstStyle/>
          <a:p>
            <a:r>
              <a:rPr lang="en-US" dirty="0"/>
              <a:t>cognition</a:t>
            </a:r>
          </a:p>
        </p:txBody>
      </p:sp>
    </p:spTree>
    <p:extLst>
      <p:ext uri="{BB962C8B-B14F-4D97-AF65-F5344CB8AC3E}">
        <p14:creationId xmlns:p14="http://schemas.microsoft.com/office/powerpoint/2010/main" val="973052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B34A32-4582-4A98-9BDE-80DAC844A1B2}"/>
              </a:ext>
            </a:extLst>
          </p:cNvPr>
          <p:cNvPicPr>
            <a:picLocks noChangeAspect="1"/>
          </p:cNvPicPr>
          <p:nvPr/>
        </p:nvPicPr>
        <p:blipFill>
          <a:blip r:embed="rId2"/>
          <a:stretch>
            <a:fillRect/>
          </a:stretch>
        </p:blipFill>
        <p:spPr>
          <a:xfrm>
            <a:off x="4001868" y="357204"/>
            <a:ext cx="4188264" cy="6143592"/>
          </a:xfrm>
          <a:prstGeom prst="rect">
            <a:avLst/>
          </a:prstGeom>
        </p:spPr>
      </p:pic>
    </p:spTree>
    <p:extLst>
      <p:ext uri="{BB962C8B-B14F-4D97-AF65-F5344CB8AC3E}">
        <p14:creationId xmlns:p14="http://schemas.microsoft.com/office/powerpoint/2010/main" val="4059164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7F9F55-6621-4D79-AE5B-1FE32A0F4AF2}"/>
              </a:ext>
            </a:extLst>
          </p:cNvPr>
          <p:cNvPicPr>
            <a:picLocks noChangeAspect="1"/>
          </p:cNvPicPr>
          <p:nvPr/>
        </p:nvPicPr>
        <p:blipFill>
          <a:blip r:embed="rId2"/>
          <a:stretch>
            <a:fillRect/>
          </a:stretch>
        </p:blipFill>
        <p:spPr>
          <a:xfrm>
            <a:off x="1828799" y="318040"/>
            <a:ext cx="9332879" cy="6221919"/>
          </a:xfrm>
          <a:prstGeom prst="rect">
            <a:avLst/>
          </a:prstGeom>
        </p:spPr>
      </p:pic>
    </p:spTree>
    <p:extLst>
      <p:ext uri="{BB962C8B-B14F-4D97-AF65-F5344CB8AC3E}">
        <p14:creationId xmlns:p14="http://schemas.microsoft.com/office/powerpoint/2010/main" val="2115358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594863-6AD3-4A75-BDC7-0C245138283B}"/>
              </a:ext>
            </a:extLst>
          </p:cNvPr>
          <p:cNvPicPr>
            <a:picLocks noChangeAspect="1"/>
          </p:cNvPicPr>
          <p:nvPr/>
        </p:nvPicPr>
        <p:blipFill>
          <a:blip r:embed="rId2"/>
          <a:stretch>
            <a:fillRect/>
          </a:stretch>
        </p:blipFill>
        <p:spPr>
          <a:xfrm>
            <a:off x="2181781" y="631261"/>
            <a:ext cx="8129537" cy="5381254"/>
          </a:xfrm>
          <a:prstGeom prst="rect">
            <a:avLst/>
          </a:prstGeom>
        </p:spPr>
      </p:pic>
    </p:spTree>
    <p:extLst>
      <p:ext uri="{BB962C8B-B14F-4D97-AF65-F5344CB8AC3E}">
        <p14:creationId xmlns:p14="http://schemas.microsoft.com/office/powerpoint/2010/main" val="1747593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F5BA7-F2C1-4932-B79D-B747878CBF97}"/>
              </a:ext>
            </a:extLst>
          </p:cNvPr>
          <p:cNvPicPr>
            <a:picLocks noChangeAspect="1"/>
          </p:cNvPicPr>
          <p:nvPr/>
        </p:nvPicPr>
        <p:blipFill>
          <a:blip r:embed="rId2"/>
          <a:stretch>
            <a:fillRect/>
          </a:stretch>
        </p:blipFill>
        <p:spPr>
          <a:xfrm>
            <a:off x="1988191" y="854103"/>
            <a:ext cx="7963599" cy="5149794"/>
          </a:xfrm>
          <a:prstGeom prst="rect">
            <a:avLst/>
          </a:prstGeom>
        </p:spPr>
      </p:pic>
    </p:spTree>
    <p:extLst>
      <p:ext uri="{BB962C8B-B14F-4D97-AF65-F5344CB8AC3E}">
        <p14:creationId xmlns:p14="http://schemas.microsoft.com/office/powerpoint/2010/main" val="2030727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107A01-2CA4-4F84-9D34-764330DE06FE}"/>
              </a:ext>
            </a:extLst>
          </p:cNvPr>
          <p:cNvPicPr>
            <a:picLocks noChangeAspect="1"/>
          </p:cNvPicPr>
          <p:nvPr/>
        </p:nvPicPr>
        <p:blipFill>
          <a:blip r:embed="rId2"/>
          <a:stretch>
            <a:fillRect/>
          </a:stretch>
        </p:blipFill>
        <p:spPr>
          <a:xfrm>
            <a:off x="351639" y="1514213"/>
            <a:ext cx="5744361" cy="3829574"/>
          </a:xfrm>
          <a:prstGeom prst="rect">
            <a:avLst/>
          </a:prstGeom>
        </p:spPr>
      </p:pic>
      <p:pic>
        <p:nvPicPr>
          <p:cNvPr id="3" name="Picture 2">
            <a:extLst>
              <a:ext uri="{FF2B5EF4-FFF2-40B4-BE49-F238E27FC236}">
                <a16:creationId xmlns:a16="http://schemas.microsoft.com/office/drawing/2014/main" id="{02D08ECA-AB1A-40BF-A556-BEAC97E9383F}"/>
              </a:ext>
            </a:extLst>
          </p:cNvPr>
          <p:cNvPicPr>
            <a:picLocks noChangeAspect="1"/>
          </p:cNvPicPr>
          <p:nvPr/>
        </p:nvPicPr>
        <p:blipFill>
          <a:blip r:embed="rId3"/>
          <a:stretch>
            <a:fillRect/>
          </a:stretch>
        </p:blipFill>
        <p:spPr>
          <a:xfrm>
            <a:off x="6233371" y="1514213"/>
            <a:ext cx="5744361" cy="3829574"/>
          </a:xfrm>
          <a:prstGeom prst="rect">
            <a:avLst/>
          </a:prstGeom>
        </p:spPr>
      </p:pic>
    </p:spTree>
    <p:extLst>
      <p:ext uri="{BB962C8B-B14F-4D97-AF65-F5344CB8AC3E}">
        <p14:creationId xmlns:p14="http://schemas.microsoft.com/office/powerpoint/2010/main" val="1119923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BBF99C-C6C3-43BF-9620-27DC820FB376}"/>
              </a:ext>
            </a:extLst>
          </p:cNvPr>
          <p:cNvPicPr>
            <a:picLocks noChangeAspect="1"/>
          </p:cNvPicPr>
          <p:nvPr/>
        </p:nvPicPr>
        <p:blipFill>
          <a:blip r:embed="rId2"/>
          <a:stretch>
            <a:fillRect/>
          </a:stretch>
        </p:blipFill>
        <p:spPr>
          <a:xfrm>
            <a:off x="604008" y="1566851"/>
            <a:ext cx="5241530" cy="3932131"/>
          </a:xfrm>
          <a:prstGeom prst="rect">
            <a:avLst/>
          </a:prstGeom>
        </p:spPr>
      </p:pic>
      <p:pic>
        <p:nvPicPr>
          <p:cNvPr id="4" name="Picture 3">
            <a:extLst>
              <a:ext uri="{FF2B5EF4-FFF2-40B4-BE49-F238E27FC236}">
                <a16:creationId xmlns:a16="http://schemas.microsoft.com/office/drawing/2014/main" id="{39F00AF5-6F00-4ED0-8052-A954191B0A40}"/>
              </a:ext>
            </a:extLst>
          </p:cNvPr>
          <p:cNvPicPr>
            <a:picLocks noChangeAspect="1"/>
          </p:cNvPicPr>
          <p:nvPr/>
        </p:nvPicPr>
        <p:blipFill>
          <a:blip r:embed="rId3"/>
          <a:stretch>
            <a:fillRect/>
          </a:stretch>
        </p:blipFill>
        <p:spPr>
          <a:xfrm>
            <a:off x="6220629" y="1621379"/>
            <a:ext cx="5734610" cy="3823073"/>
          </a:xfrm>
          <a:prstGeom prst="rect">
            <a:avLst/>
          </a:prstGeom>
        </p:spPr>
      </p:pic>
    </p:spTree>
    <p:extLst>
      <p:ext uri="{BB962C8B-B14F-4D97-AF65-F5344CB8AC3E}">
        <p14:creationId xmlns:p14="http://schemas.microsoft.com/office/powerpoint/2010/main" val="1017702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2651B6-0F15-4505-9B1D-DA05E38E0DFD}"/>
              </a:ext>
            </a:extLst>
          </p:cNvPr>
          <p:cNvPicPr>
            <a:picLocks noChangeAspect="1"/>
          </p:cNvPicPr>
          <p:nvPr/>
        </p:nvPicPr>
        <p:blipFill>
          <a:blip r:embed="rId2"/>
          <a:stretch>
            <a:fillRect/>
          </a:stretch>
        </p:blipFill>
        <p:spPr>
          <a:xfrm>
            <a:off x="2690812" y="95250"/>
            <a:ext cx="6810375" cy="6667500"/>
          </a:xfrm>
          <a:prstGeom prst="rect">
            <a:avLst/>
          </a:prstGeom>
        </p:spPr>
      </p:pic>
    </p:spTree>
    <p:extLst>
      <p:ext uri="{BB962C8B-B14F-4D97-AF65-F5344CB8AC3E}">
        <p14:creationId xmlns:p14="http://schemas.microsoft.com/office/powerpoint/2010/main" val="2182261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5B27B-1883-41F1-B1CE-AA8EFE925BBA}"/>
              </a:ext>
            </a:extLst>
          </p:cNvPr>
          <p:cNvPicPr>
            <a:picLocks noChangeAspect="1"/>
          </p:cNvPicPr>
          <p:nvPr/>
        </p:nvPicPr>
        <p:blipFill>
          <a:blip r:embed="rId2"/>
          <a:stretch>
            <a:fillRect/>
          </a:stretch>
        </p:blipFill>
        <p:spPr>
          <a:xfrm>
            <a:off x="92596" y="1369190"/>
            <a:ext cx="12006807" cy="4119619"/>
          </a:xfrm>
          <a:prstGeom prst="rect">
            <a:avLst/>
          </a:prstGeom>
        </p:spPr>
      </p:pic>
    </p:spTree>
    <p:extLst>
      <p:ext uri="{BB962C8B-B14F-4D97-AF65-F5344CB8AC3E}">
        <p14:creationId xmlns:p14="http://schemas.microsoft.com/office/powerpoint/2010/main" val="1112332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E5E751-6599-4FC3-9E69-803B59C2AEFB}"/>
              </a:ext>
            </a:extLst>
          </p:cNvPr>
          <p:cNvPicPr>
            <a:picLocks noChangeAspect="1"/>
          </p:cNvPicPr>
          <p:nvPr/>
        </p:nvPicPr>
        <p:blipFill>
          <a:blip r:embed="rId2"/>
          <a:stretch>
            <a:fillRect/>
          </a:stretch>
        </p:blipFill>
        <p:spPr>
          <a:xfrm>
            <a:off x="242817" y="1400961"/>
            <a:ext cx="11706366" cy="4336647"/>
          </a:xfrm>
          <a:prstGeom prst="rect">
            <a:avLst/>
          </a:prstGeom>
        </p:spPr>
      </p:pic>
    </p:spTree>
    <p:extLst>
      <p:ext uri="{BB962C8B-B14F-4D97-AF65-F5344CB8AC3E}">
        <p14:creationId xmlns:p14="http://schemas.microsoft.com/office/powerpoint/2010/main" val="2883261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7294F8-1C2E-4929-91DE-59969E1B8A16}"/>
              </a:ext>
            </a:extLst>
          </p:cNvPr>
          <p:cNvPicPr>
            <a:picLocks noChangeAspect="1"/>
          </p:cNvPicPr>
          <p:nvPr/>
        </p:nvPicPr>
        <p:blipFill>
          <a:blip r:embed="rId2"/>
          <a:stretch>
            <a:fillRect/>
          </a:stretch>
        </p:blipFill>
        <p:spPr>
          <a:xfrm>
            <a:off x="1258349" y="762089"/>
            <a:ext cx="9836966" cy="5333822"/>
          </a:xfrm>
          <a:prstGeom prst="rect">
            <a:avLst/>
          </a:prstGeom>
        </p:spPr>
      </p:pic>
    </p:spTree>
    <p:extLst>
      <p:ext uri="{BB962C8B-B14F-4D97-AF65-F5344CB8AC3E}">
        <p14:creationId xmlns:p14="http://schemas.microsoft.com/office/powerpoint/2010/main" val="961512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E2CB-1426-47D0-A1AD-D1F1579D00CF}"/>
              </a:ext>
            </a:extLst>
          </p:cNvPr>
          <p:cNvSpPr>
            <a:spLocks noGrp="1"/>
          </p:cNvSpPr>
          <p:nvPr>
            <p:ph type="title"/>
          </p:nvPr>
        </p:nvSpPr>
        <p:spPr/>
        <p:txBody>
          <a:bodyPr/>
          <a:lstStyle/>
          <a:p>
            <a:r>
              <a:rPr lang="en-US" dirty="0"/>
              <a:t>Cognition</a:t>
            </a:r>
          </a:p>
        </p:txBody>
      </p:sp>
      <p:sp>
        <p:nvSpPr>
          <p:cNvPr id="3" name="Content Placeholder 2">
            <a:extLst>
              <a:ext uri="{FF2B5EF4-FFF2-40B4-BE49-F238E27FC236}">
                <a16:creationId xmlns:a16="http://schemas.microsoft.com/office/drawing/2014/main" id="{ED16A705-6D72-4551-97FD-75EE71BA18BB}"/>
              </a:ext>
            </a:extLst>
          </p:cNvPr>
          <p:cNvSpPr>
            <a:spLocks noGrp="1"/>
          </p:cNvSpPr>
          <p:nvPr>
            <p:ph idx="1"/>
          </p:nvPr>
        </p:nvSpPr>
        <p:spPr/>
        <p:txBody>
          <a:bodyPr/>
          <a:lstStyle/>
          <a:p>
            <a:r>
              <a:rPr lang="en-US" dirty="0"/>
              <a:t>Delirium</a:t>
            </a:r>
          </a:p>
          <a:p>
            <a:r>
              <a:rPr lang="en-US" dirty="0"/>
              <a:t>Dementia</a:t>
            </a:r>
          </a:p>
        </p:txBody>
      </p:sp>
    </p:spTree>
    <p:extLst>
      <p:ext uri="{BB962C8B-B14F-4D97-AF65-F5344CB8AC3E}">
        <p14:creationId xmlns:p14="http://schemas.microsoft.com/office/powerpoint/2010/main" val="7619060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1D781D-F1BC-4D95-9DB6-DFEC85BC1785}"/>
              </a:ext>
            </a:extLst>
          </p:cNvPr>
          <p:cNvPicPr>
            <a:picLocks noChangeAspect="1"/>
          </p:cNvPicPr>
          <p:nvPr/>
        </p:nvPicPr>
        <p:blipFill>
          <a:blip r:embed="rId2"/>
          <a:stretch>
            <a:fillRect/>
          </a:stretch>
        </p:blipFill>
        <p:spPr>
          <a:xfrm>
            <a:off x="1420238" y="227249"/>
            <a:ext cx="9605253" cy="6403502"/>
          </a:xfrm>
          <a:prstGeom prst="rect">
            <a:avLst/>
          </a:prstGeom>
        </p:spPr>
      </p:pic>
    </p:spTree>
    <p:extLst>
      <p:ext uri="{BB962C8B-B14F-4D97-AF65-F5344CB8AC3E}">
        <p14:creationId xmlns:p14="http://schemas.microsoft.com/office/powerpoint/2010/main" val="729463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F86B9F-96F5-42C6-A1BF-68FD13A393BF}"/>
              </a:ext>
            </a:extLst>
          </p:cNvPr>
          <p:cNvPicPr>
            <a:picLocks noChangeAspect="1"/>
          </p:cNvPicPr>
          <p:nvPr/>
        </p:nvPicPr>
        <p:blipFill>
          <a:blip r:embed="rId2"/>
          <a:stretch>
            <a:fillRect/>
          </a:stretch>
        </p:blipFill>
        <p:spPr>
          <a:xfrm>
            <a:off x="1868782" y="288177"/>
            <a:ext cx="8454435" cy="6281645"/>
          </a:xfrm>
          <a:prstGeom prst="rect">
            <a:avLst/>
          </a:prstGeom>
        </p:spPr>
      </p:pic>
    </p:spTree>
    <p:extLst>
      <p:ext uri="{BB962C8B-B14F-4D97-AF65-F5344CB8AC3E}">
        <p14:creationId xmlns:p14="http://schemas.microsoft.com/office/powerpoint/2010/main" val="3954448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0A50-304C-49A6-8B98-23B434D1D960}"/>
              </a:ext>
            </a:extLst>
          </p:cNvPr>
          <p:cNvSpPr>
            <a:spLocks noGrp="1"/>
          </p:cNvSpPr>
          <p:nvPr>
            <p:ph type="title"/>
          </p:nvPr>
        </p:nvSpPr>
        <p:spPr/>
        <p:txBody>
          <a:bodyPr/>
          <a:lstStyle/>
          <a:p>
            <a:r>
              <a:rPr lang="en-US" dirty="0"/>
              <a:t>psychosis</a:t>
            </a:r>
          </a:p>
        </p:txBody>
      </p:sp>
      <p:sp>
        <p:nvSpPr>
          <p:cNvPr id="3" name="Content Placeholder 2">
            <a:extLst>
              <a:ext uri="{FF2B5EF4-FFF2-40B4-BE49-F238E27FC236}">
                <a16:creationId xmlns:a16="http://schemas.microsoft.com/office/drawing/2014/main" id="{0B4827E9-5FB1-48F2-ABA7-F3A6E99E6CC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926192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42C6C2-9FD6-4429-A123-062E63B9D8AB}"/>
              </a:ext>
            </a:extLst>
          </p:cNvPr>
          <p:cNvPicPr>
            <a:picLocks noChangeAspect="1"/>
          </p:cNvPicPr>
          <p:nvPr/>
        </p:nvPicPr>
        <p:blipFill>
          <a:blip r:embed="rId2"/>
          <a:stretch>
            <a:fillRect/>
          </a:stretch>
        </p:blipFill>
        <p:spPr>
          <a:xfrm>
            <a:off x="1384183" y="877697"/>
            <a:ext cx="9423633" cy="5300794"/>
          </a:xfrm>
          <a:prstGeom prst="rect">
            <a:avLst/>
          </a:prstGeom>
        </p:spPr>
      </p:pic>
    </p:spTree>
    <p:extLst>
      <p:ext uri="{BB962C8B-B14F-4D97-AF65-F5344CB8AC3E}">
        <p14:creationId xmlns:p14="http://schemas.microsoft.com/office/powerpoint/2010/main" val="34330825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E30958-F938-4648-A3E3-4F1AAB4DD0B6}"/>
              </a:ext>
            </a:extLst>
          </p:cNvPr>
          <p:cNvPicPr>
            <a:picLocks noChangeAspect="1"/>
          </p:cNvPicPr>
          <p:nvPr/>
        </p:nvPicPr>
        <p:blipFill>
          <a:blip r:embed="rId2"/>
          <a:stretch>
            <a:fillRect/>
          </a:stretch>
        </p:blipFill>
        <p:spPr>
          <a:xfrm>
            <a:off x="3511685" y="179906"/>
            <a:ext cx="5368620" cy="6498187"/>
          </a:xfrm>
          <a:prstGeom prst="rect">
            <a:avLst/>
          </a:prstGeom>
        </p:spPr>
      </p:pic>
    </p:spTree>
    <p:extLst>
      <p:ext uri="{BB962C8B-B14F-4D97-AF65-F5344CB8AC3E}">
        <p14:creationId xmlns:p14="http://schemas.microsoft.com/office/powerpoint/2010/main" val="39356180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5E96D3-9445-44EA-AF78-92DBFC2CDF4D}"/>
              </a:ext>
            </a:extLst>
          </p:cNvPr>
          <p:cNvPicPr>
            <a:picLocks noChangeAspect="1"/>
          </p:cNvPicPr>
          <p:nvPr/>
        </p:nvPicPr>
        <p:blipFill>
          <a:blip r:embed="rId2"/>
          <a:stretch>
            <a:fillRect/>
          </a:stretch>
        </p:blipFill>
        <p:spPr>
          <a:xfrm>
            <a:off x="2785145" y="1062669"/>
            <a:ext cx="6320493" cy="4732662"/>
          </a:xfrm>
          <a:prstGeom prst="rect">
            <a:avLst/>
          </a:prstGeom>
        </p:spPr>
      </p:pic>
    </p:spTree>
    <p:extLst>
      <p:ext uri="{BB962C8B-B14F-4D97-AF65-F5344CB8AC3E}">
        <p14:creationId xmlns:p14="http://schemas.microsoft.com/office/powerpoint/2010/main" val="2262684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8E5B2C-B47D-40AC-899F-3F527933F7F7}"/>
              </a:ext>
            </a:extLst>
          </p:cNvPr>
          <p:cNvPicPr>
            <a:picLocks noChangeAspect="1"/>
          </p:cNvPicPr>
          <p:nvPr/>
        </p:nvPicPr>
        <p:blipFill>
          <a:blip r:embed="rId2"/>
          <a:stretch>
            <a:fillRect/>
          </a:stretch>
        </p:blipFill>
        <p:spPr>
          <a:xfrm>
            <a:off x="2013357" y="1108280"/>
            <a:ext cx="7693185" cy="4641439"/>
          </a:xfrm>
          <a:prstGeom prst="rect">
            <a:avLst/>
          </a:prstGeom>
        </p:spPr>
      </p:pic>
    </p:spTree>
    <p:extLst>
      <p:ext uri="{BB962C8B-B14F-4D97-AF65-F5344CB8AC3E}">
        <p14:creationId xmlns:p14="http://schemas.microsoft.com/office/powerpoint/2010/main" val="9468877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61B4C-E7D6-4F5D-AAAD-ADBB206A1E5B}"/>
              </a:ext>
            </a:extLst>
          </p:cNvPr>
          <p:cNvPicPr>
            <a:picLocks noChangeAspect="1"/>
          </p:cNvPicPr>
          <p:nvPr/>
        </p:nvPicPr>
        <p:blipFill>
          <a:blip r:embed="rId2"/>
          <a:stretch>
            <a:fillRect/>
          </a:stretch>
        </p:blipFill>
        <p:spPr>
          <a:xfrm>
            <a:off x="1661020" y="405234"/>
            <a:ext cx="9276476" cy="6184317"/>
          </a:xfrm>
          <a:prstGeom prst="rect">
            <a:avLst/>
          </a:prstGeom>
        </p:spPr>
      </p:pic>
    </p:spTree>
    <p:extLst>
      <p:ext uri="{BB962C8B-B14F-4D97-AF65-F5344CB8AC3E}">
        <p14:creationId xmlns:p14="http://schemas.microsoft.com/office/powerpoint/2010/main" val="2591496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FD612F-B5C5-4DA5-9A26-31C56ACCE17C}"/>
              </a:ext>
            </a:extLst>
          </p:cNvPr>
          <p:cNvPicPr>
            <a:picLocks noChangeAspect="1"/>
          </p:cNvPicPr>
          <p:nvPr/>
        </p:nvPicPr>
        <p:blipFill>
          <a:blip r:embed="rId2"/>
          <a:stretch>
            <a:fillRect/>
          </a:stretch>
        </p:blipFill>
        <p:spPr>
          <a:xfrm>
            <a:off x="2190750" y="614362"/>
            <a:ext cx="7810500" cy="5629275"/>
          </a:xfrm>
          <a:prstGeom prst="rect">
            <a:avLst/>
          </a:prstGeom>
        </p:spPr>
      </p:pic>
    </p:spTree>
    <p:extLst>
      <p:ext uri="{BB962C8B-B14F-4D97-AF65-F5344CB8AC3E}">
        <p14:creationId xmlns:p14="http://schemas.microsoft.com/office/powerpoint/2010/main" val="3719068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4BE5D6-C50F-4AE7-BFD2-D622E407E892}"/>
              </a:ext>
            </a:extLst>
          </p:cNvPr>
          <p:cNvPicPr>
            <a:picLocks noChangeAspect="1"/>
          </p:cNvPicPr>
          <p:nvPr/>
        </p:nvPicPr>
        <p:blipFill>
          <a:blip r:embed="rId2"/>
          <a:stretch>
            <a:fillRect/>
          </a:stretch>
        </p:blipFill>
        <p:spPr>
          <a:xfrm>
            <a:off x="2205192" y="235053"/>
            <a:ext cx="7781615" cy="6387893"/>
          </a:xfrm>
          <a:prstGeom prst="rect">
            <a:avLst/>
          </a:prstGeom>
        </p:spPr>
      </p:pic>
    </p:spTree>
    <p:extLst>
      <p:ext uri="{BB962C8B-B14F-4D97-AF65-F5344CB8AC3E}">
        <p14:creationId xmlns:p14="http://schemas.microsoft.com/office/powerpoint/2010/main" val="1656652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lirium">
            <a:extLst>
              <a:ext uri="{FF2B5EF4-FFF2-40B4-BE49-F238E27FC236}">
                <a16:creationId xmlns:a16="http://schemas.microsoft.com/office/drawing/2014/main" id="{DCCDC413-D480-4639-AB3B-03E8115C4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437" y="1173399"/>
            <a:ext cx="6014935" cy="451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7218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CFE59D-A502-4B4C-958F-C748B72932C3}"/>
              </a:ext>
            </a:extLst>
          </p:cNvPr>
          <p:cNvPicPr>
            <a:picLocks noChangeAspect="1"/>
          </p:cNvPicPr>
          <p:nvPr/>
        </p:nvPicPr>
        <p:blipFill>
          <a:blip r:embed="rId2"/>
          <a:stretch>
            <a:fillRect/>
          </a:stretch>
        </p:blipFill>
        <p:spPr>
          <a:xfrm>
            <a:off x="3464653" y="1428594"/>
            <a:ext cx="5601137" cy="4000811"/>
          </a:xfrm>
          <a:prstGeom prst="rect">
            <a:avLst/>
          </a:prstGeom>
        </p:spPr>
      </p:pic>
    </p:spTree>
    <p:extLst>
      <p:ext uri="{BB962C8B-B14F-4D97-AF65-F5344CB8AC3E}">
        <p14:creationId xmlns:p14="http://schemas.microsoft.com/office/powerpoint/2010/main" val="1891920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lirium">
            <a:extLst>
              <a:ext uri="{FF2B5EF4-FFF2-40B4-BE49-F238E27FC236}">
                <a16:creationId xmlns:a16="http://schemas.microsoft.com/office/drawing/2014/main" id="{5DB6C06E-3484-4FD3-A5C7-6D6521B05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370" y="981278"/>
            <a:ext cx="6527259" cy="4895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87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FC370-A820-469D-B1F4-50536F539F4A}"/>
              </a:ext>
            </a:extLst>
          </p:cNvPr>
          <p:cNvPicPr>
            <a:picLocks noChangeAspect="1"/>
          </p:cNvPicPr>
          <p:nvPr/>
        </p:nvPicPr>
        <p:blipFill>
          <a:blip r:embed="rId2"/>
          <a:stretch>
            <a:fillRect/>
          </a:stretch>
        </p:blipFill>
        <p:spPr>
          <a:xfrm>
            <a:off x="1274324" y="777948"/>
            <a:ext cx="9439072" cy="5302104"/>
          </a:xfrm>
          <a:prstGeom prst="rect">
            <a:avLst/>
          </a:prstGeom>
        </p:spPr>
      </p:pic>
    </p:spTree>
    <p:extLst>
      <p:ext uri="{BB962C8B-B14F-4D97-AF65-F5344CB8AC3E}">
        <p14:creationId xmlns:p14="http://schemas.microsoft.com/office/powerpoint/2010/main" val="372063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lirium | Osmosis">
            <a:extLst>
              <a:ext uri="{FF2B5EF4-FFF2-40B4-BE49-F238E27FC236}">
                <a16:creationId xmlns:a16="http://schemas.microsoft.com/office/drawing/2014/main" id="{248DE8B1-EE17-45ED-8965-38DBCF6584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2373" y="867585"/>
            <a:ext cx="9107253" cy="512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339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Damask</Template>
  <TotalTime>857</TotalTime>
  <Words>127</Words>
  <Application>Microsoft Office PowerPoint</Application>
  <PresentationFormat>Widescreen</PresentationFormat>
  <Paragraphs>21</Paragraphs>
  <Slides>60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Bookman Old Style</vt:lpstr>
      <vt:lpstr>Rockwell</vt:lpstr>
      <vt:lpstr>Damask</vt:lpstr>
      <vt:lpstr>Mental health Issues in Long Term Care</vt:lpstr>
      <vt:lpstr>PowerPoint Presentation</vt:lpstr>
      <vt:lpstr>Objectives</vt:lpstr>
      <vt:lpstr>cognition</vt:lpstr>
      <vt:lpstr>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anxiety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psychosis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Issues in Long Term Care</dc:title>
  <dc:creator>Magnuson, Thomas M</dc:creator>
  <cp:lastModifiedBy>Spurgin, Mary Jo J</cp:lastModifiedBy>
  <cp:revision>3</cp:revision>
  <dcterms:created xsi:type="dcterms:W3CDTF">2022-09-14T22:58:02Z</dcterms:created>
  <dcterms:modified xsi:type="dcterms:W3CDTF">2022-09-15T14:02:05Z</dcterms:modified>
</cp:coreProperties>
</file>