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306" r:id="rId4"/>
    <p:sldId id="310" r:id="rId5"/>
    <p:sldId id="304" r:id="rId6"/>
    <p:sldId id="311" r:id="rId7"/>
    <p:sldId id="260" r:id="rId8"/>
    <p:sldId id="258" r:id="rId9"/>
    <p:sldId id="268" r:id="rId10"/>
    <p:sldId id="259" r:id="rId11"/>
    <p:sldId id="300" r:id="rId12"/>
    <p:sldId id="308" r:id="rId13"/>
    <p:sldId id="299" r:id="rId14"/>
    <p:sldId id="294" r:id="rId15"/>
    <p:sldId id="295" r:id="rId16"/>
    <p:sldId id="298" r:id="rId17"/>
    <p:sldId id="296" r:id="rId18"/>
    <p:sldId id="297" r:id="rId19"/>
    <p:sldId id="307" r:id="rId20"/>
    <p:sldId id="302" r:id="rId21"/>
    <p:sldId id="303" r:id="rId22"/>
    <p:sldId id="288" r:id="rId23"/>
    <p:sldId id="305" r:id="rId24"/>
    <p:sldId id="287" r:id="rId25"/>
    <p:sldId id="263" r:id="rId26"/>
    <p:sldId id="289" r:id="rId27"/>
    <p:sldId id="290" r:id="rId28"/>
    <p:sldId id="301" r:id="rId29"/>
    <p:sldId id="30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B348C0-2729-4810-975B-8B85377041AC}" v="50" dt="2022-11-23T22:57:03.4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3266" autoAdjust="0"/>
  </p:normalViewPr>
  <p:slideViewPr>
    <p:cSldViewPr snapToGrid="0">
      <p:cViewPr varScale="1">
        <p:scale>
          <a:sx n="55" d="100"/>
          <a:sy n="55" d="100"/>
        </p:scale>
        <p:origin x="9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ryn" userId="f12c366f-e1bf-49f5-98c6-76f118bd7d4b" providerId="ADAL" clId="{4AB348C0-2729-4810-975B-8B85377041AC}"/>
    <pc:docChg chg="undo custSel addSld delSld modSld sldOrd">
      <pc:chgData name="Kathryn" userId="f12c366f-e1bf-49f5-98c6-76f118bd7d4b" providerId="ADAL" clId="{4AB348C0-2729-4810-975B-8B85377041AC}" dt="2022-12-01T02:53:26.142" v="4575" actId="20577"/>
      <pc:docMkLst>
        <pc:docMk/>
      </pc:docMkLst>
      <pc:sldChg chg="addSp delSp modSp mod ord">
        <pc:chgData name="Kathryn" userId="f12c366f-e1bf-49f5-98c6-76f118bd7d4b" providerId="ADAL" clId="{4AB348C0-2729-4810-975B-8B85377041AC}" dt="2022-11-23T11:20:42.512" v="856" actId="1076"/>
        <pc:sldMkLst>
          <pc:docMk/>
          <pc:sldMk cId="4280881486" sldId="258"/>
        </pc:sldMkLst>
        <pc:spChg chg="mod">
          <ac:chgData name="Kathryn" userId="f12c366f-e1bf-49f5-98c6-76f118bd7d4b" providerId="ADAL" clId="{4AB348C0-2729-4810-975B-8B85377041AC}" dt="2022-11-23T11:19:26.529" v="801" actId="20577"/>
          <ac:spMkLst>
            <pc:docMk/>
            <pc:sldMk cId="4280881486" sldId="258"/>
            <ac:spMk id="2" creationId="{568BD28B-6BEC-4BD7-AB8B-36FD3617415F}"/>
          </ac:spMkLst>
        </pc:spChg>
        <pc:spChg chg="add mod">
          <ac:chgData name="Kathryn" userId="f12c366f-e1bf-49f5-98c6-76f118bd7d4b" providerId="ADAL" clId="{4AB348C0-2729-4810-975B-8B85377041AC}" dt="2022-11-23T11:20:42.512" v="856" actId="1076"/>
          <ac:spMkLst>
            <pc:docMk/>
            <pc:sldMk cId="4280881486" sldId="258"/>
            <ac:spMk id="3" creationId="{4FBFB3FE-ED33-458A-85B8-843F74C7333C}"/>
          </ac:spMkLst>
        </pc:spChg>
        <pc:spChg chg="del mod">
          <ac:chgData name="Kathryn" userId="f12c366f-e1bf-49f5-98c6-76f118bd7d4b" providerId="ADAL" clId="{4AB348C0-2729-4810-975B-8B85377041AC}" dt="2022-11-22T19:14:14.987" v="282" actId="478"/>
          <ac:spMkLst>
            <pc:docMk/>
            <pc:sldMk cId="4280881486" sldId="258"/>
            <ac:spMk id="3" creationId="{DBA8AB99-990B-4E23-9EF9-97E4519D192B}"/>
          </ac:spMkLst>
        </pc:spChg>
        <pc:spChg chg="add mod">
          <ac:chgData name="Kathryn" userId="f12c366f-e1bf-49f5-98c6-76f118bd7d4b" providerId="ADAL" clId="{4AB348C0-2729-4810-975B-8B85377041AC}" dt="2022-11-22T17:45:02.554" v="16" actId="1076"/>
          <ac:spMkLst>
            <pc:docMk/>
            <pc:sldMk cId="4280881486" sldId="258"/>
            <ac:spMk id="7" creationId="{866CFABB-AD09-434C-8F99-7EC426803612}"/>
          </ac:spMkLst>
        </pc:spChg>
        <pc:picChg chg="mod">
          <ac:chgData name="Kathryn" userId="f12c366f-e1bf-49f5-98c6-76f118bd7d4b" providerId="ADAL" clId="{4AB348C0-2729-4810-975B-8B85377041AC}" dt="2022-11-22T17:53:25.451" v="50" actId="1076"/>
          <ac:picMkLst>
            <pc:docMk/>
            <pc:sldMk cId="4280881486" sldId="258"/>
            <ac:picMk id="4" creationId="{395B0C0E-7F71-4B92-B8E6-F5D81E270F26}"/>
          </ac:picMkLst>
        </pc:picChg>
        <pc:picChg chg="add mod">
          <ac:chgData name="Kathryn" userId="f12c366f-e1bf-49f5-98c6-76f118bd7d4b" providerId="ADAL" clId="{4AB348C0-2729-4810-975B-8B85377041AC}" dt="2022-11-22T17:53:28.031" v="51" actId="14100"/>
          <ac:picMkLst>
            <pc:docMk/>
            <pc:sldMk cId="4280881486" sldId="258"/>
            <ac:picMk id="6" creationId="{54BB204F-B07F-4D2D-BE54-4DAC30F2416B}"/>
          </ac:picMkLst>
        </pc:picChg>
        <pc:picChg chg="add del">
          <ac:chgData name="Kathryn" userId="f12c366f-e1bf-49f5-98c6-76f118bd7d4b" providerId="ADAL" clId="{4AB348C0-2729-4810-975B-8B85377041AC}" dt="2022-11-22T17:44:34.303" v="13" actId="22"/>
          <ac:picMkLst>
            <pc:docMk/>
            <pc:sldMk cId="4280881486" sldId="258"/>
            <ac:picMk id="9" creationId="{79007348-5C3D-48C7-BFA3-9E8DDAB0FEC3}"/>
          </ac:picMkLst>
        </pc:picChg>
        <pc:picChg chg="add del mod">
          <ac:chgData name="Kathryn" userId="f12c366f-e1bf-49f5-98c6-76f118bd7d4b" providerId="ADAL" clId="{4AB348C0-2729-4810-975B-8B85377041AC}" dt="2022-11-22T17:53:12.169" v="47" actId="478"/>
          <ac:picMkLst>
            <pc:docMk/>
            <pc:sldMk cId="4280881486" sldId="258"/>
            <ac:picMk id="10" creationId="{F824CBC1-F09F-4256-BE24-BD5632565095}"/>
          </ac:picMkLst>
        </pc:picChg>
      </pc:sldChg>
      <pc:sldChg chg="addSp delSp modSp mod ord modNotesTx">
        <pc:chgData name="Kathryn" userId="f12c366f-e1bf-49f5-98c6-76f118bd7d4b" providerId="ADAL" clId="{4AB348C0-2729-4810-975B-8B85377041AC}" dt="2022-11-23T11:29:56.554" v="980"/>
        <pc:sldMkLst>
          <pc:docMk/>
          <pc:sldMk cId="1369635006" sldId="259"/>
        </pc:sldMkLst>
        <pc:spChg chg="del mod">
          <ac:chgData name="Kathryn" userId="f12c366f-e1bf-49f5-98c6-76f118bd7d4b" providerId="ADAL" clId="{4AB348C0-2729-4810-975B-8B85377041AC}" dt="2022-11-22T19:01:21.408" v="80" actId="478"/>
          <ac:spMkLst>
            <pc:docMk/>
            <pc:sldMk cId="1369635006" sldId="259"/>
            <ac:spMk id="2" creationId="{568BD28B-6BEC-4BD7-AB8B-36FD3617415F}"/>
          </ac:spMkLst>
        </pc:spChg>
        <pc:spChg chg="del">
          <ac:chgData name="Kathryn" userId="f12c366f-e1bf-49f5-98c6-76f118bd7d4b" providerId="ADAL" clId="{4AB348C0-2729-4810-975B-8B85377041AC}" dt="2022-11-22T18:59:26.376" v="63" actId="22"/>
          <ac:spMkLst>
            <pc:docMk/>
            <pc:sldMk cId="1369635006" sldId="259"/>
            <ac:spMk id="3" creationId="{DBA8AB99-990B-4E23-9EF9-97E4519D192B}"/>
          </ac:spMkLst>
        </pc:spChg>
        <pc:spChg chg="add del mod">
          <ac:chgData name="Kathryn" userId="f12c366f-e1bf-49f5-98c6-76f118bd7d4b" providerId="ADAL" clId="{4AB348C0-2729-4810-975B-8B85377041AC}" dt="2022-11-22T19:07:02.798" v="263" actId="14100"/>
          <ac:spMkLst>
            <pc:docMk/>
            <pc:sldMk cId="1369635006" sldId="259"/>
            <ac:spMk id="12" creationId="{E9847659-A9B3-4951-8FEC-84BDE929E15C}"/>
          </ac:spMkLst>
        </pc:spChg>
        <pc:spChg chg="add mod">
          <ac:chgData name="Kathryn" userId="f12c366f-e1bf-49f5-98c6-76f118bd7d4b" providerId="ADAL" clId="{4AB348C0-2729-4810-975B-8B85377041AC}" dt="2022-11-22T19:03:32.816" v="155" actId="1076"/>
          <ac:spMkLst>
            <pc:docMk/>
            <pc:sldMk cId="1369635006" sldId="259"/>
            <ac:spMk id="13" creationId="{5895E0B5-938C-4A41-B705-7F066E37D6F7}"/>
          </ac:spMkLst>
        </pc:spChg>
        <pc:spChg chg="add del mod">
          <ac:chgData name="Kathryn" userId="f12c366f-e1bf-49f5-98c6-76f118bd7d4b" providerId="ADAL" clId="{4AB348C0-2729-4810-975B-8B85377041AC}" dt="2022-11-22T19:05:18.027" v="198" actId="47"/>
          <ac:spMkLst>
            <pc:docMk/>
            <pc:sldMk cId="1369635006" sldId="259"/>
            <ac:spMk id="16" creationId="{45DA05D9-ACED-41DB-B611-80191EA53067}"/>
          </ac:spMkLst>
        </pc:spChg>
        <pc:spChg chg="add mod">
          <ac:chgData name="Kathryn" userId="f12c366f-e1bf-49f5-98c6-76f118bd7d4b" providerId="ADAL" clId="{4AB348C0-2729-4810-975B-8B85377041AC}" dt="2022-11-22T19:06:51.638" v="249" actId="14100"/>
          <ac:spMkLst>
            <pc:docMk/>
            <pc:sldMk cId="1369635006" sldId="259"/>
            <ac:spMk id="17" creationId="{A56A6E8B-7C1C-42B5-A3F4-F3B5C081FFC1}"/>
          </ac:spMkLst>
        </pc:spChg>
        <pc:spChg chg="add mod">
          <ac:chgData name="Kathryn" userId="f12c366f-e1bf-49f5-98c6-76f118bd7d4b" providerId="ADAL" clId="{4AB348C0-2729-4810-975B-8B85377041AC}" dt="2022-11-22T19:12:27.611" v="275" actId="1076"/>
          <ac:spMkLst>
            <pc:docMk/>
            <pc:sldMk cId="1369635006" sldId="259"/>
            <ac:spMk id="18" creationId="{7D1445D7-C0F2-4E20-924F-A83D47DCCAFE}"/>
          </ac:spMkLst>
        </pc:spChg>
        <pc:picChg chg="add mod ord modCrop">
          <ac:chgData name="Kathryn" userId="f12c366f-e1bf-49f5-98c6-76f118bd7d4b" providerId="ADAL" clId="{4AB348C0-2729-4810-975B-8B85377041AC}" dt="2022-11-22T19:00:47.827" v="76" actId="14100"/>
          <ac:picMkLst>
            <pc:docMk/>
            <pc:sldMk cId="1369635006" sldId="259"/>
            <ac:picMk id="6" creationId="{A74DD851-DA02-4B05-B1C5-F1A8F5D314A7}"/>
          </ac:picMkLst>
        </pc:picChg>
        <pc:picChg chg="add mod modCrop">
          <ac:chgData name="Kathryn" userId="f12c366f-e1bf-49f5-98c6-76f118bd7d4b" providerId="ADAL" clId="{4AB348C0-2729-4810-975B-8B85377041AC}" dt="2022-11-22T19:01:08.176" v="78" actId="14100"/>
          <ac:picMkLst>
            <pc:docMk/>
            <pc:sldMk cId="1369635006" sldId="259"/>
            <ac:picMk id="8" creationId="{2C09DECB-70DE-4EF3-8C91-3A542A0EBBC6}"/>
          </ac:picMkLst>
        </pc:picChg>
        <pc:picChg chg="add del">
          <ac:chgData name="Kathryn" userId="f12c366f-e1bf-49f5-98c6-76f118bd7d4b" providerId="ADAL" clId="{4AB348C0-2729-4810-975B-8B85377041AC}" dt="2022-11-22T19:04:05.752" v="159" actId="22"/>
          <ac:picMkLst>
            <pc:docMk/>
            <pc:sldMk cId="1369635006" sldId="259"/>
            <ac:picMk id="15" creationId="{B26068DB-8C43-4580-9E23-D630E46E40AF}"/>
          </ac:picMkLst>
        </pc:picChg>
        <pc:cxnChg chg="add del mod">
          <ac:chgData name="Kathryn" userId="f12c366f-e1bf-49f5-98c6-76f118bd7d4b" providerId="ADAL" clId="{4AB348C0-2729-4810-975B-8B85377041AC}" dt="2022-11-22T19:02:11.821" v="83" actId="478"/>
          <ac:cxnSpMkLst>
            <pc:docMk/>
            <pc:sldMk cId="1369635006" sldId="259"/>
            <ac:cxnSpMk id="10" creationId="{71BB47C5-7DAF-4777-AC40-C944016EA03E}"/>
          </ac:cxnSpMkLst>
        </pc:cxnChg>
      </pc:sldChg>
      <pc:sldChg chg="addSp delSp modSp mod ord">
        <pc:chgData name="Kathryn" userId="f12c366f-e1bf-49f5-98c6-76f118bd7d4b" providerId="ADAL" clId="{4AB348C0-2729-4810-975B-8B85377041AC}" dt="2022-12-01T02:42:16.385" v="4501" actId="20577"/>
        <pc:sldMkLst>
          <pc:docMk/>
          <pc:sldMk cId="4089238750" sldId="260"/>
        </pc:sldMkLst>
        <pc:spChg chg="mod">
          <ac:chgData name="Kathryn" userId="f12c366f-e1bf-49f5-98c6-76f118bd7d4b" providerId="ADAL" clId="{4AB348C0-2729-4810-975B-8B85377041AC}" dt="2022-12-01T02:42:16.385" v="4501" actId="20577"/>
          <ac:spMkLst>
            <pc:docMk/>
            <pc:sldMk cId="4089238750" sldId="260"/>
            <ac:spMk id="3" creationId="{DBA8AB99-990B-4E23-9EF9-97E4519D192B}"/>
          </ac:spMkLst>
        </pc:spChg>
        <pc:picChg chg="add del">
          <ac:chgData name="Kathryn" userId="f12c366f-e1bf-49f5-98c6-76f118bd7d4b" providerId="ADAL" clId="{4AB348C0-2729-4810-975B-8B85377041AC}" dt="2022-11-22T17:52:35.994" v="38" actId="22"/>
          <ac:picMkLst>
            <pc:docMk/>
            <pc:sldMk cId="4089238750" sldId="260"/>
            <ac:picMk id="6" creationId="{CC851924-DC0A-4C8A-A60E-986576E49A48}"/>
          </ac:picMkLst>
        </pc:picChg>
      </pc:sldChg>
      <pc:sldChg chg="del ord">
        <pc:chgData name="Kathryn" userId="f12c366f-e1bf-49f5-98c6-76f118bd7d4b" providerId="ADAL" clId="{4AB348C0-2729-4810-975B-8B85377041AC}" dt="2022-11-23T22:55:15.932" v="3630" actId="2696"/>
        <pc:sldMkLst>
          <pc:docMk/>
          <pc:sldMk cId="4258039513" sldId="261"/>
        </pc:sldMkLst>
      </pc:sldChg>
      <pc:sldChg chg="del ord">
        <pc:chgData name="Kathryn" userId="f12c366f-e1bf-49f5-98c6-76f118bd7d4b" providerId="ADAL" clId="{4AB348C0-2729-4810-975B-8B85377041AC}" dt="2022-11-23T22:55:18.995" v="3631" actId="2696"/>
        <pc:sldMkLst>
          <pc:docMk/>
          <pc:sldMk cId="3618927579" sldId="262"/>
        </pc:sldMkLst>
      </pc:sldChg>
      <pc:sldChg chg="addSp delSp modSp mod ord">
        <pc:chgData name="Kathryn" userId="f12c366f-e1bf-49f5-98c6-76f118bd7d4b" providerId="ADAL" clId="{4AB348C0-2729-4810-975B-8B85377041AC}" dt="2022-11-23T23:19:27.724" v="4371" actId="1076"/>
        <pc:sldMkLst>
          <pc:docMk/>
          <pc:sldMk cId="4043522076" sldId="263"/>
        </pc:sldMkLst>
        <pc:spChg chg="mod">
          <ac:chgData name="Kathryn" userId="f12c366f-e1bf-49f5-98c6-76f118bd7d4b" providerId="ADAL" clId="{4AB348C0-2729-4810-975B-8B85377041AC}" dt="2022-11-23T23:19:26.995" v="4370" actId="115"/>
          <ac:spMkLst>
            <pc:docMk/>
            <pc:sldMk cId="4043522076" sldId="263"/>
            <ac:spMk id="2" creationId="{00000000-0000-0000-0000-000000000000}"/>
          </ac:spMkLst>
        </pc:spChg>
        <pc:spChg chg="del mod">
          <ac:chgData name="Kathryn" userId="f12c366f-e1bf-49f5-98c6-76f118bd7d4b" providerId="ADAL" clId="{4AB348C0-2729-4810-975B-8B85377041AC}" dt="2022-11-22T19:27:11.209" v="332" actId="478"/>
          <ac:spMkLst>
            <pc:docMk/>
            <pc:sldMk cId="4043522076" sldId="263"/>
            <ac:spMk id="3" creationId="{00000000-0000-0000-0000-000000000000}"/>
          </ac:spMkLst>
        </pc:spChg>
        <pc:spChg chg="add mod">
          <ac:chgData name="Kathryn" userId="f12c366f-e1bf-49f5-98c6-76f118bd7d4b" providerId="ADAL" clId="{4AB348C0-2729-4810-975B-8B85377041AC}" dt="2022-11-22T19:27:42.155" v="337" actId="255"/>
          <ac:spMkLst>
            <pc:docMk/>
            <pc:sldMk cId="4043522076" sldId="263"/>
            <ac:spMk id="6" creationId="{DE9AB53E-D3CC-468B-BAEE-3A3E6E37A215}"/>
          </ac:spMkLst>
        </pc:spChg>
        <pc:picChg chg="mod">
          <ac:chgData name="Kathryn" userId="f12c366f-e1bf-49f5-98c6-76f118bd7d4b" providerId="ADAL" clId="{4AB348C0-2729-4810-975B-8B85377041AC}" dt="2022-11-23T23:19:27.724" v="4371" actId="1076"/>
          <ac:picMkLst>
            <pc:docMk/>
            <pc:sldMk cId="4043522076" sldId="263"/>
            <ac:picMk id="4" creationId="{00000000-0000-0000-0000-000000000000}"/>
          </ac:picMkLst>
        </pc:picChg>
        <pc:picChg chg="mod">
          <ac:chgData name="Kathryn" userId="f12c366f-e1bf-49f5-98c6-76f118bd7d4b" providerId="ADAL" clId="{4AB348C0-2729-4810-975B-8B85377041AC}" dt="2022-11-22T19:27:59.568" v="338" actId="1076"/>
          <ac:picMkLst>
            <pc:docMk/>
            <pc:sldMk cId="4043522076" sldId="263"/>
            <ac:picMk id="5" creationId="{5F0C28C5-3075-4F8E-BB8F-FBF6851FE535}"/>
          </ac:picMkLst>
        </pc:picChg>
      </pc:sldChg>
      <pc:sldChg chg="del ord">
        <pc:chgData name="Kathryn" userId="f12c366f-e1bf-49f5-98c6-76f118bd7d4b" providerId="ADAL" clId="{4AB348C0-2729-4810-975B-8B85377041AC}" dt="2022-11-22T19:28:51.782" v="344" actId="47"/>
        <pc:sldMkLst>
          <pc:docMk/>
          <pc:sldMk cId="4212700320" sldId="264"/>
        </pc:sldMkLst>
      </pc:sldChg>
      <pc:sldChg chg="del ord">
        <pc:chgData name="Kathryn" userId="f12c366f-e1bf-49f5-98c6-76f118bd7d4b" providerId="ADAL" clId="{4AB348C0-2729-4810-975B-8B85377041AC}" dt="2022-11-22T19:28:58.186" v="345" actId="47"/>
        <pc:sldMkLst>
          <pc:docMk/>
          <pc:sldMk cId="2631563689" sldId="265"/>
        </pc:sldMkLst>
      </pc:sldChg>
      <pc:sldChg chg="del ord">
        <pc:chgData name="Kathryn" userId="f12c366f-e1bf-49f5-98c6-76f118bd7d4b" providerId="ADAL" clId="{4AB348C0-2729-4810-975B-8B85377041AC}" dt="2022-11-22T19:29:01.711" v="346" actId="47"/>
        <pc:sldMkLst>
          <pc:docMk/>
          <pc:sldMk cId="1452955472" sldId="266"/>
        </pc:sldMkLst>
      </pc:sldChg>
      <pc:sldChg chg="addSp modSp add del ord">
        <pc:chgData name="Kathryn" userId="f12c366f-e1bf-49f5-98c6-76f118bd7d4b" providerId="ADAL" clId="{4AB348C0-2729-4810-975B-8B85377041AC}" dt="2022-11-22T19:29:04.353" v="347" actId="47"/>
        <pc:sldMkLst>
          <pc:docMk/>
          <pc:sldMk cId="2709037279" sldId="267"/>
        </pc:sldMkLst>
        <pc:picChg chg="add mod">
          <ac:chgData name="Kathryn" userId="f12c366f-e1bf-49f5-98c6-76f118bd7d4b" providerId="ADAL" clId="{4AB348C0-2729-4810-975B-8B85377041AC}" dt="2022-11-22T17:39:19.354" v="1"/>
          <ac:picMkLst>
            <pc:docMk/>
            <pc:sldMk cId="2709037279" sldId="267"/>
            <ac:picMk id="3" creationId="{9DA2339C-7A89-462D-AAE4-141B66CD4BFA}"/>
          </ac:picMkLst>
        </pc:picChg>
      </pc:sldChg>
      <pc:sldChg chg="addSp delSp modSp new mod ord">
        <pc:chgData name="Kathryn" userId="f12c366f-e1bf-49f5-98c6-76f118bd7d4b" providerId="ADAL" clId="{4AB348C0-2729-4810-975B-8B85377041AC}" dt="2022-11-22T19:14:04.428" v="280" actId="1076"/>
        <pc:sldMkLst>
          <pc:docMk/>
          <pc:sldMk cId="2811605609" sldId="268"/>
        </pc:sldMkLst>
        <pc:spChg chg="del mod">
          <ac:chgData name="Kathryn" userId="f12c366f-e1bf-49f5-98c6-76f118bd7d4b" providerId="ADAL" clId="{4AB348C0-2729-4810-975B-8B85377041AC}" dt="2022-11-22T17:54:05.206" v="56" actId="478"/>
          <ac:spMkLst>
            <pc:docMk/>
            <pc:sldMk cId="2811605609" sldId="268"/>
            <ac:spMk id="2" creationId="{DB0388CC-DC07-4DB1-A80A-E5A1916E8C18}"/>
          </ac:spMkLst>
        </pc:spChg>
        <pc:spChg chg="del mod">
          <ac:chgData name="Kathryn" userId="f12c366f-e1bf-49f5-98c6-76f118bd7d4b" providerId="ADAL" clId="{4AB348C0-2729-4810-975B-8B85377041AC}" dt="2022-11-22T17:54:09.360" v="58" actId="478"/>
          <ac:spMkLst>
            <pc:docMk/>
            <pc:sldMk cId="2811605609" sldId="268"/>
            <ac:spMk id="3" creationId="{5543921A-68FC-4C11-A88D-1F09525D1CF6}"/>
          </ac:spMkLst>
        </pc:spChg>
        <pc:spChg chg="add mod">
          <ac:chgData name="Kathryn" userId="f12c366f-e1bf-49f5-98c6-76f118bd7d4b" providerId="ADAL" clId="{4AB348C0-2729-4810-975B-8B85377041AC}" dt="2022-11-22T19:14:04.428" v="280" actId="1076"/>
          <ac:spMkLst>
            <pc:docMk/>
            <pc:sldMk cId="2811605609" sldId="268"/>
            <ac:spMk id="7" creationId="{D8E017DE-E03C-499E-BCB3-00D36A40957F}"/>
          </ac:spMkLst>
        </pc:spChg>
        <pc:picChg chg="add">
          <ac:chgData name="Kathryn" userId="f12c366f-e1bf-49f5-98c6-76f118bd7d4b" providerId="ADAL" clId="{4AB348C0-2729-4810-975B-8B85377041AC}" dt="2022-11-22T17:52:46.454" v="41" actId="22"/>
          <ac:picMkLst>
            <pc:docMk/>
            <pc:sldMk cId="2811605609" sldId="268"/>
            <ac:picMk id="5" creationId="{3BDA8399-1B5A-42F7-8741-39B81213C6B9}"/>
          </ac:picMkLst>
        </pc:picChg>
        <pc:picChg chg="add mod">
          <ac:chgData name="Kathryn" userId="f12c366f-e1bf-49f5-98c6-76f118bd7d4b" providerId="ADAL" clId="{4AB348C0-2729-4810-975B-8B85377041AC}" dt="2022-11-22T17:53:56.262" v="54"/>
          <ac:picMkLst>
            <pc:docMk/>
            <pc:sldMk cId="2811605609" sldId="268"/>
            <ac:picMk id="6" creationId="{803197C9-0E9D-4B27-B6BE-CEAFA6578B0A}"/>
          </ac:picMkLst>
        </pc:picChg>
      </pc:sldChg>
      <pc:sldChg chg="addSp modSp new del ord">
        <pc:chgData name="Kathryn" userId="f12c366f-e1bf-49f5-98c6-76f118bd7d4b" providerId="ADAL" clId="{4AB348C0-2729-4810-975B-8B85377041AC}" dt="2022-11-23T22:39:04.543" v="3437" actId="2696"/>
        <pc:sldMkLst>
          <pc:docMk/>
          <pc:sldMk cId="3160135514" sldId="269"/>
        </pc:sldMkLst>
        <pc:picChg chg="add mod">
          <ac:chgData name="Kathryn" userId="f12c366f-e1bf-49f5-98c6-76f118bd7d4b" providerId="ADAL" clId="{4AB348C0-2729-4810-975B-8B85377041AC}" dt="2022-11-22T19:11:23.110" v="268"/>
          <ac:picMkLst>
            <pc:docMk/>
            <pc:sldMk cId="3160135514" sldId="269"/>
            <ac:picMk id="4" creationId="{9F369371-BF20-4586-84EC-0A4F9D171F95}"/>
          </ac:picMkLst>
        </pc:picChg>
      </pc:sldChg>
      <pc:sldChg chg="addSp modSp add mod">
        <pc:chgData name="Kathryn" userId="f12c366f-e1bf-49f5-98c6-76f118bd7d4b" providerId="ADAL" clId="{4AB348C0-2729-4810-975B-8B85377041AC}" dt="2022-11-23T23:18:45.106" v="4320" actId="20577"/>
        <pc:sldMkLst>
          <pc:docMk/>
          <pc:sldMk cId="4064577365" sldId="287"/>
        </pc:sldMkLst>
        <pc:spChg chg="mod">
          <ac:chgData name="Kathryn" userId="f12c366f-e1bf-49f5-98c6-76f118bd7d4b" providerId="ADAL" clId="{4AB348C0-2729-4810-975B-8B85377041AC}" dt="2022-11-23T12:26:44.367" v="2514" actId="1076"/>
          <ac:spMkLst>
            <pc:docMk/>
            <pc:sldMk cId="4064577365" sldId="287"/>
            <ac:spMk id="2" creationId="{00000000-0000-0000-0000-000000000000}"/>
          </ac:spMkLst>
        </pc:spChg>
        <pc:spChg chg="mod">
          <ac:chgData name="Kathryn" userId="f12c366f-e1bf-49f5-98c6-76f118bd7d4b" providerId="ADAL" clId="{4AB348C0-2729-4810-975B-8B85377041AC}" dt="2022-11-23T23:18:45.106" v="4320" actId="20577"/>
          <ac:spMkLst>
            <pc:docMk/>
            <pc:sldMk cId="4064577365" sldId="287"/>
            <ac:spMk id="3" creationId="{00000000-0000-0000-0000-000000000000}"/>
          </ac:spMkLst>
        </pc:spChg>
        <pc:picChg chg="add mod">
          <ac:chgData name="Kathryn" userId="f12c366f-e1bf-49f5-98c6-76f118bd7d4b" providerId="ADAL" clId="{4AB348C0-2729-4810-975B-8B85377041AC}" dt="2022-11-22T19:28:18.368" v="339"/>
          <ac:picMkLst>
            <pc:docMk/>
            <pc:sldMk cId="4064577365" sldId="287"/>
            <ac:picMk id="7" creationId="{F04ABDDD-2951-440B-947C-9D477BAF1D62}"/>
          </ac:picMkLst>
        </pc:picChg>
      </pc:sldChg>
      <pc:sldChg chg="addSp modSp add mod ord chgLayout">
        <pc:chgData name="Kathryn" userId="f12c366f-e1bf-49f5-98c6-76f118bd7d4b" providerId="ADAL" clId="{4AB348C0-2729-4810-975B-8B85377041AC}" dt="2022-12-01T02:49:59.851" v="4574" actId="20577"/>
        <pc:sldMkLst>
          <pc:docMk/>
          <pc:sldMk cId="2410123178" sldId="288"/>
        </pc:sldMkLst>
        <pc:spChg chg="mod ord">
          <ac:chgData name="Kathryn" userId="f12c366f-e1bf-49f5-98c6-76f118bd7d4b" providerId="ADAL" clId="{4AB348C0-2729-4810-975B-8B85377041AC}" dt="2022-12-01T02:49:59.851" v="4574" actId="20577"/>
          <ac:spMkLst>
            <pc:docMk/>
            <pc:sldMk cId="2410123178" sldId="288"/>
            <ac:spMk id="3" creationId="{00000000-0000-0000-0000-000000000000}"/>
          </ac:spMkLst>
        </pc:spChg>
        <pc:spChg chg="add mod ord">
          <ac:chgData name="Kathryn" userId="f12c366f-e1bf-49f5-98c6-76f118bd7d4b" providerId="ADAL" clId="{4AB348C0-2729-4810-975B-8B85377041AC}" dt="2022-11-23T12:19:58.784" v="2392" actId="1076"/>
          <ac:spMkLst>
            <pc:docMk/>
            <pc:sldMk cId="2410123178" sldId="288"/>
            <ac:spMk id="5" creationId="{1CD1A385-5314-43BE-A915-0F2FF774B2AD}"/>
          </ac:spMkLst>
        </pc:spChg>
        <pc:picChg chg="add mod">
          <ac:chgData name="Kathryn" userId="f12c366f-e1bf-49f5-98c6-76f118bd7d4b" providerId="ADAL" clId="{4AB348C0-2729-4810-975B-8B85377041AC}" dt="2022-11-22T19:28:30.319" v="340"/>
          <ac:picMkLst>
            <pc:docMk/>
            <pc:sldMk cId="2410123178" sldId="288"/>
            <ac:picMk id="4" creationId="{BD6C6E43-E411-4482-A639-54D04041FDD3}"/>
          </ac:picMkLst>
        </pc:picChg>
      </pc:sldChg>
      <pc:sldChg chg="addSp modSp add mod">
        <pc:chgData name="Kathryn" userId="f12c366f-e1bf-49f5-98c6-76f118bd7d4b" providerId="ADAL" clId="{4AB348C0-2729-4810-975B-8B85377041AC}" dt="2022-11-23T23:20:59.497" v="4492" actId="113"/>
        <pc:sldMkLst>
          <pc:docMk/>
          <pc:sldMk cId="1745134891" sldId="289"/>
        </pc:sldMkLst>
        <pc:spChg chg="mod">
          <ac:chgData name="Kathryn" userId="f12c366f-e1bf-49f5-98c6-76f118bd7d4b" providerId="ADAL" clId="{4AB348C0-2729-4810-975B-8B85377041AC}" dt="2022-11-23T23:20:59.497" v="4492" actId="113"/>
          <ac:spMkLst>
            <pc:docMk/>
            <pc:sldMk cId="1745134891" sldId="289"/>
            <ac:spMk id="3" creationId="{00000000-0000-0000-0000-000000000000}"/>
          </ac:spMkLst>
        </pc:spChg>
        <pc:picChg chg="add mod">
          <ac:chgData name="Kathryn" userId="f12c366f-e1bf-49f5-98c6-76f118bd7d4b" providerId="ADAL" clId="{4AB348C0-2729-4810-975B-8B85377041AC}" dt="2022-11-22T19:28:33.813" v="341"/>
          <ac:picMkLst>
            <pc:docMk/>
            <pc:sldMk cId="1745134891" sldId="289"/>
            <ac:picMk id="4" creationId="{74759E61-EB75-4FA6-AE39-59F7088660EE}"/>
          </ac:picMkLst>
        </pc:picChg>
      </pc:sldChg>
      <pc:sldChg chg="addSp modSp add mod">
        <pc:chgData name="Kathryn" userId="f12c366f-e1bf-49f5-98c6-76f118bd7d4b" providerId="ADAL" clId="{4AB348C0-2729-4810-975B-8B85377041AC}" dt="2022-11-23T23:08:35.771" v="4035" actId="115"/>
        <pc:sldMkLst>
          <pc:docMk/>
          <pc:sldMk cId="1391195827" sldId="290"/>
        </pc:sldMkLst>
        <pc:spChg chg="mod">
          <ac:chgData name="Kathryn" userId="f12c366f-e1bf-49f5-98c6-76f118bd7d4b" providerId="ADAL" clId="{4AB348C0-2729-4810-975B-8B85377041AC}" dt="2022-11-23T23:08:35.771" v="4035" actId="115"/>
          <ac:spMkLst>
            <pc:docMk/>
            <pc:sldMk cId="1391195827" sldId="290"/>
            <ac:spMk id="3" creationId="{00000000-0000-0000-0000-000000000000}"/>
          </ac:spMkLst>
        </pc:spChg>
        <pc:picChg chg="add mod">
          <ac:chgData name="Kathryn" userId="f12c366f-e1bf-49f5-98c6-76f118bd7d4b" providerId="ADAL" clId="{4AB348C0-2729-4810-975B-8B85377041AC}" dt="2022-11-22T19:28:37.219" v="342"/>
          <ac:picMkLst>
            <pc:docMk/>
            <pc:sldMk cId="1391195827" sldId="290"/>
            <ac:picMk id="5" creationId="{4363B615-DB1F-4C5F-8C6B-315CB11F47FE}"/>
          </ac:picMkLst>
        </pc:picChg>
      </pc:sldChg>
      <pc:sldChg chg="addSp modSp add del">
        <pc:chgData name="Kathryn" userId="f12c366f-e1bf-49f5-98c6-76f118bd7d4b" providerId="ADAL" clId="{4AB348C0-2729-4810-975B-8B85377041AC}" dt="2022-11-23T22:55:21.148" v="3632" actId="2696"/>
        <pc:sldMkLst>
          <pc:docMk/>
          <pc:sldMk cId="640696870" sldId="291"/>
        </pc:sldMkLst>
        <pc:picChg chg="add mod">
          <ac:chgData name="Kathryn" userId="f12c366f-e1bf-49f5-98c6-76f118bd7d4b" providerId="ADAL" clId="{4AB348C0-2729-4810-975B-8B85377041AC}" dt="2022-11-22T19:28:43.391" v="343"/>
          <ac:picMkLst>
            <pc:docMk/>
            <pc:sldMk cId="640696870" sldId="291"/>
            <ac:picMk id="5" creationId="{0B720C8B-C4F7-4539-AFC0-66B75EB55613}"/>
          </ac:picMkLst>
        </pc:picChg>
      </pc:sldChg>
      <pc:sldChg chg="addSp delSp modSp add mod ord">
        <pc:chgData name="Kathryn" userId="f12c366f-e1bf-49f5-98c6-76f118bd7d4b" providerId="ADAL" clId="{4AB348C0-2729-4810-975B-8B85377041AC}" dt="2022-11-23T22:58:02.907" v="3669" actId="115"/>
        <pc:sldMkLst>
          <pc:docMk/>
          <pc:sldMk cId="1443051617" sldId="294"/>
        </pc:sldMkLst>
        <pc:spChg chg="mod">
          <ac:chgData name="Kathryn" userId="f12c366f-e1bf-49f5-98c6-76f118bd7d4b" providerId="ADAL" clId="{4AB348C0-2729-4810-975B-8B85377041AC}" dt="2022-11-23T11:22:50.530" v="866" actId="20577"/>
          <ac:spMkLst>
            <pc:docMk/>
            <pc:sldMk cId="1443051617" sldId="294"/>
            <ac:spMk id="2" creationId="{00000000-0000-0000-0000-000000000000}"/>
          </ac:spMkLst>
        </pc:spChg>
        <pc:spChg chg="mod">
          <ac:chgData name="Kathryn" userId="f12c366f-e1bf-49f5-98c6-76f118bd7d4b" providerId="ADAL" clId="{4AB348C0-2729-4810-975B-8B85377041AC}" dt="2022-11-23T22:57:50.008" v="3667" actId="27636"/>
          <ac:spMkLst>
            <pc:docMk/>
            <pc:sldMk cId="1443051617" sldId="294"/>
            <ac:spMk id="3" creationId="{00000000-0000-0000-0000-000000000000}"/>
          </ac:spMkLst>
        </pc:spChg>
        <pc:spChg chg="add mod">
          <ac:chgData name="Kathryn" userId="f12c366f-e1bf-49f5-98c6-76f118bd7d4b" providerId="ADAL" clId="{4AB348C0-2729-4810-975B-8B85377041AC}" dt="2022-11-23T22:58:02.907" v="3669" actId="115"/>
          <ac:spMkLst>
            <pc:docMk/>
            <pc:sldMk cId="1443051617" sldId="294"/>
            <ac:spMk id="4" creationId="{A47592FA-6C22-482E-867B-98975ED0FCC6}"/>
          </ac:spMkLst>
        </pc:spChg>
        <pc:cxnChg chg="add del">
          <ac:chgData name="Kathryn" userId="f12c366f-e1bf-49f5-98c6-76f118bd7d4b" providerId="ADAL" clId="{4AB348C0-2729-4810-975B-8B85377041AC}" dt="2022-11-23T11:59:34.357" v="1802" actId="11529"/>
          <ac:cxnSpMkLst>
            <pc:docMk/>
            <pc:sldMk cId="1443051617" sldId="294"/>
            <ac:cxnSpMk id="7" creationId="{4DA9FE5E-AF91-4958-8CFE-5426AC11F65E}"/>
          </ac:cxnSpMkLst>
        </pc:cxnChg>
      </pc:sldChg>
      <pc:sldChg chg="add ord">
        <pc:chgData name="Kathryn" userId="f12c366f-e1bf-49f5-98c6-76f118bd7d4b" providerId="ADAL" clId="{4AB348C0-2729-4810-975B-8B85377041AC}" dt="2022-11-22T19:20:29.926" v="293"/>
        <pc:sldMkLst>
          <pc:docMk/>
          <pc:sldMk cId="2269905081" sldId="295"/>
        </pc:sldMkLst>
      </pc:sldChg>
      <pc:sldChg chg="addSp modSp mod modNotesTx">
        <pc:chgData name="Kathryn" userId="f12c366f-e1bf-49f5-98c6-76f118bd7d4b" providerId="ADAL" clId="{4AB348C0-2729-4810-975B-8B85377041AC}" dt="2022-11-23T12:40:39.925" v="3081" actId="6549"/>
        <pc:sldMkLst>
          <pc:docMk/>
          <pc:sldMk cId="2494772861" sldId="296"/>
        </pc:sldMkLst>
        <pc:spChg chg="add mod">
          <ac:chgData name="Kathryn" userId="f12c366f-e1bf-49f5-98c6-76f118bd7d4b" providerId="ADAL" clId="{4AB348C0-2729-4810-975B-8B85377041AC}" dt="2022-11-23T12:37:15.465" v="3028" actId="14100"/>
          <ac:spMkLst>
            <pc:docMk/>
            <pc:sldMk cId="2494772861" sldId="296"/>
            <ac:spMk id="2" creationId="{30EFEBFB-D9EB-48E8-A747-76D7A2A711E7}"/>
          </ac:spMkLst>
        </pc:spChg>
        <pc:spChg chg="add mod">
          <ac:chgData name="Kathryn" userId="f12c366f-e1bf-49f5-98c6-76f118bd7d4b" providerId="ADAL" clId="{4AB348C0-2729-4810-975B-8B85377041AC}" dt="2022-11-23T12:36:57.152" v="3024" actId="14100"/>
          <ac:spMkLst>
            <pc:docMk/>
            <pc:sldMk cId="2494772861" sldId="296"/>
            <ac:spMk id="4" creationId="{1991EEAD-1370-40AA-ADE6-6C584408592D}"/>
          </ac:spMkLst>
        </pc:spChg>
        <pc:spChg chg="mod">
          <ac:chgData name="Kathryn" userId="f12c366f-e1bf-49f5-98c6-76f118bd7d4b" providerId="ADAL" clId="{4AB348C0-2729-4810-975B-8B85377041AC}" dt="2022-11-23T11:32:58.369" v="983" actId="1076"/>
          <ac:spMkLst>
            <pc:docMk/>
            <pc:sldMk cId="2494772861" sldId="296"/>
            <ac:spMk id="5" creationId="{00000000-0000-0000-0000-000000000000}"/>
          </ac:spMkLst>
        </pc:spChg>
        <pc:spChg chg="add mod">
          <ac:chgData name="Kathryn" userId="f12c366f-e1bf-49f5-98c6-76f118bd7d4b" providerId="ADAL" clId="{4AB348C0-2729-4810-975B-8B85377041AC}" dt="2022-11-23T12:37:23.799" v="3030" actId="14100"/>
          <ac:spMkLst>
            <pc:docMk/>
            <pc:sldMk cId="2494772861" sldId="296"/>
            <ac:spMk id="7" creationId="{E660B0E0-9832-45F7-BBB4-9508CC433BAD}"/>
          </ac:spMkLst>
        </pc:spChg>
        <pc:spChg chg="add mod">
          <ac:chgData name="Kathryn" userId="f12c366f-e1bf-49f5-98c6-76f118bd7d4b" providerId="ADAL" clId="{4AB348C0-2729-4810-975B-8B85377041AC}" dt="2022-11-23T12:37:07.677" v="3026" actId="14100"/>
          <ac:spMkLst>
            <pc:docMk/>
            <pc:sldMk cId="2494772861" sldId="296"/>
            <ac:spMk id="8" creationId="{8242C0CD-541D-4829-96A9-8890DA7D5304}"/>
          </ac:spMkLst>
        </pc:spChg>
        <pc:spChg chg="mod">
          <ac:chgData name="Kathryn" userId="f12c366f-e1bf-49f5-98c6-76f118bd7d4b" providerId="ADAL" clId="{4AB348C0-2729-4810-975B-8B85377041AC}" dt="2022-11-23T11:27:01.251" v="921" actId="115"/>
          <ac:spMkLst>
            <pc:docMk/>
            <pc:sldMk cId="2494772861" sldId="296"/>
            <ac:spMk id="10" creationId="{5BD7CE72-8B0A-45D0-B430-BDD7FDBD3E4B}"/>
          </ac:spMkLst>
        </pc:spChg>
        <pc:picChg chg="mod">
          <ac:chgData name="Kathryn" userId="f12c366f-e1bf-49f5-98c6-76f118bd7d4b" providerId="ADAL" clId="{4AB348C0-2729-4810-975B-8B85377041AC}" dt="2022-11-23T12:36:01.324" v="3014" actId="1076"/>
          <ac:picMkLst>
            <pc:docMk/>
            <pc:sldMk cId="2494772861" sldId="296"/>
            <ac:picMk id="3" creationId="{E2069B83-D7AD-4354-89A5-8ADFC385033D}"/>
          </ac:picMkLst>
        </pc:picChg>
      </pc:sldChg>
      <pc:sldChg chg="addSp modSp add mod modNotesTx">
        <pc:chgData name="Kathryn" userId="f12c366f-e1bf-49f5-98c6-76f118bd7d4b" providerId="ADAL" clId="{4AB348C0-2729-4810-975B-8B85377041AC}" dt="2022-11-23T11:38:45.561" v="994" actId="207"/>
        <pc:sldMkLst>
          <pc:docMk/>
          <pc:sldMk cId="951513806" sldId="297"/>
        </pc:sldMkLst>
        <pc:spChg chg="add mod">
          <ac:chgData name="Kathryn" userId="f12c366f-e1bf-49f5-98c6-76f118bd7d4b" providerId="ADAL" clId="{4AB348C0-2729-4810-975B-8B85377041AC}" dt="2022-11-23T11:28:46.026" v="979" actId="1076"/>
          <ac:spMkLst>
            <pc:docMk/>
            <pc:sldMk cId="951513806" sldId="297"/>
            <ac:spMk id="2" creationId="{65489498-8889-42D8-93C2-1365A6111346}"/>
          </ac:spMkLst>
        </pc:spChg>
        <pc:spChg chg="add mod">
          <ac:chgData name="Kathryn" userId="f12c366f-e1bf-49f5-98c6-76f118bd7d4b" providerId="ADAL" clId="{4AB348C0-2729-4810-975B-8B85377041AC}" dt="2022-11-23T11:38:45.561" v="994" actId="207"/>
          <ac:spMkLst>
            <pc:docMk/>
            <pc:sldMk cId="951513806" sldId="297"/>
            <ac:spMk id="3" creationId="{A3946174-F140-4079-806F-6D896ED40915}"/>
          </ac:spMkLst>
        </pc:spChg>
        <pc:spChg chg="mod">
          <ac:chgData name="Kathryn" userId="f12c366f-e1bf-49f5-98c6-76f118bd7d4b" providerId="ADAL" clId="{4AB348C0-2729-4810-975B-8B85377041AC}" dt="2022-11-23T11:26:55.914" v="919" actId="115"/>
          <ac:spMkLst>
            <pc:docMk/>
            <pc:sldMk cId="951513806" sldId="297"/>
            <ac:spMk id="9" creationId="{62A82262-8814-45C1-9EC0-A8281432AA25}"/>
          </ac:spMkLst>
        </pc:spChg>
      </pc:sldChg>
      <pc:sldChg chg="addSp modSp add mod">
        <pc:chgData name="Kathryn" userId="f12c366f-e1bf-49f5-98c6-76f118bd7d4b" providerId="ADAL" clId="{4AB348C0-2729-4810-975B-8B85377041AC}" dt="2022-11-23T22:57:39.034" v="3664" actId="1076"/>
        <pc:sldMkLst>
          <pc:docMk/>
          <pc:sldMk cId="3979174345" sldId="299"/>
        </pc:sldMkLst>
        <pc:picChg chg="mod">
          <ac:chgData name="Kathryn" userId="f12c366f-e1bf-49f5-98c6-76f118bd7d4b" providerId="ADAL" clId="{4AB348C0-2729-4810-975B-8B85377041AC}" dt="2022-11-23T22:57:39.034" v="3664" actId="1076"/>
          <ac:picMkLst>
            <pc:docMk/>
            <pc:sldMk cId="3979174345" sldId="299"/>
            <ac:picMk id="4" creationId="{00000000-0000-0000-0000-000000000000}"/>
          </ac:picMkLst>
        </pc:picChg>
        <pc:picChg chg="add mod">
          <ac:chgData name="Kathryn" userId="f12c366f-e1bf-49f5-98c6-76f118bd7d4b" providerId="ADAL" clId="{4AB348C0-2729-4810-975B-8B85377041AC}" dt="2022-11-22T19:16:39.171" v="285"/>
          <ac:picMkLst>
            <pc:docMk/>
            <pc:sldMk cId="3979174345" sldId="299"/>
            <ac:picMk id="6" creationId="{693C0FAA-B4C6-42DC-86B2-D9CE314FDDA1}"/>
          </ac:picMkLst>
        </pc:picChg>
      </pc:sldChg>
      <pc:sldChg chg="addSp modSp add">
        <pc:chgData name="Kathryn" userId="f12c366f-e1bf-49f5-98c6-76f118bd7d4b" providerId="ADAL" clId="{4AB348C0-2729-4810-975B-8B85377041AC}" dt="2022-11-22T19:11:31.005" v="269"/>
        <pc:sldMkLst>
          <pc:docMk/>
          <pc:sldMk cId="2855784052" sldId="300"/>
        </pc:sldMkLst>
        <pc:picChg chg="add mod">
          <ac:chgData name="Kathryn" userId="f12c366f-e1bf-49f5-98c6-76f118bd7d4b" providerId="ADAL" clId="{4AB348C0-2729-4810-975B-8B85377041AC}" dt="2022-11-22T19:11:31.005" v="269"/>
          <ac:picMkLst>
            <pc:docMk/>
            <pc:sldMk cId="2855784052" sldId="300"/>
            <ac:picMk id="12" creationId="{5ACECCC2-5423-41A0-8BB0-295BE9536057}"/>
          </ac:picMkLst>
        </pc:picChg>
      </pc:sldChg>
      <pc:sldChg chg="addSp delSp modSp new mod ord">
        <pc:chgData name="Kathryn" userId="f12c366f-e1bf-49f5-98c6-76f118bd7d4b" providerId="ADAL" clId="{4AB348C0-2729-4810-975B-8B85377041AC}" dt="2022-11-23T12:25:27.965" v="2475" actId="1076"/>
        <pc:sldMkLst>
          <pc:docMk/>
          <pc:sldMk cId="3223753139" sldId="301"/>
        </pc:sldMkLst>
        <pc:spChg chg="mod">
          <ac:chgData name="Kathryn" userId="f12c366f-e1bf-49f5-98c6-76f118bd7d4b" providerId="ADAL" clId="{4AB348C0-2729-4810-975B-8B85377041AC}" dt="2022-11-23T12:04:27.794" v="1850" actId="20577"/>
          <ac:spMkLst>
            <pc:docMk/>
            <pc:sldMk cId="3223753139" sldId="301"/>
            <ac:spMk id="2" creationId="{EEA52228-2F39-40DF-9B5B-EC07E3622150}"/>
          </ac:spMkLst>
        </pc:spChg>
        <pc:spChg chg="add mod">
          <ac:chgData name="Kathryn" userId="f12c366f-e1bf-49f5-98c6-76f118bd7d4b" providerId="ADAL" clId="{4AB348C0-2729-4810-975B-8B85377041AC}" dt="2022-11-23T12:25:27.965" v="2475" actId="1076"/>
          <ac:spMkLst>
            <pc:docMk/>
            <pc:sldMk cId="3223753139" sldId="301"/>
            <ac:spMk id="3" creationId="{593EA8E0-276E-41B6-BF57-9B068376A3DA}"/>
          </ac:spMkLst>
        </pc:spChg>
        <pc:spChg chg="del">
          <ac:chgData name="Kathryn" userId="f12c366f-e1bf-49f5-98c6-76f118bd7d4b" providerId="ADAL" clId="{4AB348C0-2729-4810-975B-8B85377041AC}" dt="2022-11-22T19:38:46.049" v="348" actId="3680"/>
          <ac:spMkLst>
            <pc:docMk/>
            <pc:sldMk cId="3223753139" sldId="301"/>
            <ac:spMk id="3" creationId="{6EF9C369-B117-430E-AAC8-A004EA797918}"/>
          </ac:spMkLst>
        </pc:spChg>
        <pc:graphicFrameChg chg="add mod ord modGraphic">
          <ac:chgData name="Kathryn" userId="f12c366f-e1bf-49f5-98c6-76f118bd7d4b" providerId="ADAL" clId="{4AB348C0-2729-4810-975B-8B85377041AC}" dt="2022-11-23T12:04:43.185" v="1873" actId="6549"/>
          <ac:graphicFrameMkLst>
            <pc:docMk/>
            <pc:sldMk cId="3223753139" sldId="301"/>
            <ac:graphicFrameMk id="4" creationId="{97A45425-C7C0-4A62-9895-E01C983CF5E1}"/>
          </ac:graphicFrameMkLst>
        </pc:graphicFrameChg>
      </pc:sldChg>
      <pc:sldChg chg="addSp delSp modSp new mod">
        <pc:chgData name="Kathryn" userId="f12c366f-e1bf-49f5-98c6-76f118bd7d4b" providerId="ADAL" clId="{4AB348C0-2729-4810-975B-8B85377041AC}" dt="2022-11-23T11:40:55.822" v="1041" actId="1076"/>
        <pc:sldMkLst>
          <pc:docMk/>
          <pc:sldMk cId="2659668402" sldId="302"/>
        </pc:sldMkLst>
        <pc:spChg chg="mod">
          <ac:chgData name="Kathryn" userId="f12c366f-e1bf-49f5-98c6-76f118bd7d4b" providerId="ADAL" clId="{4AB348C0-2729-4810-975B-8B85377041AC}" dt="2022-11-23T11:40:55.822" v="1041" actId="1076"/>
          <ac:spMkLst>
            <pc:docMk/>
            <pc:sldMk cId="2659668402" sldId="302"/>
            <ac:spMk id="2" creationId="{76902E6A-1D19-44D2-8D55-E3CA8DB8BFB5}"/>
          </ac:spMkLst>
        </pc:spChg>
        <pc:spChg chg="del mod">
          <ac:chgData name="Kathryn" userId="f12c366f-e1bf-49f5-98c6-76f118bd7d4b" providerId="ADAL" clId="{4AB348C0-2729-4810-975B-8B85377041AC}" dt="2022-11-23T11:39:28.527" v="1031" actId="478"/>
          <ac:spMkLst>
            <pc:docMk/>
            <pc:sldMk cId="2659668402" sldId="302"/>
            <ac:spMk id="3" creationId="{FE11F35D-9662-46AE-A528-AB2012F7140F}"/>
          </ac:spMkLst>
        </pc:spChg>
        <pc:picChg chg="add mod">
          <ac:chgData name="Kathryn" userId="f12c366f-e1bf-49f5-98c6-76f118bd7d4b" providerId="ADAL" clId="{4AB348C0-2729-4810-975B-8B85377041AC}" dt="2022-11-23T11:40:51.653" v="1040" actId="1076"/>
          <ac:picMkLst>
            <pc:docMk/>
            <pc:sldMk cId="2659668402" sldId="302"/>
            <ac:picMk id="4" creationId="{4E8B9244-03D0-4267-B110-27CF9B22D818}"/>
          </ac:picMkLst>
        </pc:picChg>
      </pc:sldChg>
      <pc:sldChg chg="addSp delSp modSp new mod modClrScheme chgLayout">
        <pc:chgData name="Kathryn" userId="f12c366f-e1bf-49f5-98c6-76f118bd7d4b" providerId="ADAL" clId="{4AB348C0-2729-4810-975B-8B85377041AC}" dt="2022-11-23T12:26:12.916" v="2482" actId="20577"/>
        <pc:sldMkLst>
          <pc:docMk/>
          <pc:sldMk cId="1270824560" sldId="303"/>
        </pc:sldMkLst>
        <pc:spChg chg="mod ord">
          <ac:chgData name="Kathryn" userId="f12c366f-e1bf-49f5-98c6-76f118bd7d4b" providerId="ADAL" clId="{4AB348C0-2729-4810-975B-8B85377041AC}" dt="2022-11-23T12:21:50.898" v="2416" actId="1076"/>
          <ac:spMkLst>
            <pc:docMk/>
            <pc:sldMk cId="1270824560" sldId="303"/>
            <ac:spMk id="2" creationId="{6DECDEFD-4712-41A0-9E65-00C2BE5271ED}"/>
          </ac:spMkLst>
        </pc:spChg>
        <pc:spChg chg="mod ord">
          <ac:chgData name="Kathryn" userId="f12c366f-e1bf-49f5-98c6-76f118bd7d4b" providerId="ADAL" clId="{4AB348C0-2729-4810-975B-8B85377041AC}" dt="2022-11-23T12:21:54.630" v="2417" actId="1076"/>
          <ac:spMkLst>
            <pc:docMk/>
            <pc:sldMk cId="1270824560" sldId="303"/>
            <ac:spMk id="3" creationId="{E977CF22-BBCA-4A41-99C1-CDD2280E84EA}"/>
          </ac:spMkLst>
        </pc:spChg>
        <pc:spChg chg="add del mod">
          <ac:chgData name="Kathryn" userId="f12c366f-e1bf-49f5-98c6-76f118bd7d4b" providerId="ADAL" clId="{4AB348C0-2729-4810-975B-8B85377041AC}" dt="2022-11-23T12:06:10.491" v="1877" actId="478"/>
          <ac:spMkLst>
            <pc:docMk/>
            <pc:sldMk cId="1270824560" sldId="303"/>
            <ac:spMk id="4" creationId="{3A030E80-ADC7-4D62-B00C-DF6A1D901342}"/>
          </ac:spMkLst>
        </pc:spChg>
        <pc:spChg chg="add mod">
          <ac:chgData name="Kathryn" userId="f12c366f-e1bf-49f5-98c6-76f118bd7d4b" providerId="ADAL" clId="{4AB348C0-2729-4810-975B-8B85377041AC}" dt="2022-11-23T12:22:09.807" v="2422" actId="1076"/>
          <ac:spMkLst>
            <pc:docMk/>
            <pc:sldMk cId="1270824560" sldId="303"/>
            <ac:spMk id="6" creationId="{60F804F8-9B43-44A3-97EF-98242A458ECB}"/>
          </ac:spMkLst>
        </pc:spChg>
        <pc:spChg chg="add mod">
          <ac:chgData name="Kathryn" userId="f12c366f-e1bf-49f5-98c6-76f118bd7d4b" providerId="ADAL" clId="{4AB348C0-2729-4810-975B-8B85377041AC}" dt="2022-11-23T12:24:42.689" v="2472" actId="20577"/>
          <ac:spMkLst>
            <pc:docMk/>
            <pc:sldMk cId="1270824560" sldId="303"/>
            <ac:spMk id="8" creationId="{7AB7FD7D-999B-4427-94DB-087ABE837C81}"/>
          </ac:spMkLst>
        </pc:spChg>
        <pc:spChg chg="add mod ord">
          <ac:chgData name="Kathryn" userId="f12c366f-e1bf-49f5-98c6-76f118bd7d4b" providerId="ADAL" clId="{4AB348C0-2729-4810-975B-8B85377041AC}" dt="2022-11-23T12:26:12.916" v="2482" actId="20577"/>
          <ac:spMkLst>
            <pc:docMk/>
            <pc:sldMk cId="1270824560" sldId="303"/>
            <ac:spMk id="9" creationId="{3C51F9C7-4A78-44A2-A565-7D6053C9B2E5}"/>
          </ac:spMkLst>
        </pc:spChg>
        <pc:picChg chg="add mod">
          <ac:chgData name="Kathryn" userId="f12c366f-e1bf-49f5-98c6-76f118bd7d4b" providerId="ADAL" clId="{4AB348C0-2729-4810-975B-8B85377041AC}" dt="2022-11-23T12:22:04.175" v="2421" actId="1076"/>
          <ac:picMkLst>
            <pc:docMk/>
            <pc:sldMk cId="1270824560" sldId="303"/>
            <ac:picMk id="5" creationId="{613D070D-3A10-4237-AB3A-E804B234BBB4}"/>
          </ac:picMkLst>
        </pc:picChg>
        <pc:picChg chg="add mod">
          <ac:chgData name="Kathryn" userId="f12c366f-e1bf-49f5-98c6-76f118bd7d4b" providerId="ADAL" clId="{4AB348C0-2729-4810-975B-8B85377041AC}" dt="2022-11-23T12:21:57.830" v="2419" actId="1076"/>
          <ac:picMkLst>
            <pc:docMk/>
            <pc:sldMk cId="1270824560" sldId="303"/>
            <ac:picMk id="7" creationId="{E584F026-66D2-43EF-AB7D-E1FE935472F6}"/>
          </ac:picMkLst>
        </pc:picChg>
        <pc:picChg chg="add mod">
          <ac:chgData name="Kathryn" userId="f12c366f-e1bf-49f5-98c6-76f118bd7d4b" providerId="ADAL" clId="{4AB348C0-2729-4810-975B-8B85377041AC}" dt="2022-11-23T12:22:31.043" v="2425" actId="1076"/>
          <ac:picMkLst>
            <pc:docMk/>
            <pc:sldMk cId="1270824560" sldId="303"/>
            <ac:picMk id="10" creationId="{62CE8EF9-63C4-4A91-99D8-46F3624B1F64}"/>
          </ac:picMkLst>
        </pc:picChg>
      </pc:sldChg>
      <pc:sldChg chg="delSp modSp new mod">
        <pc:chgData name="Kathryn" userId="f12c366f-e1bf-49f5-98c6-76f118bd7d4b" providerId="ADAL" clId="{4AB348C0-2729-4810-975B-8B85377041AC}" dt="2022-11-23T22:37:46.744" v="3436" actId="6549"/>
        <pc:sldMkLst>
          <pc:docMk/>
          <pc:sldMk cId="3521903835" sldId="304"/>
        </pc:sldMkLst>
        <pc:spChg chg="del mod">
          <ac:chgData name="Kathryn" userId="f12c366f-e1bf-49f5-98c6-76f118bd7d4b" providerId="ADAL" clId="{4AB348C0-2729-4810-975B-8B85377041AC}" dt="2022-11-23T11:53:33.496" v="1577" actId="478"/>
          <ac:spMkLst>
            <pc:docMk/>
            <pc:sldMk cId="3521903835" sldId="304"/>
            <ac:spMk id="2" creationId="{31ADC436-F78C-4179-9A3D-8FA753037ACC}"/>
          </ac:spMkLst>
        </pc:spChg>
        <pc:spChg chg="mod">
          <ac:chgData name="Kathryn" userId="f12c366f-e1bf-49f5-98c6-76f118bd7d4b" providerId="ADAL" clId="{4AB348C0-2729-4810-975B-8B85377041AC}" dt="2022-11-23T22:37:46.744" v="3436" actId="6549"/>
          <ac:spMkLst>
            <pc:docMk/>
            <pc:sldMk cId="3521903835" sldId="304"/>
            <ac:spMk id="3" creationId="{A7971B4D-7FC1-403E-A4DF-A54943932858}"/>
          </ac:spMkLst>
        </pc:spChg>
      </pc:sldChg>
      <pc:sldChg chg="addSp modSp new mod">
        <pc:chgData name="Kathryn" userId="f12c366f-e1bf-49f5-98c6-76f118bd7d4b" providerId="ADAL" clId="{4AB348C0-2729-4810-975B-8B85377041AC}" dt="2022-11-23T23:18:16.234" v="4276" actId="20577"/>
        <pc:sldMkLst>
          <pc:docMk/>
          <pc:sldMk cId="3368311894" sldId="305"/>
        </pc:sldMkLst>
        <pc:spChg chg="mod">
          <ac:chgData name="Kathryn" userId="f12c366f-e1bf-49f5-98c6-76f118bd7d4b" providerId="ADAL" clId="{4AB348C0-2729-4810-975B-8B85377041AC}" dt="2022-11-23T12:20:14.363" v="2407" actId="1076"/>
          <ac:spMkLst>
            <pc:docMk/>
            <pc:sldMk cId="3368311894" sldId="305"/>
            <ac:spMk id="2" creationId="{3359F64A-6235-45CA-8597-A5C26899F78E}"/>
          </ac:spMkLst>
        </pc:spChg>
        <pc:spChg chg="mod">
          <ac:chgData name="Kathryn" userId="f12c366f-e1bf-49f5-98c6-76f118bd7d4b" providerId="ADAL" clId="{4AB348C0-2729-4810-975B-8B85377041AC}" dt="2022-11-23T23:18:16.234" v="4276" actId="20577"/>
          <ac:spMkLst>
            <pc:docMk/>
            <pc:sldMk cId="3368311894" sldId="305"/>
            <ac:spMk id="3" creationId="{54C4C7F1-F8D2-4B11-A0E7-2E092A433DC6}"/>
          </ac:spMkLst>
        </pc:spChg>
        <pc:spChg chg="add mod">
          <ac:chgData name="Kathryn" userId="f12c366f-e1bf-49f5-98c6-76f118bd7d4b" providerId="ADAL" clId="{4AB348C0-2729-4810-975B-8B85377041AC}" dt="2022-11-23T12:23:11.659" v="2430" actId="1076"/>
          <ac:spMkLst>
            <pc:docMk/>
            <pc:sldMk cId="3368311894" sldId="305"/>
            <ac:spMk id="5" creationId="{457DF39E-F290-487B-9805-98AFEDDC8B00}"/>
          </ac:spMkLst>
        </pc:spChg>
        <pc:picChg chg="add mod">
          <ac:chgData name="Kathryn" userId="f12c366f-e1bf-49f5-98c6-76f118bd7d4b" providerId="ADAL" clId="{4AB348C0-2729-4810-975B-8B85377041AC}" dt="2022-11-23T12:22:18.815" v="2423"/>
          <ac:picMkLst>
            <pc:docMk/>
            <pc:sldMk cId="3368311894" sldId="305"/>
            <ac:picMk id="4" creationId="{C413B180-D4FF-43BD-AB22-58968E500AE7}"/>
          </ac:picMkLst>
        </pc:picChg>
      </pc:sldChg>
      <pc:sldChg chg="delSp modSp new mod ord">
        <pc:chgData name="Kathryn" userId="f12c366f-e1bf-49f5-98c6-76f118bd7d4b" providerId="ADAL" clId="{4AB348C0-2729-4810-975B-8B85377041AC}" dt="2022-12-01T02:53:26.142" v="4575" actId="20577"/>
        <pc:sldMkLst>
          <pc:docMk/>
          <pc:sldMk cId="1264467851" sldId="306"/>
        </pc:sldMkLst>
        <pc:spChg chg="del mod">
          <ac:chgData name="Kathryn" userId="f12c366f-e1bf-49f5-98c6-76f118bd7d4b" providerId="ADAL" clId="{4AB348C0-2729-4810-975B-8B85377041AC}" dt="2022-11-23T12:32:43.287" v="2921" actId="478"/>
          <ac:spMkLst>
            <pc:docMk/>
            <pc:sldMk cId="1264467851" sldId="306"/>
            <ac:spMk id="2" creationId="{EE5EDA3F-2B67-4014-A1C1-26A388650304}"/>
          </ac:spMkLst>
        </pc:spChg>
        <pc:spChg chg="mod">
          <ac:chgData name="Kathryn" userId="f12c366f-e1bf-49f5-98c6-76f118bd7d4b" providerId="ADAL" clId="{4AB348C0-2729-4810-975B-8B85377041AC}" dt="2022-12-01T02:53:26.142" v="4575" actId="20577"/>
          <ac:spMkLst>
            <pc:docMk/>
            <pc:sldMk cId="1264467851" sldId="306"/>
            <ac:spMk id="3" creationId="{F168FF09-56D3-4BB6-9454-F718E5F2E040}"/>
          </ac:spMkLst>
        </pc:spChg>
      </pc:sldChg>
      <pc:sldChg chg="modSp mod modNotesTx">
        <pc:chgData name="Kathryn" userId="f12c366f-e1bf-49f5-98c6-76f118bd7d4b" providerId="ADAL" clId="{4AB348C0-2729-4810-975B-8B85377041AC}" dt="2022-11-23T22:59:41.935" v="3710" actId="20577"/>
        <pc:sldMkLst>
          <pc:docMk/>
          <pc:sldMk cId="2433134380" sldId="307"/>
        </pc:sldMkLst>
        <pc:spChg chg="mod">
          <ac:chgData name="Kathryn" userId="f12c366f-e1bf-49f5-98c6-76f118bd7d4b" providerId="ADAL" clId="{4AB348C0-2729-4810-975B-8B85377041AC}" dt="2022-11-23T22:59:41.935" v="3710" actId="20577"/>
          <ac:spMkLst>
            <pc:docMk/>
            <pc:sldMk cId="2433134380" sldId="307"/>
            <ac:spMk id="2" creationId="{00000000-0000-0000-0000-000000000000}"/>
          </ac:spMkLst>
        </pc:spChg>
        <pc:picChg chg="mod">
          <ac:chgData name="Kathryn" userId="f12c366f-e1bf-49f5-98c6-76f118bd7d4b" providerId="ADAL" clId="{4AB348C0-2729-4810-975B-8B85377041AC}" dt="2022-11-23T22:59:03.731" v="3680" actId="1076"/>
          <ac:picMkLst>
            <pc:docMk/>
            <pc:sldMk cId="2433134380" sldId="307"/>
            <ac:picMk id="4" creationId="{00000000-0000-0000-0000-000000000000}"/>
          </ac:picMkLst>
        </pc:picChg>
      </pc:sldChg>
      <pc:sldChg chg="delSp modSp add mod ord setBg delDesignElem">
        <pc:chgData name="Kathryn" userId="f12c366f-e1bf-49f5-98c6-76f118bd7d4b" providerId="ADAL" clId="{4AB348C0-2729-4810-975B-8B85377041AC}" dt="2022-11-23T22:31:52.231" v="3099" actId="122"/>
        <pc:sldMkLst>
          <pc:docMk/>
          <pc:sldMk cId="3874479210" sldId="308"/>
        </pc:sldMkLst>
        <pc:spChg chg="mod">
          <ac:chgData name="Kathryn" userId="f12c366f-e1bf-49f5-98c6-76f118bd7d4b" providerId="ADAL" clId="{4AB348C0-2729-4810-975B-8B85377041AC}" dt="2022-11-23T22:31:52.231" v="3099" actId="122"/>
          <ac:spMkLst>
            <pc:docMk/>
            <pc:sldMk cId="3874479210" sldId="308"/>
            <ac:spMk id="2" creationId="{A2091DE3-239F-4E33-804D-002A4DE6D97C}"/>
          </ac:spMkLst>
        </pc:spChg>
        <pc:spChg chg="del">
          <ac:chgData name="Kathryn" userId="f12c366f-e1bf-49f5-98c6-76f118bd7d4b" providerId="ADAL" clId="{4AB348C0-2729-4810-975B-8B85377041AC}" dt="2022-11-23T12:49:17.171" v="3083"/>
          <ac:spMkLst>
            <pc:docMk/>
            <pc:sldMk cId="3874479210" sldId="308"/>
            <ac:spMk id="14" creationId="{53F29798-D584-4792-9B62-3F5F5C36D619}"/>
          </ac:spMkLst>
        </pc:spChg>
      </pc:sldChg>
      <pc:sldChg chg="addSp modSp add mod">
        <pc:chgData name="Kathryn" userId="f12c366f-e1bf-49f5-98c6-76f118bd7d4b" providerId="ADAL" clId="{4AB348C0-2729-4810-975B-8B85377041AC}" dt="2022-11-23T22:55:41.954" v="3659" actId="20577"/>
        <pc:sldMkLst>
          <pc:docMk/>
          <pc:sldMk cId="1363322169" sldId="309"/>
        </pc:sldMkLst>
        <pc:spChg chg="mod">
          <ac:chgData name="Kathryn" userId="f12c366f-e1bf-49f5-98c6-76f118bd7d4b" providerId="ADAL" clId="{4AB348C0-2729-4810-975B-8B85377041AC}" dt="2022-11-23T22:55:41.954" v="3659" actId="20577"/>
          <ac:spMkLst>
            <pc:docMk/>
            <pc:sldMk cId="1363322169" sldId="309"/>
            <ac:spMk id="3" creationId="{00000000-0000-0000-0000-000000000000}"/>
          </ac:spMkLst>
        </pc:spChg>
        <pc:picChg chg="add mod">
          <ac:chgData name="Kathryn" userId="f12c366f-e1bf-49f5-98c6-76f118bd7d4b" providerId="ADAL" clId="{4AB348C0-2729-4810-975B-8B85377041AC}" dt="2022-11-23T22:33:59.810" v="3101"/>
          <ac:picMkLst>
            <pc:docMk/>
            <pc:sldMk cId="1363322169" sldId="309"/>
            <ac:picMk id="4" creationId="{45ABE59F-7F3F-4BAD-A01B-A9E283276DC4}"/>
          </ac:picMkLst>
        </pc:picChg>
      </pc:sldChg>
      <pc:sldChg chg="addSp add mod ord">
        <pc:chgData name="Kathryn" userId="f12c366f-e1bf-49f5-98c6-76f118bd7d4b" providerId="ADAL" clId="{4AB348C0-2729-4810-975B-8B85377041AC}" dt="2022-12-01T02:10:03.257" v="4498"/>
        <pc:sldMkLst>
          <pc:docMk/>
          <pc:sldMk cId="1478987692" sldId="310"/>
        </pc:sldMkLst>
        <pc:spChg chg="add">
          <ac:chgData name="Kathryn" userId="f12c366f-e1bf-49f5-98c6-76f118bd7d4b" providerId="ADAL" clId="{4AB348C0-2729-4810-975B-8B85377041AC}" dt="2022-11-23T22:56:57.607" v="3661" actId="11529"/>
          <ac:spMkLst>
            <pc:docMk/>
            <pc:sldMk cId="1478987692" sldId="310"/>
            <ac:spMk id="2" creationId="{C2FF4733-085F-421F-AD51-2D3C608F480C}"/>
          </ac:spMkLst>
        </pc:spChg>
      </pc:sldChg>
      <pc:sldChg chg="addSp modSp add mod ord">
        <pc:chgData name="Kathryn" userId="f12c366f-e1bf-49f5-98c6-76f118bd7d4b" providerId="ADAL" clId="{4AB348C0-2729-4810-975B-8B85377041AC}" dt="2022-12-01T02:10:12.594" v="4500"/>
        <pc:sldMkLst>
          <pc:docMk/>
          <pc:sldMk cId="4268995447" sldId="311"/>
        </pc:sldMkLst>
        <pc:spChg chg="add mod">
          <ac:chgData name="Kathryn" userId="f12c366f-e1bf-49f5-98c6-76f118bd7d4b" providerId="ADAL" clId="{4AB348C0-2729-4810-975B-8B85377041AC}" dt="2022-11-23T22:57:07.170" v="3663" actId="1076"/>
          <ac:spMkLst>
            <pc:docMk/>
            <pc:sldMk cId="4268995447" sldId="311"/>
            <ac:spMk id="4" creationId="{0285F586-2D01-44AF-8A22-78D7B7EAF77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C5CD5-7A0C-448B-9EAC-D0CD8B786ED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DF522-2D74-42DE-B790-EA6C0B27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8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51% increase in CRC incidence in individuals age 20-49 since the early 1990s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DF522-2D74-42DE-B790-EA6C0B2773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56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738A-DFD7-4F62-811A-10738F6515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90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Created in 1984 (oversight by AHRQ since 1998). • Independent, volunteer panel of national experts. • Provide grade-based preventive services  recommendations based on rigorous review of  existing peer-reviewed evidence. • Do not consider costs of the preventive service  when determining a recommendation grade. </a:t>
            </a:r>
          </a:p>
          <a:p>
            <a:endParaRPr lang="en-US" dirty="0"/>
          </a:p>
          <a:p>
            <a:r>
              <a:rPr lang="en-US" dirty="0"/>
              <a:t>Replaces the 2016 guideline recommendations. </a:t>
            </a:r>
          </a:p>
          <a:p>
            <a:r>
              <a:rPr lang="en-US" dirty="0"/>
              <a:t>Screening: substantial net benefit</a:t>
            </a:r>
          </a:p>
          <a:p>
            <a:r>
              <a:rPr lang="en-US" dirty="0"/>
              <a:t>Moderate net benefit</a:t>
            </a:r>
          </a:p>
          <a:p>
            <a:r>
              <a:rPr lang="en-US" dirty="0"/>
              <a:t>Small net benefit</a:t>
            </a:r>
          </a:p>
          <a:p>
            <a:endParaRPr lang="en-US" dirty="0"/>
          </a:p>
          <a:p>
            <a:r>
              <a:rPr lang="en-US" dirty="0"/>
              <a:t>*Average risk: excludes individuals with a history of adenomas, colorectal cancer,  family history of colorectal cancer, inflammatory bowel disease, and known  genetic predisposition to CRC (e.g., Lynch, FAP) </a:t>
            </a:r>
          </a:p>
          <a:p>
            <a:endParaRPr lang="en-US" dirty="0"/>
          </a:p>
          <a:p>
            <a:r>
              <a:rPr lang="en-US" dirty="0"/>
              <a:t>Age to Stop Screening Selective offering of screening based on: • Overall health (life expectancy,  comorbidity) • Prior screening history • Patient </a:t>
            </a:r>
            <a:r>
              <a:rPr lang="en-US" dirty="0" err="1"/>
              <a:t>prefere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DF522-2D74-42DE-B790-EA6C0B2773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81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*Average risk: excludes individuals with a history of adenomas, colorectal cancer,  family history of colorectal cancer, inflammatory bowel disease, and known  genetic predisposition to CRC (e.g., Lynch, FAP)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DF522-2D74-42DE-B790-EA6C0B2773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9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Screening colonoscopy @ age 45 years in 1000 persons </a:t>
            </a:r>
            <a:r>
              <a:rPr lang="en-US" sz="1200" b="1" u="sng" dirty="0"/>
              <a:t>averted 4 CRCs</a:t>
            </a:r>
            <a:r>
              <a:rPr lang="en-US" sz="1200" dirty="0"/>
              <a:t> and </a:t>
            </a:r>
            <a:r>
              <a:rPr lang="en-US" sz="1200" b="1" u="sng" dirty="0"/>
              <a:t>2 CRC deaths</a:t>
            </a:r>
            <a:r>
              <a:rPr lang="en-US" sz="1200" dirty="0"/>
              <a:t>, </a:t>
            </a:r>
            <a:r>
              <a:rPr lang="en-US" sz="1200" b="1" u="sng" dirty="0"/>
              <a:t>gained 14 quality-adjusted life-years </a:t>
            </a:r>
            <a:r>
              <a:rPr lang="en-US" sz="1200" dirty="0"/>
              <a:t>(QALYs), cost $33,900/QALY gained, and required </a:t>
            </a:r>
            <a:r>
              <a:rPr lang="en-US" sz="1200" b="1" u="sng" dirty="0"/>
              <a:t>758 additional colonoscopies</a:t>
            </a:r>
            <a:r>
              <a:rPr lang="en-US" sz="1200" dirty="0"/>
              <a:t>. 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/>
              <a:t>These alternatives </a:t>
            </a:r>
            <a:r>
              <a:rPr lang="en-US" sz="1200" b="1" u="sng" dirty="0"/>
              <a:t>averted 13–14 CRC cases </a:t>
            </a:r>
            <a:r>
              <a:rPr lang="en-US" sz="1200" dirty="0"/>
              <a:t>and </a:t>
            </a:r>
            <a:r>
              <a:rPr lang="en-US" sz="1200" b="1" u="sng" dirty="0"/>
              <a:t>6–7 CRC deaths </a:t>
            </a:r>
            <a:r>
              <a:rPr lang="en-US" sz="1200" dirty="0"/>
              <a:t>and </a:t>
            </a:r>
            <a:r>
              <a:rPr lang="en-US" sz="1200" b="1" u="sng" dirty="0"/>
              <a:t>gained 27–28 discounted QALYs </a:t>
            </a:r>
            <a:r>
              <a:rPr lang="en-US" sz="1200" dirty="0"/>
              <a:t>while </a:t>
            </a:r>
            <a:r>
              <a:rPr lang="en-US" sz="1200" b="1" u="sng" dirty="0"/>
              <a:t>saving $163,700–$445,800</a:t>
            </a:r>
            <a:r>
              <a:rPr lang="en-US" sz="1200" dirty="0"/>
              <a:t>. 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/>
              <a:t>Shifting current age-specific screening rates to 5 years earlier could </a:t>
            </a:r>
            <a:r>
              <a:rPr lang="en-US" sz="1200" b="1" u="sng" dirty="0"/>
              <a:t>avert 29,400 CRC cases and 11,100 CRC deaths over the next 5 years</a:t>
            </a:r>
            <a:r>
              <a:rPr lang="en-US" sz="1200" dirty="0"/>
              <a:t> but would require </a:t>
            </a:r>
            <a:r>
              <a:rPr lang="en-US" sz="1200" b="1" u="sng" dirty="0"/>
              <a:t>10.7 million additional colonoscopies </a:t>
            </a:r>
            <a:r>
              <a:rPr lang="en-US" sz="1200" dirty="0"/>
              <a:t>and </a:t>
            </a:r>
            <a:r>
              <a:rPr lang="en-US" sz="1200" b="1" u="sng" dirty="0"/>
              <a:t>cost an incremental $10.4 billion</a:t>
            </a:r>
            <a:r>
              <a:rPr lang="en-US" sz="1200" dirty="0"/>
              <a:t>. Improving screening rates to 80% in persons who are 50–75 years old would </a:t>
            </a:r>
            <a:r>
              <a:rPr lang="en-US" sz="1200" b="1" u="sng" dirty="0"/>
              <a:t>avert nearly 3-fold more CRC deaths at one third the incremental cost</a:t>
            </a:r>
            <a:r>
              <a:rPr lang="en-US" sz="12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DF522-2D74-42DE-B790-EA6C0B2773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DF522-2D74-42DE-B790-EA6C0B2773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0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EAC7-C836-4331-A0AC-DBF704C07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439DFB-0634-4B93-9479-5767C2091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304B1-5DFA-4A64-A495-DE5CB0279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563D-0CB3-40FA-9629-5FDC1779F083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1B68D-576E-4EFB-9096-32E4493A7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6E066-CE6A-41C3-8D78-577B25981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FA76-1F97-42E1-BE7E-D1A8D1DD9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5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1A810-0202-4560-8895-4DC1F093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A2143-EB18-41BB-B85E-26179942D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7D3CA-89B3-4716-A84D-BE9AD5428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563D-0CB3-40FA-9629-5FDC1779F083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0FD5D-2D31-403D-BF5E-6C4F93EE9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D109E-0008-4063-AA3B-E2ED58CA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FA76-1F97-42E1-BE7E-D1A8D1DD9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57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27A331-4DD0-4754-8CEA-B24D1618FA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4A92A-B767-4685-9B27-68D4D2259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CF53C-B35B-42B5-B538-6B194778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563D-0CB3-40FA-9629-5FDC1779F083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8A7A0-3888-486C-8CEB-BAD03FC13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45507-E6AA-4E0A-A65F-49B374D8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FA76-1F97-42E1-BE7E-D1A8D1DD9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1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1D575-99C0-4FE9-B37D-37DE340F2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AB0F9-08A1-41E6-93F6-E37F4572F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850ED-1ADA-47C7-BC4C-E93D535DB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563D-0CB3-40FA-9629-5FDC1779F083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3DB03-9D22-42DD-A0B6-7D6270381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F6E5F-F7CC-427D-A53E-E69532B02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FA76-1F97-42E1-BE7E-D1A8D1DD9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1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51FBE-99CF-40F5-8152-40DE094E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15683-4268-4FDE-A9AE-6FCA5F349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4C00A-F47E-4FAF-A683-06ECCC630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563D-0CB3-40FA-9629-5FDC1779F083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ECB2E-27C0-4278-8E2E-06D0C18E7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0FE43-FAFB-4E79-8A38-C70F17930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FA76-1F97-42E1-BE7E-D1A8D1DD9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5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C120-5B0F-4CAD-96A0-D89398A8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7A5B5-7A61-45C6-A406-913473A86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567058-CD2E-4A74-A5D7-31038B105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87E7CE-B186-48B3-9331-1F28E8750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563D-0CB3-40FA-9629-5FDC1779F083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31E12-1B46-4853-95A7-619302783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B0A4C-1FD8-4ADD-8B24-D3E6D92A7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FA76-1F97-42E1-BE7E-D1A8D1DD9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C7648-9BA0-4819-AF1B-5BCBA020A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0F41C-4EEE-4754-8AFB-C6C28E844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B99289-472E-49F7-AE94-3BDEEDBAE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26380-BF12-41B5-9C96-C5F19DC14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5A2DF0-8A44-438D-A9CA-29E90CE62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941521-A0AB-430E-B993-7120E9C12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563D-0CB3-40FA-9629-5FDC1779F083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6CFB98-427D-47BB-A3CA-741EB1C80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0CFE00-ABD2-426A-9126-47D24E040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FA76-1F97-42E1-BE7E-D1A8D1DD9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71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9285A-0C61-4D6F-9499-DE992B076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3F2227-3387-479E-925D-C6BCAF6E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563D-0CB3-40FA-9629-5FDC1779F083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D3F0E-C1C3-4250-93AD-A1540F774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F73E7-55F3-4DEB-973E-9660F8B0B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FA76-1F97-42E1-BE7E-D1A8D1DD9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89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355D36-E6CB-4C6C-AC0C-433F14C7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563D-0CB3-40FA-9629-5FDC1779F083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E5602E-B151-45CB-B701-CE8A01BA6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11D98-52A3-482A-8B85-EF2CDE256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FA76-1F97-42E1-BE7E-D1A8D1DD9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AFEC4-F77E-4706-B13D-99D0A5483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27A03-90EE-47A6-BF9C-B1E614983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F6D9F-C703-4BEA-8408-A839ADA2B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7B04BF-EE96-4BC0-A0E6-C09C2B366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563D-0CB3-40FA-9629-5FDC1779F083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DEC5E-FE83-48FD-AF68-3A10362F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A2FDB-EB6E-4516-92D2-98E1AC1A5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FA76-1F97-42E1-BE7E-D1A8D1DD9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9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E4AFF-3ED4-4FEB-8A18-36EE387FC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8942DC-91E5-40D9-A41A-822CDE5616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8E53A-4BD8-46C2-B6BB-0DB5D09DF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92129-765C-48D2-9E9F-FCC90530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563D-0CB3-40FA-9629-5FDC1779F083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E9359-76A9-4653-AC6A-097DB60A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3FBE6-FB0E-47F4-B11C-B83C6A561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FA76-1F97-42E1-BE7E-D1A8D1DD9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47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0256B8-E910-4FF6-9382-FFB3C2EC6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1FDAB-0F6D-4636-8FE4-F4C73DA1B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5675C-EFE4-4141-BAB7-74DF4C81C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1563D-0CB3-40FA-9629-5FDC1779F083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7460E-39AE-4E84-9659-F9EDAFD22A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5BC15-BEAB-4592-8ED4-E01EA29F9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EFA76-1F97-42E1-BE7E-D1A8D1DD9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FC2D8-B858-424B-9CB2-726F3961EA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Colon Cancer Screening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age 50-75</a:t>
            </a:r>
            <a:br>
              <a:rPr lang="en-US" dirty="0"/>
            </a:br>
            <a:r>
              <a:rPr lang="en-US" dirty="0"/>
              <a:t>age 45 to 75-85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8C8C21-7B13-40CE-A8FE-512BA07ED6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Kathryn Hutchins, MD</a:t>
            </a:r>
          </a:p>
          <a:p>
            <a:r>
              <a:rPr lang="en-US" dirty="0"/>
              <a:t>Assistant Professor, Division of Gastroenterology &amp; Hepatology</a:t>
            </a:r>
          </a:p>
          <a:p>
            <a:r>
              <a:rPr lang="en-US" dirty="0"/>
              <a:t>Program Directory, Gastroenterology Fellowship</a:t>
            </a:r>
          </a:p>
          <a:p>
            <a:endParaRPr lang="en-US" dirty="0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4E52C9B-11E3-4AF2-BC28-233BDC7682AA}"/>
              </a:ext>
            </a:extLst>
          </p:cNvPr>
          <p:cNvSpPr/>
          <p:nvPr/>
        </p:nvSpPr>
        <p:spPr>
          <a:xfrm>
            <a:off x="5027839" y="1666874"/>
            <a:ext cx="2315936" cy="1323975"/>
          </a:xfrm>
          <a:prstGeom prst="mathMultiply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6C36B5-DC7A-4CF6-99E0-D13B514DC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5788025"/>
            <a:ext cx="10477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65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4DD851-DA02-4B05-B1C5-F1A8F5D31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603"/>
          <a:stretch/>
        </p:blipFill>
        <p:spPr>
          <a:xfrm>
            <a:off x="385793" y="280269"/>
            <a:ext cx="6946080" cy="305076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5B0C0E-7F71-4B92-B8E6-F5D81E270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5" y="5788025"/>
            <a:ext cx="1047750" cy="1047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09DECB-70DE-4EF3-8C91-3A542A0EBB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392" r="281"/>
          <a:stretch/>
        </p:blipFill>
        <p:spPr>
          <a:xfrm>
            <a:off x="4892214" y="3635829"/>
            <a:ext cx="6886129" cy="29419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847659-A9B3-4951-8FEC-84BDE929E15C}"/>
              </a:ext>
            </a:extLst>
          </p:cNvPr>
          <p:cNvSpPr txBox="1"/>
          <p:nvPr/>
        </p:nvSpPr>
        <p:spPr>
          <a:xfrm>
            <a:off x="1085850" y="1971675"/>
            <a:ext cx="2085976" cy="3788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All Ages, Both Sexes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95E0B5-938C-4A41-B705-7F066E37D6F7}"/>
              </a:ext>
            </a:extLst>
          </p:cNvPr>
          <p:cNvSpPr txBox="1"/>
          <p:nvPr/>
        </p:nvSpPr>
        <p:spPr>
          <a:xfrm>
            <a:off x="1009650" y="4460449"/>
            <a:ext cx="429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CRC Trends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DA05D9-ACED-41DB-B611-80191EA53067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6A6E8B-7C1C-42B5-A3F4-F3B5C081FFC1}"/>
              </a:ext>
            </a:extLst>
          </p:cNvPr>
          <p:cNvSpPr txBox="1"/>
          <p:nvPr/>
        </p:nvSpPr>
        <p:spPr>
          <a:xfrm>
            <a:off x="5714999" y="5324474"/>
            <a:ext cx="2076451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Age &lt;50, Both Sexes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1445D7-C0F2-4E20-924F-A83D47DCCAFE}"/>
              </a:ext>
            </a:extLst>
          </p:cNvPr>
          <p:cNvSpPr txBox="1"/>
          <p:nvPr/>
        </p:nvSpPr>
        <p:spPr>
          <a:xfrm>
            <a:off x="10129157" y="6423842"/>
            <a:ext cx="255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https://seer.cancer.gov</a:t>
            </a:r>
          </a:p>
        </p:txBody>
      </p:sp>
    </p:spTree>
    <p:extLst>
      <p:ext uri="{BB962C8B-B14F-4D97-AF65-F5344CB8AC3E}">
        <p14:creationId xmlns:p14="http://schemas.microsoft.com/office/powerpoint/2010/main" val="1369635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in younger individuals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563" y="1973724"/>
            <a:ext cx="10515600" cy="30576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69217" y="6502399"/>
            <a:ext cx="4137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Siegel R et al. CA CANCER J CLIN 2020;70:145–164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7222836" y="3168072"/>
            <a:ext cx="526473" cy="7850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224654" y="3168072"/>
            <a:ext cx="526473" cy="7850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366" t="39070" r="-1444"/>
          <a:stretch/>
        </p:blipFill>
        <p:spPr>
          <a:xfrm>
            <a:off x="7104349" y="4072369"/>
            <a:ext cx="2030414" cy="17104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366" t="39070" r="-1444"/>
          <a:stretch/>
        </p:blipFill>
        <p:spPr>
          <a:xfrm>
            <a:off x="9612022" y="4056378"/>
            <a:ext cx="2030414" cy="1710489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7486072" y="5097260"/>
            <a:ext cx="503383" cy="58769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9543472" y="4443644"/>
            <a:ext cx="503383" cy="58769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CECCC2-5423-41A0-8BB0-295BE9536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5" y="5788025"/>
            <a:ext cx="10477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84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7EC8395-FA24-49DC-82F7-DD2D9F6D4B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349179"/>
            <a:ext cx="6516688" cy="4433888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36C9038-EBDD-4ECD-9661-C61DD6EC0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6325" y="1354137"/>
            <a:ext cx="3924300" cy="1541463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2917E4E-83C0-4934-9E1C-9C6B528AF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6325" y="2840037"/>
            <a:ext cx="3924300" cy="2819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091DE3-239F-4E33-804D-002A4DE6D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8352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CRC Screening Rates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F952AF-8371-48D9-A768-1EC44964B583}"/>
              </a:ext>
            </a:extLst>
          </p:cNvPr>
          <p:cNvSpPr txBox="1"/>
          <p:nvPr/>
        </p:nvSpPr>
        <p:spPr>
          <a:xfrm>
            <a:off x="8125450" y="6419795"/>
            <a:ext cx="4624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CDC’s Behavioral Risk Factor Surveillance System, 2016</a:t>
            </a:r>
          </a:p>
          <a:p>
            <a:r>
              <a:rPr lang="en-US" sz="1000" dirty="0" err="1"/>
              <a:t>Wender</a:t>
            </a:r>
            <a:r>
              <a:rPr lang="en-US" sz="1000" dirty="0"/>
              <a:t> R, et al. </a:t>
            </a:r>
            <a:r>
              <a:rPr lang="en-US" sz="1000" b="0" i="0" dirty="0" err="1">
                <a:solidFill>
                  <a:srgbClr val="212121"/>
                </a:solidFill>
                <a:effectLst/>
                <a:latin typeface="BlinkMacSystemFont"/>
              </a:rPr>
              <a:t>Gastrointest</a:t>
            </a:r>
            <a:r>
              <a:rPr lang="en-US" sz="10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1000" b="0" i="0" dirty="0" err="1">
                <a:solidFill>
                  <a:srgbClr val="212121"/>
                </a:solidFill>
                <a:effectLst/>
                <a:latin typeface="BlinkMacSystemFont"/>
              </a:rPr>
              <a:t>Endosc</a:t>
            </a:r>
            <a:r>
              <a:rPr lang="en-US" sz="1000" b="0" i="0" dirty="0">
                <a:solidFill>
                  <a:srgbClr val="212121"/>
                </a:solidFill>
                <a:effectLst/>
                <a:latin typeface="BlinkMacSystemFont"/>
              </a:rPr>
              <a:t> Clin N Am. 2020 Jul;30(3):499-509</a:t>
            </a:r>
            <a:endParaRPr lang="en-US" sz="1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69238A-54A1-4E03-A103-4879653577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89" y="6071191"/>
            <a:ext cx="697338" cy="7172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A2CFC6-182E-4AE9-891C-959E1FBB7CD5}"/>
              </a:ext>
            </a:extLst>
          </p:cNvPr>
          <p:cNvSpPr txBox="1"/>
          <p:nvPr/>
        </p:nvSpPr>
        <p:spPr>
          <a:xfrm>
            <a:off x="1016438" y="6039129"/>
            <a:ext cx="6588831" cy="73866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National Colorectal Cancer Roundtable (NCCRT) goal:  </a:t>
            </a:r>
          </a:p>
          <a:p>
            <a:pPr algn="ctr"/>
            <a:r>
              <a:rPr lang="en-US" sz="2400" dirty="0"/>
              <a:t>80% by 2018</a:t>
            </a:r>
          </a:p>
        </p:txBody>
      </p:sp>
    </p:spTree>
    <p:extLst>
      <p:ext uri="{BB962C8B-B14F-4D97-AF65-F5344CB8AC3E}">
        <p14:creationId xmlns:p14="http://schemas.microsoft.com/office/powerpoint/2010/main" val="3874479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screen?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0621" y="1690688"/>
            <a:ext cx="5287166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62109" y="6456217"/>
            <a:ext cx="4331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Siegal</a:t>
            </a:r>
            <a:r>
              <a:rPr lang="en-US" sz="1200" dirty="0"/>
              <a:t> R et al. </a:t>
            </a:r>
            <a:r>
              <a:rPr lang="pt-BR" sz="1200" dirty="0"/>
              <a:t>CA CANCER J CLIN 2020;70:145–164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3C0FAA-B4C6-42DC-86B2-D9CE314FD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" y="5788025"/>
            <a:ext cx="10477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74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455" y="-96540"/>
            <a:ext cx="10515600" cy="1325563"/>
          </a:xfrm>
        </p:spPr>
        <p:txBody>
          <a:bodyPr/>
          <a:lstStyle/>
          <a:p>
            <a:r>
              <a:rPr lang="en-US" dirty="0"/>
              <a:t>When should we </a:t>
            </a:r>
            <a:r>
              <a:rPr lang="en-US" b="1" u="sng" dirty="0"/>
              <a:t>begin</a:t>
            </a:r>
            <a:r>
              <a:rPr lang="en-US" dirty="0"/>
              <a:t> screening?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7379"/>
            <a:ext cx="10515600" cy="514783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Americal</a:t>
            </a:r>
            <a:r>
              <a:rPr lang="en-US" dirty="0"/>
              <a:t> Association of Family Practice (AAFP):</a:t>
            </a:r>
            <a:r>
              <a:rPr lang="en-US" sz="2200" dirty="0"/>
              <a:t>  </a:t>
            </a:r>
          </a:p>
          <a:p>
            <a:pPr lvl="1"/>
            <a:r>
              <a:rPr lang="en-US" sz="1800" dirty="0"/>
              <a:t>CRC screening beginning age 50</a:t>
            </a:r>
          </a:p>
          <a:p>
            <a:pPr lvl="1"/>
            <a:endParaRPr lang="en-US" sz="1800" dirty="0"/>
          </a:p>
          <a:p>
            <a:r>
              <a:rPr lang="en-US" dirty="0"/>
              <a:t>American College of Physicians (ACP): </a:t>
            </a:r>
          </a:p>
          <a:p>
            <a:pPr lvl="1"/>
            <a:r>
              <a:rPr lang="en-US" sz="1800" dirty="0"/>
              <a:t>CRC screening beginning age 50</a:t>
            </a:r>
          </a:p>
          <a:p>
            <a:pPr lvl="1"/>
            <a:endParaRPr lang="en-US" dirty="0"/>
          </a:p>
          <a:p>
            <a:r>
              <a:rPr lang="en-US" dirty="0"/>
              <a:t>US Multi-Society Task Force of Colorectal Cancer (MSTF): panel of gastroenterologists (AGA, ACG and ASGE)</a:t>
            </a:r>
            <a:endParaRPr lang="en-US" sz="2200" dirty="0"/>
          </a:p>
          <a:p>
            <a:pPr lvl="1"/>
            <a:r>
              <a:rPr lang="en-US" sz="1800" dirty="0"/>
              <a:t>CRC screening beginning age 50</a:t>
            </a:r>
          </a:p>
          <a:p>
            <a:pPr lvl="1"/>
            <a:r>
              <a:rPr lang="en-US" sz="1800" dirty="0"/>
              <a:t>Sequential offers with first tier options suggested first</a:t>
            </a:r>
          </a:p>
          <a:p>
            <a:pPr lvl="1"/>
            <a:r>
              <a:rPr lang="en-US" sz="1800" dirty="0"/>
              <a:t>Physicians performing colonoscopy measure quality (ADR, </a:t>
            </a:r>
            <a:r>
              <a:rPr lang="en-US" sz="1800" dirty="0" err="1"/>
              <a:t>cecal</a:t>
            </a:r>
            <a:r>
              <a:rPr lang="en-US" sz="1800" dirty="0"/>
              <a:t>, withdrawal time)</a:t>
            </a:r>
          </a:p>
          <a:p>
            <a:pPr lvl="1"/>
            <a:r>
              <a:rPr lang="en-US" sz="1800" dirty="0"/>
              <a:t>Physician performing FIT monitor quality</a:t>
            </a:r>
          </a:p>
          <a:p>
            <a:pPr lvl="1"/>
            <a:endParaRPr lang="en-US" sz="1800" dirty="0"/>
          </a:p>
          <a:p>
            <a:endParaRPr lang="en-US" sz="2200" dirty="0"/>
          </a:p>
          <a:p>
            <a:pPr marL="0" indent="0">
              <a:buNone/>
            </a:pPr>
            <a:r>
              <a:rPr lang="en-US" sz="1800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07928" y="6039714"/>
            <a:ext cx="5745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Rex et al. </a:t>
            </a:r>
            <a:r>
              <a:rPr lang="en-US" sz="1200" i="1" dirty="0"/>
              <a:t>Gastrointestinal Endoscopy. 2017. </a:t>
            </a:r>
          </a:p>
          <a:p>
            <a:r>
              <a:rPr lang="en-US" sz="1200" dirty="0"/>
              <a:t>Wilkins et al. </a:t>
            </a:r>
            <a:r>
              <a:rPr lang="en-US" sz="1200" i="1" dirty="0"/>
              <a:t>Am Fam Physician.</a:t>
            </a:r>
            <a:r>
              <a:rPr lang="en-US" sz="1200" dirty="0"/>
              <a:t> 2018 May 15;97(10):658-665</a:t>
            </a:r>
          </a:p>
          <a:p>
            <a:r>
              <a:rPr lang="en-US" sz="1200" dirty="0" err="1"/>
              <a:t>Qaseem</a:t>
            </a:r>
            <a:r>
              <a:rPr lang="en-US" sz="1200" dirty="0"/>
              <a:t> et al. </a:t>
            </a:r>
            <a:r>
              <a:rPr lang="en-US" sz="1200" i="1" dirty="0"/>
              <a:t>Annals of Internal Medicine. </a:t>
            </a:r>
            <a:r>
              <a:rPr lang="en-US" sz="1200" dirty="0"/>
              <a:t>2019 November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7592FA-6C22-482E-867B-98975ED0FCC6}"/>
              </a:ext>
            </a:extLst>
          </p:cNvPr>
          <p:cNvSpPr txBox="1"/>
          <p:nvPr/>
        </p:nvSpPr>
        <p:spPr>
          <a:xfrm>
            <a:off x="119437" y="5348448"/>
            <a:ext cx="11172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FF0000"/>
                </a:solidFill>
              </a:rPr>
              <a:t>But wait….we have newer guidelines to follow</a:t>
            </a:r>
          </a:p>
        </p:txBody>
      </p:sp>
    </p:spTree>
    <p:extLst>
      <p:ext uri="{BB962C8B-B14F-4D97-AF65-F5344CB8AC3E}">
        <p14:creationId xmlns:p14="http://schemas.microsoft.com/office/powerpoint/2010/main" val="1443051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441" y="280912"/>
            <a:ext cx="114395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/>
              <a:t>American Cancer Society (ACS)</a:t>
            </a:r>
          </a:p>
          <a:p>
            <a:r>
              <a:rPr lang="en-US" b="1" dirty="0"/>
              <a:t>New </a:t>
            </a:r>
            <a:r>
              <a:rPr lang="en-US" b="1" i="1" dirty="0" err="1"/>
              <a:t>qualifited</a:t>
            </a:r>
            <a:r>
              <a:rPr lang="en-US" b="1" i="1" dirty="0"/>
              <a:t> </a:t>
            </a:r>
            <a:r>
              <a:rPr lang="en-US" b="1" dirty="0"/>
              <a:t>recommendations in 2018</a:t>
            </a:r>
          </a:p>
          <a:p>
            <a:r>
              <a:rPr lang="en-US" dirty="0"/>
              <a:t>Recommendation based on increase life-years gained modeling performed by the Cancer Intervention and Surveillance Modeling Network (CISNET)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770922" y="6333812"/>
            <a:ext cx="7421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Siegel RL, et al. Colorectal cancer incidence patterns in the United States, 1974-2013. </a:t>
            </a:r>
            <a:r>
              <a:rPr lang="en-US" sz="1200" i="1" dirty="0"/>
              <a:t>J Natl Cancer Inst. </a:t>
            </a:r>
            <a:r>
              <a:rPr lang="en-US" sz="1200" dirty="0"/>
              <a:t>2017;109(8)</a:t>
            </a:r>
          </a:p>
          <a:p>
            <a:r>
              <a:rPr lang="en-US" sz="1200" dirty="0"/>
              <a:t>Wolf et al. </a:t>
            </a:r>
            <a:r>
              <a:rPr lang="pt-BR" sz="1200" dirty="0"/>
              <a:t>CA CANCER J CLIN 2018;68:250–281</a:t>
            </a:r>
          </a:p>
          <a:p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97" y="2336139"/>
            <a:ext cx="4795594" cy="2938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324" y="2336139"/>
            <a:ext cx="5091294" cy="29380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6" y="5362274"/>
            <a:ext cx="11805062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05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13" y="-44756"/>
            <a:ext cx="11391900" cy="5391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9527" y="0"/>
            <a:ext cx="606829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ACS continued</a:t>
            </a:r>
          </a:p>
          <a:p>
            <a:pPr algn="ctr"/>
            <a:r>
              <a:rPr lang="en-US" sz="2400" dirty="0"/>
              <a:t>Model – estimate LYG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5640532"/>
            <a:ext cx="11443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Model suggests that starting colorectal cancer screening at age 45 years can moderately increase life-years gained and decrease colorectal cancer cases and deaths compared to beginning screening at age 50 years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92073" y="6396335"/>
            <a:ext cx="7654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Siegel RL, et al. Colorectal cancer incidence patterns in the United States, 1974-2013. </a:t>
            </a:r>
            <a:r>
              <a:rPr lang="en-US" sz="1200" i="1" dirty="0"/>
              <a:t>J Natl Cancer Inst. </a:t>
            </a:r>
            <a:r>
              <a:rPr lang="en-US" sz="1200" dirty="0"/>
              <a:t>2017;109(8)</a:t>
            </a:r>
          </a:p>
          <a:p>
            <a:r>
              <a:rPr lang="en-US" sz="1200" dirty="0"/>
              <a:t>Wolf et al. </a:t>
            </a:r>
            <a:r>
              <a:rPr lang="pt-BR" sz="1200" dirty="0"/>
              <a:t>CA CANCER J CLIN 2018;68:250–281</a:t>
            </a:r>
          </a:p>
        </p:txBody>
      </p:sp>
    </p:spTree>
    <p:extLst>
      <p:ext uri="{BB962C8B-B14F-4D97-AF65-F5344CB8AC3E}">
        <p14:creationId xmlns:p14="http://schemas.microsoft.com/office/powerpoint/2010/main" val="3660668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21753" y="6474691"/>
            <a:ext cx="9522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Siegel RL, et al. Colorectal cancer incidence patterns in the United States, 1974-2013. </a:t>
            </a:r>
            <a:r>
              <a:rPr lang="en-US" sz="1200" i="1" dirty="0"/>
              <a:t>J Natl Cancer Inst. </a:t>
            </a:r>
            <a:r>
              <a:rPr lang="en-US" sz="1200" dirty="0"/>
              <a:t>2017;109(8)</a:t>
            </a:r>
          </a:p>
          <a:p>
            <a:r>
              <a:rPr lang="da-DK" sz="1200" dirty="0"/>
              <a:t>Davidson K, et al. JAMA. 2021;325(19):1965-1977</a:t>
            </a:r>
            <a:endParaRPr lang="en-US" sz="12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938" y="123328"/>
            <a:ext cx="9566763" cy="30912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069B83-D7AD-4354-89A5-8ADFC3850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" y="3045691"/>
            <a:ext cx="11043920" cy="3429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D7CE72-8B0A-45D0-B430-BDD7FDBD3E4B}"/>
              </a:ext>
            </a:extLst>
          </p:cNvPr>
          <p:cNvSpPr txBox="1"/>
          <p:nvPr/>
        </p:nvSpPr>
        <p:spPr>
          <a:xfrm>
            <a:off x="3971924" y="3214570"/>
            <a:ext cx="4695825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May 2021 </a:t>
            </a:r>
            <a:r>
              <a:rPr lang="en-US" dirty="0"/>
              <a:t>– final recommendations released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EFEBFB-D9EB-48E8-A747-76D7A2A711E7}"/>
              </a:ext>
            </a:extLst>
          </p:cNvPr>
          <p:cNvSpPr/>
          <p:nvPr/>
        </p:nvSpPr>
        <p:spPr>
          <a:xfrm>
            <a:off x="7828908" y="3752782"/>
            <a:ext cx="1171254" cy="36933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60B0E0-9832-45F7-BBB4-9508CC433BAD}"/>
              </a:ext>
            </a:extLst>
          </p:cNvPr>
          <p:cNvSpPr/>
          <p:nvPr/>
        </p:nvSpPr>
        <p:spPr>
          <a:xfrm>
            <a:off x="7590890" y="4571745"/>
            <a:ext cx="1171254" cy="28793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42C0CD-541D-4829-96A9-8890DA7D5304}"/>
              </a:ext>
            </a:extLst>
          </p:cNvPr>
          <p:cNvSpPr/>
          <p:nvPr/>
        </p:nvSpPr>
        <p:spPr>
          <a:xfrm>
            <a:off x="1744895" y="5527497"/>
            <a:ext cx="1171254" cy="31849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91EEAD-1370-40AA-ADE6-6C584408592D}"/>
              </a:ext>
            </a:extLst>
          </p:cNvPr>
          <p:cNvSpPr/>
          <p:nvPr/>
        </p:nvSpPr>
        <p:spPr>
          <a:xfrm>
            <a:off x="308225" y="3821986"/>
            <a:ext cx="1356188" cy="244524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72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0C3AF0-B917-4EF2-B6B6-424293363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" y="598328"/>
            <a:ext cx="6431280" cy="6176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B4135F-347E-484B-93F3-F3D2268C9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675" y="4019550"/>
            <a:ext cx="8315325" cy="23622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0A62346-10BC-4618-96C4-F94DC110DD36}"/>
              </a:ext>
            </a:extLst>
          </p:cNvPr>
          <p:cNvSpPr/>
          <p:nvPr/>
        </p:nvSpPr>
        <p:spPr>
          <a:xfrm>
            <a:off x="3776027" y="5034280"/>
            <a:ext cx="2624773" cy="3327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A3C017-B220-442F-9E5C-EC4FE78D7948}"/>
              </a:ext>
            </a:extLst>
          </p:cNvPr>
          <p:cNvSpPr/>
          <p:nvPr/>
        </p:nvSpPr>
        <p:spPr>
          <a:xfrm>
            <a:off x="3909377" y="6035040"/>
            <a:ext cx="2897823" cy="3327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A82262-8814-45C1-9EC0-A8281432AA25}"/>
              </a:ext>
            </a:extLst>
          </p:cNvPr>
          <p:cNvSpPr txBox="1"/>
          <p:nvPr/>
        </p:nvSpPr>
        <p:spPr>
          <a:xfrm>
            <a:off x="375920" y="66675"/>
            <a:ext cx="489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MARCH 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489498-8889-42D8-93C2-1365A6111346}"/>
              </a:ext>
            </a:extLst>
          </p:cNvPr>
          <p:cNvSpPr txBox="1"/>
          <p:nvPr/>
        </p:nvSpPr>
        <p:spPr>
          <a:xfrm>
            <a:off x="8286750" y="6550223"/>
            <a:ext cx="5438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American College of Gastroenterology: www.gi.org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3946174-F140-4079-806F-6D896ED40915}"/>
              </a:ext>
            </a:extLst>
          </p:cNvPr>
          <p:cNvSpPr/>
          <p:nvPr/>
        </p:nvSpPr>
        <p:spPr>
          <a:xfrm>
            <a:off x="7140539" y="4019551"/>
            <a:ext cx="2619910" cy="4086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13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16017"/>
            <a:ext cx="10515600" cy="6333423"/>
          </a:xfrm>
        </p:spPr>
        <p:txBody>
          <a:bodyPr>
            <a:normAutofit/>
          </a:bodyPr>
          <a:lstStyle/>
          <a:p>
            <a:r>
              <a:rPr lang="en-US" sz="2000" dirty="0"/>
              <a:t>CRC screening at 45 could </a:t>
            </a:r>
            <a:r>
              <a:rPr lang="en-US" sz="2000" b="1" u="sng" dirty="0"/>
              <a:t>avert 29,400 CRC cases and 11,100 CRC deaths over the next 5 years</a:t>
            </a:r>
            <a:r>
              <a:rPr lang="en-US" sz="2000" dirty="0"/>
              <a:t> but would require </a:t>
            </a:r>
            <a:r>
              <a:rPr lang="en-US" sz="2000" b="1" u="sng" dirty="0"/>
              <a:t>10.7 million additional colonoscopies </a:t>
            </a:r>
            <a:r>
              <a:rPr lang="en-US" sz="2000" dirty="0"/>
              <a:t>and </a:t>
            </a:r>
            <a:r>
              <a:rPr lang="en-US" sz="2000" b="1" u="sng" dirty="0"/>
              <a:t>cost an incremental $10.4 billion</a:t>
            </a:r>
            <a:r>
              <a:rPr lang="en-US" sz="2000" dirty="0"/>
              <a:t>. Improving screening rates to 80% in persons who are 50–75 years old would </a:t>
            </a:r>
            <a:r>
              <a:rPr lang="en-US" sz="2000" b="1" u="sng" dirty="0"/>
              <a:t>avert nearly 3-fold more CRC deaths at one third the incremental cost</a:t>
            </a:r>
            <a:r>
              <a:rPr lang="en-US" sz="2000" dirty="0"/>
              <a:t>. </a:t>
            </a:r>
            <a:br>
              <a:rPr lang="en-US" sz="2000" dirty="0"/>
            </a:br>
            <a:br>
              <a:rPr lang="en-US" sz="2000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90247" y="2774181"/>
            <a:ext cx="7286625" cy="2943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4873" y="6581001"/>
            <a:ext cx="9153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Ladabaum</a:t>
            </a:r>
            <a:r>
              <a:rPr lang="en-US" sz="1200" dirty="0"/>
              <a:t> et al. Gastroenterology. July 2019: </a:t>
            </a:r>
            <a:r>
              <a:rPr lang="en-US" sz="1200" cap="all" dirty="0"/>
              <a:t>137-148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33134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BD28B-6BEC-4BD7-AB8B-36FD36174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8AB99-990B-4E23-9EF9-97E4519D1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5B0C0E-7F71-4B92-B8E6-F5D81E270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5788025"/>
            <a:ext cx="10477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55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02E6A-1D19-44D2-8D55-E3CA8DB8B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716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45 is the new 50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B9244-03D0-4267-B110-27CF9B22D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42" y="195943"/>
            <a:ext cx="3692523" cy="64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68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CDEFD-4712-41A0-9E65-00C2BE527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940" y="18255"/>
            <a:ext cx="10515600" cy="1325563"/>
          </a:xfrm>
        </p:spPr>
        <p:txBody>
          <a:bodyPr/>
          <a:lstStyle/>
          <a:p>
            <a:r>
              <a:rPr lang="en-US" dirty="0"/>
              <a:t>Colorectal Cancer Screening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7CF22-BBCA-4A41-99C1-CDD2280E8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253331"/>
            <a:ext cx="5181600" cy="4351338"/>
          </a:xfrm>
        </p:spPr>
        <p:txBody>
          <a:bodyPr/>
          <a:lstStyle/>
          <a:p>
            <a:r>
              <a:rPr lang="en-US" dirty="0"/>
              <a:t>Stool Based Testing</a:t>
            </a:r>
          </a:p>
          <a:p>
            <a:pPr lvl="1"/>
            <a:r>
              <a:rPr lang="en-US" dirty="0"/>
              <a:t>Highly sensitive guaiac FOBT (</a:t>
            </a:r>
            <a:r>
              <a:rPr lang="en-US" dirty="0" err="1"/>
              <a:t>HSgFOBT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Fecal immunochemical Test (FIT)</a:t>
            </a:r>
          </a:p>
          <a:p>
            <a:pPr lvl="1"/>
            <a:r>
              <a:rPr lang="en-US" dirty="0"/>
              <a:t>FIT-fecal DNA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C51F9C7-4A78-44A2-A565-7D6053C9B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53331"/>
            <a:ext cx="5181600" cy="4923632"/>
          </a:xfrm>
        </p:spPr>
        <p:txBody>
          <a:bodyPr/>
          <a:lstStyle/>
          <a:p>
            <a:r>
              <a:rPr lang="en-US" dirty="0"/>
              <a:t>Direct Visualization Testing</a:t>
            </a:r>
          </a:p>
          <a:p>
            <a:pPr lvl="1"/>
            <a:r>
              <a:rPr lang="en-US" dirty="0"/>
              <a:t>CT colonography</a:t>
            </a:r>
          </a:p>
          <a:p>
            <a:pPr lvl="1"/>
            <a:r>
              <a:rPr lang="en-US" dirty="0"/>
              <a:t>Flexible Sigmoidoscopy</a:t>
            </a:r>
          </a:p>
          <a:p>
            <a:pPr lvl="1"/>
            <a:r>
              <a:rPr lang="en-US" dirty="0"/>
              <a:t>Colonoscopy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3D070D-3A10-4237-AB3A-E804B234B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158" y="2962566"/>
            <a:ext cx="2068150" cy="2343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F804F8-9B43-44A3-97EF-98242A458ECB}"/>
              </a:ext>
            </a:extLst>
          </p:cNvPr>
          <p:cNvSpPr txBox="1"/>
          <p:nvPr/>
        </p:nvSpPr>
        <p:spPr>
          <a:xfrm>
            <a:off x="7912507" y="3088514"/>
            <a:ext cx="2296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Sciencephoto.com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84F026-66D2-43EF-AB7D-E1FE93547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551" y="3397672"/>
            <a:ext cx="2783113" cy="18568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B7FD7D-999B-4427-94DB-087ABE837C81}"/>
              </a:ext>
            </a:extLst>
          </p:cNvPr>
          <p:cNvSpPr txBox="1"/>
          <p:nvPr/>
        </p:nvSpPr>
        <p:spPr>
          <a:xfrm>
            <a:off x="332014" y="5824601"/>
            <a:ext cx="11680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Aside from colonoscopy, above tests are a 2-step strategy if positive. 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(+) FIT </a:t>
            </a:r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 colonoscopy                (+) CT colonography  colonoscopy 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CE8EF9-63C4-4A91-99D8-46F3624B1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4635" y="5730958"/>
            <a:ext cx="10477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24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D1A385-5314-43BE-A915-0F2FF774B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25" y="-90804"/>
            <a:ext cx="10515600" cy="1325563"/>
          </a:xfrm>
        </p:spPr>
        <p:txBody>
          <a:bodyPr/>
          <a:lstStyle/>
          <a:p>
            <a:r>
              <a:rPr lang="en-US" dirty="0"/>
              <a:t>Stool Based Screening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0431"/>
            <a:ext cx="10515600" cy="503653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Highly Sensitive guaiac FOBT (</a:t>
            </a:r>
            <a:r>
              <a:rPr lang="en-US" dirty="0" err="1"/>
              <a:t>HSgFOBT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Tests for occult blood in the stool</a:t>
            </a:r>
          </a:p>
          <a:p>
            <a:pPr lvl="1"/>
            <a:r>
              <a:rPr lang="en-US" dirty="0"/>
              <a:t>(+)Noninvasive, low cost</a:t>
            </a:r>
          </a:p>
          <a:p>
            <a:pPr lvl="1"/>
            <a:r>
              <a:rPr lang="en-US" dirty="0"/>
              <a:t>(+)Can be done at home</a:t>
            </a:r>
          </a:p>
          <a:p>
            <a:pPr lvl="1"/>
            <a:r>
              <a:rPr lang="en-US" dirty="0"/>
              <a:t>(-)Dietary restrictions needed prior to testing, Not ideal in the opportunistic approach setting</a:t>
            </a:r>
          </a:p>
          <a:p>
            <a:pPr lvl="1"/>
            <a:r>
              <a:rPr lang="en-US" dirty="0"/>
              <a:t>Recommend </a:t>
            </a:r>
            <a:r>
              <a:rPr lang="en-US" b="1" u="sng" dirty="0"/>
              <a:t>annually</a:t>
            </a:r>
            <a:r>
              <a:rPr lang="en-US" dirty="0"/>
              <a:t> in the US</a:t>
            </a:r>
          </a:p>
          <a:p>
            <a:endParaRPr lang="en-US" dirty="0"/>
          </a:p>
          <a:p>
            <a:r>
              <a:rPr lang="en-US" dirty="0"/>
              <a:t>Fecal immunochemical test (FIT)</a:t>
            </a:r>
          </a:p>
          <a:p>
            <a:pPr lvl="1"/>
            <a:r>
              <a:rPr lang="en-US" dirty="0"/>
              <a:t>Tests for globin part of hemoglobin</a:t>
            </a:r>
          </a:p>
          <a:p>
            <a:pPr lvl="1"/>
            <a:r>
              <a:rPr lang="en-US" dirty="0"/>
              <a:t>(+)Noninvasive, low cost </a:t>
            </a:r>
          </a:p>
          <a:p>
            <a:pPr lvl="1"/>
            <a:r>
              <a:rPr lang="en-US" dirty="0"/>
              <a:t>(+)Can be done at home</a:t>
            </a:r>
          </a:p>
          <a:p>
            <a:pPr lvl="1"/>
            <a:r>
              <a:rPr lang="en-US" dirty="0"/>
              <a:t>(-)Not ideal in the opportunistic approach setting, fair sensitivity for advanced adenoma, no sensitivity for serrated lesions</a:t>
            </a:r>
          </a:p>
          <a:p>
            <a:pPr lvl="1"/>
            <a:r>
              <a:rPr lang="en-US" dirty="0"/>
              <a:t>Recommend </a:t>
            </a:r>
            <a:r>
              <a:rPr lang="en-US" b="1" u="sng" dirty="0"/>
              <a:t>annually</a:t>
            </a:r>
            <a:r>
              <a:rPr lang="en-US" dirty="0"/>
              <a:t> in US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263474" y="6467825"/>
            <a:ext cx="2849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Rex et al. </a:t>
            </a:r>
            <a:r>
              <a:rPr lang="en-US" sz="1200" i="1" dirty="0"/>
              <a:t>Gastrointestinal Endoscopy. </a:t>
            </a:r>
            <a:r>
              <a:rPr lang="en-US" sz="1200" dirty="0"/>
              <a:t>2017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6C6E43-E411-4482-A639-54D04041F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6" y="5720079"/>
            <a:ext cx="10477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23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9F64A-6235-45CA-8597-A5C26899F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519" y="18255"/>
            <a:ext cx="10515600" cy="1325563"/>
          </a:xfrm>
        </p:spPr>
        <p:txBody>
          <a:bodyPr/>
          <a:lstStyle/>
          <a:p>
            <a:r>
              <a:rPr lang="en-US" dirty="0"/>
              <a:t>Stool Based Screening Tests…continued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4C7F1-F8D2-4B11-A0E7-2E092A433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FIT-fecal DNA test (Cologuard)</a:t>
            </a:r>
          </a:p>
          <a:p>
            <a:pPr lvl="1"/>
            <a:r>
              <a:rPr lang="en-US" dirty="0"/>
              <a:t>FIT plus markers for abnormal DNA</a:t>
            </a:r>
          </a:p>
          <a:p>
            <a:pPr lvl="1"/>
            <a:r>
              <a:rPr lang="en-US" dirty="0"/>
              <a:t>(+) Large screening colonoscopy study: FIT, FIT-fecal DNA, colonoscopy</a:t>
            </a:r>
          </a:p>
          <a:p>
            <a:pPr lvl="2"/>
            <a:r>
              <a:rPr lang="en-US" dirty="0"/>
              <a:t>FIT-fecal DNA: </a:t>
            </a:r>
            <a:r>
              <a:rPr lang="en-US" u="sng" dirty="0"/>
              <a:t>1 time sensitivity for CRC: 92</a:t>
            </a:r>
            <a:r>
              <a:rPr lang="en-US" dirty="0"/>
              <a:t>%, FIT: 73.8%</a:t>
            </a:r>
          </a:p>
          <a:p>
            <a:pPr lvl="2"/>
            <a:r>
              <a:rPr lang="en-US" dirty="0"/>
              <a:t>FIT-fecal DNA test has the highest single time sensitivity for non-invasive, non-imaging screening</a:t>
            </a:r>
          </a:p>
          <a:p>
            <a:pPr lvl="2"/>
            <a:r>
              <a:rPr lang="en-US" dirty="0"/>
              <a:t>*** 40% sensitivity for SSP </a:t>
            </a:r>
          </a:p>
          <a:p>
            <a:pPr lvl="1"/>
            <a:r>
              <a:rPr lang="en-US" dirty="0"/>
              <a:t>(+) Can be done at home</a:t>
            </a:r>
          </a:p>
          <a:p>
            <a:pPr lvl="1"/>
            <a:r>
              <a:rPr lang="en-US" dirty="0"/>
              <a:t>(-) Low specificity and declines with increasing age</a:t>
            </a:r>
          </a:p>
          <a:p>
            <a:pPr lvl="1"/>
            <a:r>
              <a:rPr lang="en-US" dirty="0"/>
              <a:t>(-) $$$ (10x as much as annual FIT)</a:t>
            </a:r>
          </a:p>
          <a:p>
            <a:pPr lvl="1"/>
            <a:r>
              <a:rPr lang="en-US" b="1" u="sng" dirty="0"/>
              <a:t>Recommend 3-year interval in US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13B180-D4FF-43BD-AB22-58968E500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6" y="5720079"/>
            <a:ext cx="1047750" cy="1047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7DF39E-F290-487B-9805-98AFEDDC8B00}"/>
              </a:ext>
            </a:extLst>
          </p:cNvPr>
          <p:cNvSpPr txBox="1"/>
          <p:nvPr/>
        </p:nvSpPr>
        <p:spPr>
          <a:xfrm>
            <a:off x="8733034" y="6475441"/>
            <a:ext cx="418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Rex et al. </a:t>
            </a:r>
            <a:r>
              <a:rPr lang="en-US" sz="1400" i="1" dirty="0"/>
              <a:t>Gastrointestinal Endoscopy. </a:t>
            </a:r>
            <a:r>
              <a:rPr lang="en-US" sz="1400" dirty="0"/>
              <a:t>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311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532" y="-94763"/>
            <a:ext cx="10515600" cy="1325563"/>
          </a:xfrm>
        </p:spPr>
        <p:txBody>
          <a:bodyPr/>
          <a:lstStyle/>
          <a:p>
            <a:r>
              <a:rPr lang="en-US" dirty="0"/>
              <a:t>Direct Visualization Testing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4927"/>
            <a:ext cx="10515600" cy="4935646"/>
          </a:xfrm>
        </p:spPr>
        <p:txBody>
          <a:bodyPr>
            <a:normAutofit/>
          </a:bodyPr>
          <a:lstStyle/>
          <a:p>
            <a:r>
              <a:rPr lang="en-US" dirty="0"/>
              <a:t>High Quality Colonoscopy: </a:t>
            </a:r>
          </a:p>
          <a:p>
            <a:pPr lvl="1"/>
            <a:r>
              <a:rPr lang="en-US" dirty="0"/>
              <a:t>(+) single session diagnosis and treatment, long interval between exams, high sensitivity</a:t>
            </a:r>
          </a:p>
          <a:p>
            <a:pPr lvl="1"/>
            <a:r>
              <a:rPr lang="en-US" dirty="0"/>
              <a:t>(-) need for bowel cleanse, higher risk of perforation &amp; other complications relative to other screening modalities, </a:t>
            </a:r>
            <a:r>
              <a:rPr lang="en-US" u="sng" dirty="0"/>
              <a:t>operator dependence affects performance</a:t>
            </a:r>
          </a:p>
          <a:p>
            <a:pPr lvl="1"/>
            <a:r>
              <a:rPr lang="en-US" b="1" u="sng" dirty="0"/>
              <a:t>Recommend 10 year interval in US</a:t>
            </a:r>
          </a:p>
          <a:p>
            <a:pPr lvl="2"/>
            <a:endParaRPr lang="en-US" u="sng" dirty="0"/>
          </a:p>
          <a:p>
            <a:pPr lvl="3"/>
            <a:r>
              <a:rPr lang="en-US" u="sng" dirty="0"/>
              <a:t>Quality measures</a:t>
            </a:r>
          </a:p>
          <a:p>
            <a:pPr lvl="4"/>
            <a:r>
              <a:rPr lang="en-US" dirty="0"/>
              <a:t>Adenoma Detection Rate</a:t>
            </a:r>
          </a:p>
          <a:p>
            <a:pPr lvl="4"/>
            <a:r>
              <a:rPr lang="en-US" dirty="0" err="1"/>
              <a:t>Cecal</a:t>
            </a:r>
            <a:r>
              <a:rPr lang="en-US" dirty="0"/>
              <a:t> Intubation Rate</a:t>
            </a:r>
          </a:p>
          <a:p>
            <a:pPr lvl="4"/>
            <a:r>
              <a:rPr lang="en-US" dirty="0"/>
              <a:t>Use of split prep</a:t>
            </a:r>
          </a:p>
          <a:p>
            <a:pPr lvl="4"/>
            <a:r>
              <a:rPr lang="en-US" dirty="0"/>
              <a:t>Withdrawal time </a:t>
            </a:r>
          </a:p>
          <a:p>
            <a:pPr lvl="4"/>
            <a:r>
              <a:rPr lang="en-US" dirty="0"/>
              <a:t>Documentation of Prep</a:t>
            </a:r>
          </a:p>
          <a:p>
            <a:pPr lvl="4"/>
            <a:endParaRPr lang="en-US" u="sng" dirty="0"/>
          </a:p>
        </p:txBody>
      </p:sp>
      <p:sp>
        <p:nvSpPr>
          <p:cNvPr id="5" name="Rectangle 4"/>
          <p:cNvSpPr/>
          <p:nvPr/>
        </p:nvSpPr>
        <p:spPr>
          <a:xfrm>
            <a:off x="9019010" y="6462937"/>
            <a:ext cx="2849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Rex et al. </a:t>
            </a:r>
            <a:r>
              <a:rPr lang="en-US" sz="1200" i="1" dirty="0"/>
              <a:t>Gastrointestinal Endoscopy. </a:t>
            </a:r>
            <a:r>
              <a:rPr lang="en-US" sz="1200" dirty="0"/>
              <a:t>2017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60655" y="2798618"/>
            <a:ext cx="45719" cy="811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4ABDDD-2951-440B-947C-9D477BAF1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6" y="5720079"/>
            <a:ext cx="10477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77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171"/>
            <a:ext cx="10515600" cy="1325563"/>
          </a:xfrm>
        </p:spPr>
        <p:txBody>
          <a:bodyPr/>
          <a:lstStyle/>
          <a:p>
            <a:r>
              <a:rPr lang="en-US" dirty="0"/>
              <a:t>Measures defining </a:t>
            </a:r>
            <a:r>
              <a:rPr lang="en-US" u="sng" dirty="0"/>
              <a:t>High Quality</a:t>
            </a:r>
            <a:r>
              <a:rPr lang="en-US" dirty="0"/>
              <a:t> Colonoscopy: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12" y="1657350"/>
            <a:ext cx="11182350" cy="2952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0C28C5-3075-4F8E-BB8F-FBF6851FE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6" y="5720079"/>
            <a:ext cx="1047750" cy="1047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9AB53E-D3CC-468B-BAEE-3A3E6E37A215}"/>
              </a:ext>
            </a:extLst>
          </p:cNvPr>
          <p:cNvSpPr txBox="1"/>
          <p:nvPr/>
        </p:nvSpPr>
        <p:spPr>
          <a:xfrm>
            <a:off x="8496300" y="6296025"/>
            <a:ext cx="3952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Rex et al. </a:t>
            </a:r>
            <a:r>
              <a:rPr lang="en-US" sz="1400" i="1" dirty="0"/>
              <a:t>Gastrointestinal Endoscopy. </a:t>
            </a:r>
            <a:r>
              <a:rPr lang="en-US" sz="1400" dirty="0"/>
              <a:t>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522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8887"/>
            <a:ext cx="10515600" cy="57280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CT </a:t>
            </a:r>
            <a:r>
              <a:rPr lang="en-US" dirty="0" err="1"/>
              <a:t>colonography</a:t>
            </a:r>
            <a:endParaRPr lang="en-US" dirty="0"/>
          </a:p>
          <a:p>
            <a:pPr lvl="1"/>
            <a:r>
              <a:rPr lang="en-US" dirty="0"/>
              <a:t>Replaced barium enema.  Better tolerated  and more effective.</a:t>
            </a:r>
          </a:p>
          <a:p>
            <a:pPr lvl="1"/>
            <a:r>
              <a:rPr lang="en-US" dirty="0"/>
              <a:t>Compared to colonoscopy:</a:t>
            </a:r>
          </a:p>
          <a:p>
            <a:pPr lvl="2"/>
            <a:r>
              <a:rPr lang="en-US" dirty="0"/>
              <a:t>(+) Lower perforation rates</a:t>
            </a:r>
          </a:p>
          <a:p>
            <a:pPr lvl="2"/>
            <a:r>
              <a:rPr lang="en-US" dirty="0"/>
              <a:t>(-) Both need bowel preps </a:t>
            </a:r>
          </a:p>
          <a:p>
            <a:pPr lvl="2"/>
            <a:r>
              <a:rPr lang="en-US" dirty="0"/>
              <a:t>(-)Sensitivity for polyps less than 1 cm is less than colonoscopy</a:t>
            </a:r>
          </a:p>
          <a:p>
            <a:pPr lvl="2"/>
            <a:r>
              <a:rPr lang="en-US" dirty="0"/>
              <a:t>(-)Radiation exposure</a:t>
            </a:r>
          </a:p>
          <a:p>
            <a:pPr lvl="2"/>
            <a:r>
              <a:rPr lang="en-US" dirty="0"/>
              <a:t>Polyps 6mm or &gt;  </a:t>
            </a:r>
            <a:r>
              <a:rPr lang="en-US" dirty="0">
                <a:sym typeface="Wingdings" panose="05000000000000000000" pitchFamily="2" charset="2"/>
              </a:rPr>
              <a:t> colonoscopy</a:t>
            </a:r>
          </a:p>
          <a:p>
            <a:pPr lvl="1"/>
            <a:r>
              <a:rPr lang="en-US" b="1" u="sng" dirty="0">
                <a:sym typeface="Wingdings" panose="05000000000000000000" pitchFamily="2" charset="2"/>
              </a:rPr>
              <a:t>Recommend 5 year interval in US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Flexible sigmoidoscopy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(+) Lower cost and reduced risk compared to colonoscopy, limited bowel prep, no need for sedation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(-) Limited R sided evaluation, lower patient satisfaction (no sedation)</a:t>
            </a:r>
          </a:p>
          <a:p>
            <a:pPr lvl="1"/>
            <a:r>
              <a:rPr lang="en-US" b="1" u="sng" dirty="0">
                <a:sym typeface="Wingdings" panose="05000000000000000000" pitchFamily="2" charset="2"/>
              </a:rPr>
              <a:t>Recommend 5 (or 10) </a:t>
            </a:r>
            <a:r>
              <a:rPr lang="en-US" b="1" u="sng" dirty="0" err="1">
                <a:sym typeface="Wingdings" panose="05000000000000000000" pitchFamily="2" charset="2"/>
              </a:rPr>
              <a:t>yr</a:t>
            </a:r>
            <a:r>
              <a:rPr lang="en-US" b="1" u="sng" dirty="0">
                <a:sym typeface="Wingdings" panose="05000000000000000000" pitchFamily="2" charset="2"/>
              </a:rPr>
              <a:t> interval in US</a:t>
            </a:r>
          </a:p>
          <a:p>
            <a:pPr lvl="1"/>
            <a:r>
              <a:rPr lang="en-US" b="1" u="sng" dirty="0">
                <a:sym typeface="Wingdings" panose="05000000000000000000" pitchFamily="2" charset="2"/>
              </a:rPr>
              <a:t>This modality has nearly disappeared from screening settings in the US</a:t>
            </a:r>
          </a:p>
        </p:txBody>
      </p:sp>
      <p:sp>
        <p:nvSpPr>
          <p:cNvPr id="2" name="Rectangle 1"/>
          <p:cNvSpPr/>
          <p:nvPr/>
        </p:nvSpPr>
        <p:spPr>
          <a:xfrm>
            <a:off x="9249918" y="6467826"/>
            <a:ext cx="2849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Rex et al. </a:t>
            </a:r>
            <a:r>
              <a:rPr lang="en-US" sz="1200" i="1" dirty="0"/>
              <a:t>Gastrointestinal Endoscopy. </a:t>
            </a:r>
            <a:r>
              <a:rPr lang="en-US" sz="1200" dirty="0"/>
              <a:t>2017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59E61-EB75-4FA6-AE39-59F708866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6" y="5720079"/>
            <a:ext cx="10477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34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760"/>
            <a:ext cx="10515600" cy="5811203"/>
          </a:xfrm>
        </p:spPr>
        <p:txBody>
          <a:bodyPr>
            <a:normAutofit/>
          </a:bodyPr>
          <a:lstStyle/>
          <a:p>
            <a:r>
              <a:rPr lang="en-US" dirty="0"/>
              <a:t>Capsule colonoscopy</a:t>
            </a:r>
          </a:p>
          <a:p>
            <a:pPr lvl="1"/>
            <a:r>
              <a:rPr lang="en-US" dirty="0"/>
              <a:t>Approved by FDA for imaging the proximal colon in patients with previous incomplete colonoscopies AND patients needing colorectal imaging but not colonoscopy or sedation candidates </a:t>
            </a:r>
          </a:p>
          <a:p>
            <a:pPr lvl="1"/>
            <a:r>
              <a:rPr lang="en-US" dirty="0"/>
              <a:t>(-) Prep is required.  </a:t>
            </a:r>
          </a:p>
          <a:p>
            <a:pPr lvl="1"/>
            <a:r>
              <a:rPr lang="en-US" dirty="0"/>
              <a:t>(-) If positive, patient will need repeat prep and colonoscopy. </a:t>
            </a:r>
          </a:p>
          <a:p>
            <a:pPr lvl="1"/>
            <a:r>
              <a:rPr lang="en-US" b="1" u="sng" dirty="0"/>
              <a:t>Not approved for CRC screening </a:t>
            </a:r>
          </a:p>
          <a:p>
            <a:pPr lvl="1"/>
            <a:endParaRPr lang="en-US" dirty="0"/>
          </a:p>
          <a:p>
            <a:r>
              <a:rPr lang="en-US" dirty="0"/>
              <a:t>Septin9 assay</a:t>
            </a:r>
          </a:p>
          <a:p>
            <a:pPr lvl="1"/>
            <a:r>
              <a:rPr lang="en-US" dirty="0"/>
              <a:t>First FDA approved serum test for CRC screening</a:t>
            </a:r>
          </a:p>
          <a:p>
            <a:pPr lvl="1"/>
            <a:r>
              <a:rPr lang="en-US" dirty="0"/>
              <a:t>Sensitivity of 48% for CRC detection and no sensitivity for precancerous polyp detection</a:t>
            </a:r>
          </a:p>
          <a:p>
            <a:pPr lvl="1"/>
            <a:r>
              <a:rPr lang="en-US" dirty="0"/>
              <a:t>Relatively expensive compared to FIT</a:t>
            </a:r>
          </a:p>
          <a:p>
            <a:pPr lvl="1"/>
            <a:r>
              <a:rPr lang="en-US" b="1" u="sng" dirty="0"/>
              <a:t>Not currently recommended in US for CRC screening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9239383" y="6532433"/>
            <a:ext cx="2849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Rex et al. </a:t>
            </a:r>
            <a:r>
              <a:rPr lang="en-US" sz="1200" i="1" dirty="0"/>
              <a:t>Gastrointestinal Endoscopy. </a:t>
            </a:r>
            <a:r>
              <a:rPr lang="en-US" sz="1200" dirty="0"/>
              <a:t>2017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63B615-DB1F-4C5F-8C6B-315CB11F4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6" y="5720079"/>
            <a:ext cx="10477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95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52228-2F39-40DF-9B5B-EC07E3622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 Test Characteristics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7A45425-C7C0-4A62-9895-E01C983CF5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515433"/>
              </p:ext>
            </p:extLst>
          </p:nvPr>
        </p:nvGraphicFramePr>
        <p:xfrm>
          <a:off x="394447" y="1690688"/>
          <a:ext cx="11564471" cy="3503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203">
                  <a:extLst>
                    <a:ext uri="{9D8B030D-6E8A-4147-A177-3AD203B41FA5}">
                      <a16:colId xmlns:a16="http://schemas.microsoft.com/office/drawing/2014/main" val="3452385192"/>
                    </a:ext>
                  </a:extLst>
                </a:gridCol>
                <a:gridCol w="2493859">
                  <a:extLst>
                    <a:ext uri="{9D8B030D-6E8A-4147-A177-3AD203B41FA5}">
                      <a16:colId xmlns:a16="http://schemas.microsoft.com/office/drawing/2014/main" val="466899395"/>
                    </a:ext>
                  </a:extLst>
                </a:gridCol>
                <a:gridCol w="3281653">
                  <a:extLst>
                    <a:ext uri="{9D8B030D-6E8A-4147-A177-3AD203B41FA5}">
                      <a16:colId xmlns:a16="http://schemas.microsoft.com/office/drawing/2014/main" val="2257260617"/>
                    </a:ext>
                  </a:extLst>
                </a:gridCol>
                <a:gridCol w="2887756">
                  <a:extLst>
                    <a:ext uri="{9D8B030D-6E8A-4147-A177-3AD203B41FA5}">
                      <a16:colId xmlns:a16="http://schemas.microsoft.com/office/drawing/2014/main" val="2982032012"/>
                    </a:ext>
                  </a:extLst>
                </a:gridCol>
              </a:tblGrid>
              <a:tr h="6702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Sensitivity CRC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Sensitivity  advanced adenoma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Specificity for CRC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619356"/>
                  </a:ext>
                </a:extLst>
              </a:tr>
              <a:tr h="38830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HSgFOBT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62-79%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87-96%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330427"/>
                  </a:ext>
                </a:extLst>
              </a:tr>
              <a:tr h="38830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76-95%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27-47%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89-96%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774620"/>
                  </a:ext>
                </a:extLst>
              </a:tr>
              <a:tr h="38830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FIT-DNA (Cologuard)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865858"/>
                  </a:ext>
                </a:extLst>
              </a:tr>
              <a:tr h="38830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CT Colonography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67-94% (greater than 10mm)</a:t>
                      </a:r>
                    </a:p>
                    <a:p>
                      <a:pPr algn="ctr"/>
                      <a:r>
                        <a:rPr lang="en-US" dirty="0"/>
                        <a:t>73-98% (greater than 6mm)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85-98% (greater than 10mm)</a:t>
                      </a:r>
                    </a:p>
                    <a:p>
                      <a:pPr algn="ctr"/>
                      <a:r>
                        <a:rPr lang="en-US" dirty="0"/>
                        <a:t>80-93% (greater than 6mm)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898256"/>
                  </a:ext>
                </a:extLst>
              </a:tr>
              <a:tr h="38830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Flexible Sigmoidoscopy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58-75%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72-86%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888374"/>
                  </a:ext>
                </a:extLst>
              </a:tr>
              <a:tr h="4129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Colonoscopy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89-98% (greater than 10mm)</a:t>
                      </a:r>
                    </a:p>
                    <a:p>
                      <a:pPr algn="ctr"/>
                      <a:r>
                        <a:rPr lang="en-US" dirty="0"/>
                        <a:t>75-93% (greater than 6 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11425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93EA8E0-276E-41B6-BF57-9B068376A3DA}"/>
              </a:ext>
            </a:extLst>
          </p:cNvPr>
          <p:cNvSpPr txBox="1"/>
          <p:nvPr/>
        </p:nvSpPr>
        <p:spPr>
          <a:xfrm>
            <a:off x="9613186" y="6258246"/>
            <a:ext cx="5157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Davidson K, et al. JAMA. 2021 </a:t>
            </a:r>
          </a:p>
          <a:p>
            <a:r>
              <a:rPr lang="da-DK" sz="1400" dirty="0"/>
              <a:t>Knudsen et al. JAMA. 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3753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454" y="34665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86011"/>
          </a:xfrm>
        </p:spPr>
        <p:txBody>
          <a:bodyPr>
            <a:normAutofit/>
          </a:bodyPr>
          <a:lstStyle/>
          <a:p>
            <a:r>
              <a:rPr lang="en-US" dirty="0"/>
              <a:t>Colorectal cancer ranks in the top 5 for new cancers and cancer related death</a:t>
            </a:r>
          </a:p>
          <a:p>
            <a:r>
              <a:rPr lang="en-US" dirty="0"/>
              <a:t>Incidence is on a downward trend for all ages but there is an increasing trend in individuals under 50</a:t>
            </a:r>
          </a:p>
          <a:p>
            <a:r>
              <a:rPr lang="en-US" dirty="0"/>
              <a:t>Screening recommendations have been recently updated based on the increasing incidence.  </a:t>
            </a:r>
          </a:p>
          <a:p>
            <a:r>
              <a:rPr lang="en-US" dirty="0"/>
              <a:t>Several screening options exist</a:t>
            </a:r>
          </a:p>
          <a:p>
            <a:r>
              <a:rPr lang="en-US" dirty="0"/>
              <a:t>The best test is the test that gets done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ABE59F-7F3F-4BAD-A01B-A9E283276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5788025"/>
            <a:ext cx="10477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22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8FF09-56D3-4BB6-9454-F718E5F2E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0836"/>
            <a:ext cx="10515600" cy="539612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percentage </a:t>
            </a:r>
            <a:r>
              <a:rPr lang="en-US"/>
              <a:t>of individuals </a:t>
            </a:r>
            <a:r>
              <a:rPr lang="en-US" dirty="0"/>
              <a:t>in the United States are currently undergoing screening for CRC? 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25%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 startAt="2"/>
            </a:pPr>
            <a:r>
              <a:rPr lang="en-US" dirty="0"/>
              <a:t>45%</a:t>
            </a:r>
          </a:p>
          <a:p>
            <a:pPr marL="514350" indent="-514350">
              <a:buAutoNum type="arabicParenR" startAt="2"/>
            </a:pPr>
            <a:endParaRPr lang="en-US" dirty="0"/>
          </a:p>
          <a:p>
            <a:pPr marL="514350" indent="-514350">
              <a:buAutoNum type="arabicParenR" startAt="3"/>
            </a:pPr>
            <a:r>
              <a:rPr lang="en-US" dirty="0"/>
              <a:t>65%</a:t>
            </a:r>
          </a:p>
          <a:p>
            <a:pPr marL="514350" indent="-514350">
              <a:buAutoNum type="arabicParenR" startAt="3"/>
            </a:pPr>
            <a:endParaRPr lang="en-US" dirty="0"/>
          </a:p>
          <a:p>
            <a:pPr marL="514350" indent="-514350">
              <a:buAutoNum type="arabicParenR" startAt="3"/>
            </a:pPr>
            <a:r>
              <a:rPr lang="en-US" dirty="0"/>
              <a:t>85% </a:t>
            </a:r>
          </a:p>
        </p:txBody>
      </p:sp>
    </p:spTree>
    <p:extLst>
      <p:ext uri="{BB962C8B-B14F-4D97-AF65-F5344CB8AC3E}">
        <p14:creationId xmlns:p14="http://schemas.microsoft.com/office/powerpoint/2010/main" val="1264467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8FF09-56D3-4BB6-9454-F718E5F2E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0836"/>
            <a:ext cx="10515600" cy="539612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percentage of individual in the United States are currently undergoing screening for CRC? 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25%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 startAt="2"/>
            </a:pPr>
            <a:r>
              <a:rPr lang="en-US" dirty="0"/>
              <a:t>45%</a:t>
            </a:r>
          </a:p>
          <a:p>
            <a:pPr marL="514350" indent="-514350">
              <a:buAutoNum type="arabicParenR" startAt="2"/>
            </a:pPr>
            <a:endParaRPr lang="en-US" dirty="0"/>
          </a:p>
          <a:p>
            <a:pPr marL="514350" indent="-514350">
              <a:buAutoNum type="arabicParenR" startAt="3"/>
            </a:pPr>
            <a:r>
              <a:rPr lang="en-US" dirty="0"/>
              <a:t>65%</a:t>
            </a:r>
          </a:p>
          <a:p>
            <a:pPr marL="514350" indent="-514350">
              <a:buAutoNum type="arabicParenR" startAt="3"/>
            </a:pPr>
            <a:endParaRPr lang="en-US" dirty="0"/>
          </a:p>
          <a:p>
            <a:pPr marL="514350" indent="-514350">
              <a:buAutoNum type="arabicParenR" startAt="3"/>
            </a:pPr>
            <a:r>
              <a:rPr lang="en-US" dirty="0"/>
              <a:t>85% 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2FF4733-085F-421F-AD51-2D3C608F480C}"/>
              </a:ext>
            </a:extLst>
          </p:cNvPr>
          <p:cNvSpPr/>
          <p:nvPr/>
        </p:nvSpPr>
        <p:spPr>
          <a:xfrm>
            <a:off x="115747" y="4328932"/>
            <a:ext cx="722453" cy="312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87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71B4D-7FC1-403E-A4DF-A54943932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942" y="602999"/>
            <a:ext cx="10515600" cy="5181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Setting: Annual exam with conversation to address health care maintenance: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Which of the following patients should you recommend colorectal cancer screening based on USPSTF guidelines? </a:t>
            </a:r>
          </a:p>
          <a:p>
            <a:pPr marL="514350" indent="-514350">
              <a:buAutoNum type="arabicParenR"/>
            </a:pPr>
            <a:r>
              <a:rPr lang="en-US" dirty="0"/>
              <a:t>43 y/o female with family history of “small benign” colon polyp in her mother at age 65. </a:t>
            </a:r>
          </a:p>
          <a:p>
            <a:pPr marL="514350" indent="-514350">
              <a:buAutoNum type="arabicParenR"/>
            </a:pPr>
            <a:r>
              <a:rPr lang="en-US" dirty="0"/>
              <a:t>38 y/o African American male without family history of CRC. </a:t>
            </a:r>
          </a:p>
          <a:p>
            <a:pPr marL="514350" indent="-514350">
              <a:buAutoNum type="arabicParenR"/>
            </a:pPr>
            <a:r>
              <a:rPr lang="en-US" dirty="0"/>
              <a:t>77 y/o Caucasian male with hypertension but otherwise healthy.  </a:t>
            </a:r>
          </a:p>
          <a:p>
            <a:pPr marL="514350" indent="-514350">
              <a:buAutoNum type="arabicParenR"/>
            </a:pPr>
            <a:r>
              <a:rPr lang="en-US" dirty="0"/>
              <a:t>65 y/o Hispanic female with diarrhea and hematochezia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0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71B4D-7FC1-403E-A4DF-A54943932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942" y="602999"/>
            <a:ext cx="10515600" cy="5181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Setting: Annual exam with conversation to address health care maintenance: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Which of the following patients should you recommend colorectal cancer screening based on USPSTF guidelines? </a:t>
            </a:r>
          </a:p>
          <a:p>
            <a:pPr marL="514350" indent="-514350">
              <a:buAutoNum type="arabicParenR"/>
            </a:pPr>
            <a:r>
              <a:rPr lang="en-US" dirty="0"/>
              <a:t>43 y/o female with family history of “small benign” colon polyp in her mother at age 65. </a:t>
            </a:r>
          </a:p>
          <a:p>
            <a:pPr marL="514350" indent="-514350">
              <a:buAutoNum type="arabicParenR"/>
            </a:pPr>
            <a:r>
              <a:rPr lang="en-US" dirty="0"/>
              <a:t>38 y/o African American male without family history of CRC. </a:t>
            </a:r>
          </a:p>
          <a:p>
            <a:pPr marL="514350" indent="-514350">
              <a:buAutoNum type="arabicParenR"/>
            </a:pPr>
            <a:r>
              <a:rPr lang="en-US" dirty="0"/>
              <a:t>77 y/o Caucasian male with hypertension but otherwise healthy.  </a:t>
            </a:r>
          </a:p>
          <a:p>
            <a:pPr marL="514350" indent="-514350">
              <a:buAutoNum type="arabicParenR"/>
            </a:pPr>
            <a:r>
              <a:rPr lang="en-US" dirty="0"/>
              <a:t>65 y/o Hispanic female with diarrhea and hematochezia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285F586-2D01-44AF-8A22-78D7B7EAF77F}"/>
              </a:ext>
            </a:extLst>
          </p:cNvPr>
          <p:cNvSpPr/>
          <p:nvPr/>
        </p:nvSpPr>
        <p:spPr>
          <a:xfrm>
            <a:off x="218489" y="4398380"/>
            <a:ext cx="722453" cy="312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95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BD28B-6BEC-4BD7-AB8B-36FD36174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8AB99-990B-4E23-9EF9-97E4519D1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CRC epidemiology and recommendations for screening</a:t>
            </a:r>
          </a:p>
          <a:p>
            <a:endParaRPr lang="en-US" dirty="0"/>
          </a:p>
          <a:p>
            <a:r>
              <a:rPr lang="en-US" dirty="0"/>
              <a:t>Discuss the stool-based screening tests and direct visualization </a:t>
            </a:r>
            <a:r>
              <a:rPr lang="en-US"/>
              <a:t>screening tests </a:t>
            </a:r>
            <a:r>
              <a:rPr lang="en-US" dirty="0"/>
              <a:t>for CRC</a:t>
            </a:r>
          </a:p>
          <a:p>
            <a:endParaRPr lang="en-US" dirty="0"/>
          </a:p>
          <a:p>
            <a:r>
              <a:rPr lang="en-US" dirty="0"/>
              <a:t>Discuss the pros / cons of the different screening tests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5B0C0E-7F71-4B92-B8E6-F5D81E270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5788025"/>
            <a:ext cx="10477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38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BD28B-6BEC-4BD7-AB8B-36FD36174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701"/>
            <a:ext cx="10515600" cy="1325563"/>
          </a:xfrm>
        </p:spPr>
        <p:txBody>
          <a:bodyPr/>
          <a:lstStyle/>
          <a:p>
            <a:r>
              <a:rPr lang="en-US" dirty="0"/>
              <a:t>CRC Epidemiology: CRC is common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5B0C0E-7F71-4B92-B8E6-F5D81E270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8" y="5759549"/>
            <a:ext cx="1047750" cy="1047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BB204F-B07F-4D2D-BE54-4DAC30F24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918" y="1166813"/>
            <a:ext cx="10672082" cy="47431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6CFABB-AD09-434C-8F99-7EC426803612}"/>
              </a:ext>
            </a:extLst>
          </p:cNvPr>
          <p:cNvSpPr txBox="1"/>
          <p:nvPr/>
        </p:nvSpPr>
        <p:spPr>
          <a:xfrm>
            <a:off x="10110787" y="6527998"/>
            <a:ext cx="3114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https://cdc.gov/cancer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BFB3FE-ED33-458A-85B8-843F74C7333C}"/>
              </a:ext>
            </a:extLst>
          </p:cNvPr>
          <p:cNvSpPr txBox="1"/>
          <p:nvPr/>
        </p:nvSpPr>
        <p:spPr>
          <a:xfrm>
            <a:off x="3857625" y="5989298"/>
            <a:ext cx="539115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most common cause of cancer in men and women</a:t>
            </a:r>
          </a:p>
        </p:txBody>
      </p:sp>
    </p:spTree>
    <p:extLst>
      <p:ext uri="{BB962C8B-B14F-4D97-AF65-F5344CB8AC3E}">
        <p14:creationId xmlns:p14="http://schemas.microsoft.com/office/powerpoint/2010/main" val="4280881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DA8399-1B5A-42F7-8741-39B81213C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1200150"/>
            <a:ext cx="9810750" cy="4457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3197C9-0E9D-4B27-B6BE-CEAFA6578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8" y="5759549"/>
            <a:ext cx="1047750" cy="1047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E017DE-E03C-499E-BCB3-00D36A40957F}"/>
              </a:ext>
            </a:extLst>
          </p:cNvPr>
          <p:cNvSpPr txBox="1"/>
          <p:nvPr/>
        </p:nvSpPr>
        <p:spPr>
          <a:xfrm>
            <a:off x="10172699" y="6400800"/>
            <a:ext cx="2661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https://seer.cancer.gov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05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3909</TotalTime>
  <Words>1835</Words>
  <Application>Microsoft Office PowerPoint</Application>
  <PresentationFormat>Widescreen</PresentationFormat>
  <Paragraphs>241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BlinkMacSystemFont</vt:lpstr>
      <vt:lpstr>Calibri</vt:lpstr>
      <vt:lpstr>Calibri Light</vt:lpstr>
      <vt:lpstr>Office Theme</vt:lpstr>
      <vt:lpstr>Colon Cancer Screening: age 50-75 age 45 to 75-85</vt:lpstr>
      <vt:lpstr>Disclosures</vt:lpstr>
      <vt:lpstr>PowerPoint Presentation</vt:lpstr>
      <vt:lpstr>PowerPoint Presentation</vt:lpstr>
      <vt:lpstr>PowerPoint Presentation</vt:lpstr>
      <vt:lpstr>PowerPoint Presentation</vt:lpstr>
      <vt:lpstr>Objectives</vt:lpstr>
      <vt:lpstr>CRC Epidemiology: CRC is common </vt:lpstr>
      <vt:lpstr>PowerPoint Presentation</vt:lpstr>
      <vt:lpstr>PowerPoint Presentation</vt:lpstr>
      <vt:lpstr>Characteristics in younger individuals</vt:lpstr>
      <vt:lpstr>CRC Screening Rates</vt:lpstr>
      <vt:lpstr>Why screen?</vt:lpstr>
      <vt:lpstr>When should we begin screening? </vt:lpstr>
      <vt:lpstr>PowerPoint Presentation</vt:lpstr>
      <vt:lpstr>PowerPoint Presentation</vt:lpstr>
      <vt:lpstr>PowerPoint Presentation</vt:lpstr>
      <vt:lpstr>PowerPoint Presentation</vt:lpstr>
      <vt:lpstr>CRC screening at 45 could avert 29,400 CRC cases and 11,100 CRC deaths over the next 5 years but would require 10.7 million additional colonoscopies and cost an incremental $10.4 billion. Improving screening rates to 80% in persons who are 50–75 years old would avert nearly 3-fold more CRC deaths at one third the incremental cost.    </vt:lpstr>
      <vt:lpstr>45 is the new 50 </vt:lpstr>
      <vt:lpstr>Colorectal Cancer Screening Tests</vt:lpstr>
      <vt:lpstr>Stool Based Screening Tests</vt:lpstr>
      <vt:lpstr>Stool Based Screening Tests…continued</vt:lpstr>
      <vt:lpstr>Direct Visualization Testing </vt:lpstr>
      <vt:lpstr>Measures defining High Quality Colonoscopy:</vt:lpstr>
      <vt:lpstr>PowerPoint Presentation</vt:lpstr>
      <vt:lpstr>PowerPoint Presentation</vt:lpstr>
      <vt:lpstr>Screening Test Characteristics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Colon Cancer Screening: age 50-75 age 45 to 75-85</dc:title>
  <dc:creator>Kathryn</dc:creator>
  <cp:lastModifiedBy>Kathryn</cp:lastModifiedBy>
  <cp:revision>1</cp:revision>
  <dcterms:created xsi:type="dcterms:W3CDTF">2022-11-20T19:52:25Z</dcterms:created>
  <dcterms:modified xsi:type="dcterms:W3CDTF">2022-12-01T02:53:27Z</dcterms:modified>
</cp:coreProperties>
</file>