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Lst>
  <p:notesMasterIdLst>
    <p:notesMasterId r:id="rId63"/>
  </p:notesMasterIdLst>
  <p:sldIdLst>
    <p:sldId id="358" r:id="rId6"/>
    <p:sldId id="359" r:id="rId7"/>
    <p:sldId id="360" r:id="rId8"/>
    <p:sldId id="256" r:id="rId9"/>
    <p:sldId id="258" r:id="rId10"/>
    <p:sldId id="259" r:id="rId11"/>
    <p:sldId id="282" r:id="rId12"/>
    <p:sldId id="276" r:id="rId13"/>
    <p:sldId id="277" r:id="rId14"/>
    <p:sldId id="278" r:id="rId15"/>
    <p:sldId id="280" r:id="rId16"/>
    <p:sldId id="281" r:id="rId17"/>
    <p:sldId id="288" r:id="rId18"/>
    <p:sldId id="275" r:id="rId19"/>
    <p:sldId id="284" r:id="rId20"/>
    <p:sldId id="260" r:id="rId21"/>
    <p:sldId id="262" r:id="rId22"/>
    <p:sldId id="268" r:id="rId23"/>
    <p:sldId id="290" r:id="rId24"/>
    <p:sldId id="285" r:id="rId25"/>
    <p:sldId id="269" r:id="rId26"/>
    <p:sldId id="434" r:id="rId27"/>
    <p:sldId id="291" r:id="rId28"/>
    <p:sldId id="270" r:id="rId29"/>
    <p:sldId id="271" r:id="rId30"/>
    <p:sldId id="272" r:id="rId31"/>
    <p:sldId id="283" r:id="rId32"/>
    <p:sldId id="273" r:id="rId33"/>
    <p:sldId id="357" r:id="rId34"/>
    <p:sldId id="459" r:id="rId35"/>
    <p:sldId id="257" r:id="rId36"/>
    <p:sldId id="263" r:id="rId37"/>
    <p:sldId id="460" r:id="rId38"/>
    <p:sldId id="455" r:id="rId39"/>
    <p:sldId id="423" r:id="rId40"/>
    <p:sldId id="424" r:id="rId41"/>
    <p:sldId id="427" r:id="rId42"/>
    <p:sldId id="430" r:id="rId43"/>
    <p:sldId id="432" r:id="rId44"/>
    <p:sldId id="433" r:id="rId45"/>
    <p:sldId id="439" r:id="rId46"/>
    <p:sldId id="440" r:id="rId47"/>
    <p:sldId id="425" r:id="rId48"/>
    <p:sldId id="426" r:id="rId49"/>
    <p:sldId id="428" r:id="rId50"/>
    <p:sldId id="441" r:id="rId51"/>
    <p:sldId id="442" r:id="rId52"/>
    <p:sldId id="456" r:id="rId53"/>
    <p:sldId id="448" r:id="rId54"/>
    <p:sldId id="449" r:id="rId55"/>
    <p:sldId id="450" r:id="rId56"/>
    <p:sldId id="451" r:id="rId57"/>
    <p:sldId id="461" r:id="rId58"/>
    <p:sldId id="462" r:id="rId59"/>
    <p:sldId id="312" r:id="rId60"/>
    <p:sldId id="457" r:id="rId61"/>
    <p:sldId id="458"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0F603-4DBB-4892-A015-CA81DCCE07E6}" v="1" dt="2023-01-24T22:29:04.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07" autoAdjust="0"/>
  </p:normalViewPr>
  <p:slideViewPr>
    <p:cSldViewPr snapToGrid="0">
      <p:cViewPr varScale="1">
        <p:scale>
          <a:sx n="93" d="100"/>
          <a:sy n="93" d="100"/>
        </p:scale>
        <p:origin x="12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urgin, Mary J" userId="5c43b868-1356-40bd-816f-72aaf2694ef8" providerId="ADAL" clId="{6D40F603-4DBB-4892-A015-CA81DCCE07E6}"/>
    <pc:docChg chg="modSld">
      <pc:chgData name="Spurgin, Mary J" userId="5c43b868-1356-40bd-816f-72aaf2694ef8" providerId="ADAL" clId="{6D40F603-4DBB-4892-A015-CA81DCCE07E6}" dt="2023-01-24T22:29:08.366" v="11" actId="6549"/>
      <pc:docMkLst>
        <pc:docMk/>
      </pc:docMkLst>
      <pc:sldChg chg="modSp mod">
        <pc:chgData name="Spurgin, Mary J" userId="5c43b868-1356-40bd-816f-72aaf2694ef8" providerId="ADAL" clId="{6D40F603-4DBB-4892-A015-CA81DCCE07E6}" dt="2023-01-24T22:29:08.366" v="11" actId="6549"/>
        <pc:sldMkLst>
          <pc:docMk/>
          <pc:sldMk cId="3016362531" sldId="457"/>
        </pc:sldMkLst>
        <pc:spChg chg="mod">
          <ac:chgData name="Spurgin, Mary J" userId="5c43b868-1356-40bd-816f-72aaf2694ef8" providerId="ADAL" clId="{6D40F603-4DBB-4892-A015-CA81DCCE07E6}" dt="2023-01-24T22:29:08.366" v="11" actId="6549"/>
          <ac:spMkLst>
            <pc:docMk/>
            <pc:sldMk cId="3016362531" sldId="457"/>
            <ac:spMk id="4" creationId="{14A5B2D4-335E-4834-BF19-634E4EF664C8}"/>
          </ac:spMkLst>
        </pc:spChg>
        <pc:picChg chg="mod">
          <ac:chgData name="Spurgin, Mary J" userId="5c43b868-1356-40bd-816f-72aaf2694ef8" providerId="ADAL" clId="{6D40F603-4DBB-4892-A015-CA81DCCE07E6}" dt="2023-01-24T22:29:04.195" v="9" actId="1076"/>
          <ac:picMkLst>
            <pc:docMk/>
            <pc:sldMk cId="3016362531" sldId="457"/>
            <ac:picMk id="1028" creationId="{2EFEC202-1667-4363-B21D-4D4D72976476}"/>
          </ac:picMkLst>
        </pc:pic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B53C-9ED4-4917-AD92-3612B6A4E9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8D3979-A1D5-43E9-BFC3-9B9CA36F104E}">
      <dgm:prSet phldrT="[Text]"/>
      <dgm:spPr/>
      <dgm:t>
        <a:bodyPr/>
        <a:lstStyle/>
        <a:p>
          <a:r>
            <a:rPr lang="en-US" dirty="0"/>
            <a:t>Falls and injury</a:t>
          </a:r>
        </a:p>
      </dgm:t>
    </dgm:pt>
    <dgm:pt modelId="{11B72E75-0570-4F01-8FDA-E3C68D4275D8}" type="parTrans" cxnId="{E4B9DC08-0B52-4275-9D00-305C9AF54E8D}">
      <dgm:prSet/>
      <dgm:spPr/>
      <dgm:t>
        <a:bodyPr/>
        <a:lstStyle/>
        <a:p>
          <a:endParaRPr lang="en-US"/>
        </a:p>
      </dgm:t>
    </dgm:pt>
    <dgm:pt modelId="{514A0CE4-756E-493B-99A6-4125B27D4AEF}" type="sibTrans" cxnId="{E4B9DC08-0B52-4275-9D00-305C9AF54E8D}">
      <dgm:prSet/>
      <dgm:spPr/>
      <dgm:t>
        <a:bodyPr/>
        <a:lstStyle/>
        <a:p>
          <a:endParaRPr lang="en-US"/>
        </a:p>
      </dgm:t>
    </dgm:pt>
    <dgm:pt modelId="{E3E5CC5D-A895-426F-AA30-C0E5C769617B}">
      <dgm:prSet phldrT="[Text]"/>
      <dgm:spPr/>
      <dgm:t>
        <a:bodyPr/>
        <a:lstStyle/>
        <a:p>
          <a:r>
            <a:rPr lang="en-US" dirty="0"/>
            <a:t>Muscle weakness</a:t>
          </a:r>
        </a:p>
      </dgm:t>
    </dgm:pt>
    <dgm:pt modelId="{DC8E8CF5-98CD-4165-8CB0-00D626F37874}" type="parTrans" cxnId="{CFB41CEF-A3AF-4C11-A954-33B6B308ECFF}">
      <dgm:prSet/>
      <dgm:spPr/>
      <dgm:t>
        <a:bodyPr/>
        <a:lstStyle/>
        <a:p>
          <a:endParaRPr lang="en-US"/>
        </a:p>
      </dgm:t>
    </dgm:pt>
    <dgm:pt modelId="{EEC50E05-B507-4FE2-9E8A-4A9B46FAC290}" type="sibTrans" cxnId="{CFB41CEF-A3AF-4C11-A954-33B6B308ECFF}">
      <dgm:prSet/>
      <dgm:spPr/>
      <dgm:t>
        <a:bodyPr/>
        <a:lstStyle/>
        <a:p>
          <a:endParaRPr lang="en-US"/>
        </a:p>
      </dgm:t>
    </dgm:pt>
    <dgm:pt modelId="{36D69CB7-055B-4CBE-9570-D8D388E5E995}">
      <dgm:prSet phldrT="[Text]" phldr="1"/>
      <dgm:spPr/>
      <dgm:t>
        <a:bodyPr/>
        <a:lstStyle/>
        <a:p>
          <a:endParaRPr lang="en-US" dirty="0"/>
        </a:p>
      </dgm:t>
    </dgm:pt>
    <dgm:pt modelId="{21B2458C-C7BA-4068-BDE3-E53A7011A4FE}" type="parTrans" cxnId="{1728CF8A-F57E-4A6C-A242-80E1349C0E2E}">
      <dgm:prSet/>
      <dgm:spPr/>
      <dgm:t>
        <a:bodyPr/>
        <a:lstStyle/>
        <a:p>
          <a:endParaRPr lang="en-US"/>
        </a:p>
      </dgm:t>
    </dgm:pt>
    <dgm:pt modelId="{4AFAB94F-BBE2-478B-80B4-292D7572E05C}" type="sibTrans" cxnId="{1728CF8A-F57E-4A6C-A242-80E1349C0E2E}">
      <dgm:prSet/>
      <dgm:spPr/>
      <dgm:t>
        <a:bodyPr/>
        <a:lstStyle/>
        <a:p>
          <a:endParaRPr lang="en-US"/>
        </a:p>
      </dgm:t>
    </dgm:pt>
    <dgm:pt modelId="{2D44D097-0A4D-4FB5-B168-0F151D5E8C9B}">
      <dgm:prSet phldrT="[Text]" phldr="1"/>
      <dgm:spPr/>
      <dgm:t>
        <a:bodyPr/>
        <a:lstStyle/>
        <a:p>
          <a:endParaRPr lang="en-US"/>
        </a:p>
      </dgm:t>
    </dgm:pt>
    <dgm:pt modelId="{9E8E1419-09CD-453F-B232-D06AA5D74EDC}" type="parTrans" cxnId="{A4F64D2C-F043-4546-85CC-2D92E5399C4F}">
      <dgm:prSet/>
      <dgm:spPr/>
      <dgm:t>
        <a:bodyPr/>
        <a:lstStyle/>
        <a:p>
          <a:endParaRPr lang="en-US"/>
        </a:p>
      </dgm:t>
    </dgm:pt>
    <dgm:pt modelId="{12AF153E-472D-4769-BCFD-6A9B6880395B}" type="sibTrans" cxnId="{A4F64D2C-F043-4546-85CC-2D92E5399C4F}">
      <dgm:prSet/>
      <dgm:spPr/>
      <dgm:t>
        <a:bodyPr/>
        <a:lstStyle/>
        <a:p>
          <a:endParaRPr lang="en-US"/>
        </a:p>
      </dgm:t>
    </dgm:pt>
    <dgm:pt modelId="{209171EA-A724-4E26-BEA5-D8F8626CE87A}">
      <dgm:prSet phldrT="[Text]"/>
      <dgm:spPr/>
      <dgm:t>
        <a:bodyPr/>
        <a:lstStyle/>
        <a:p>
          <a:endParaRPr lang="en-US" dirty="0"/>
        </a:p>
      </dgm:t>
    </dgm:pt>
    <dgm:pt modelId="{35792A75-3666-4553-A415-D7B96F1624EE}" type="parTrans" cxnId="{7F476A52-68CE-48D9-AFC3-33F2D711E79E}">
      <dgm:prSet/>
      <dgm:spPr/>
      <dgm:t>
        <a:bodyPr/>
        <a:lstStyle/>
        <a:p>
          <a:endParaRPr lang="en-US"/>
        </a:p>
      </dgm:t>
    </dgm:pt>
    <dgm:pt modelId="{021ACAF7-D690-4EF6-8A0C-07D0546F6F54}" type="sibTrans" cxnId="{7F476A52-68CE-48D9-AFC3-33F2D711E79E}">
      <dgm:prSet/>
      <dgm:spPr/>
      <dgm:t>
        <a:bodyPr/>
        <a:lstStyle/>
        <a:p>
          <a:endParaRPr lang="en-US"/>
        </a:p>
      </dgm:t>
    </dgm:pt>
    <dgm:pt modelId="{E782268D-410F-4089-9249-13109627B7EC}">
      <dgm:prSet phldrT="[Text]"/>
      <dgm:spPr/>
      <dgm:t>
        <a:bodyPr/>
        <a:lstStyle/>
        <a:p>
          <a:r>
            <a:rPr lang="en-US" dirty="0"/>
            <a:t>Neurological deficits</a:t>
          </a:r>
        </a:p>
      </dgm:t>
    </dgm:pt>
    <dgm:pt modelId="{545264CB-EE19-4D8D-9906-B237F14E3C8A}" type="parTrans" cxnId="{80DE41D3-4D14-4E37-B118-2424B68994DC}">
      <dgm:prSet/>
      <dgm:spPr/>
      <dgm:t>
        <a:bodyPr/>
        <a:lstStyle/>
        <a:p>
          <a:endParaRPr lang="en-US"/>
        </a:p>
      </dgm:t>
    </dgm:pt>
    <dgm:pt modelId="{91090A6A-6463-468F-8CBD-C930761341D1}" type="sibTrans" cxnId="{80DE41D3-4D14-4E37-B118-2424B68994DC}">
      <dgm:prSet/>
      <dgm:spPr/>
      <dgm:t>
        <a:bodyPr/>
        <a:lstStyle/>
        <a:p>
          <a:endParaRPr lang="en-US"/>
        </a:p>
      </dgm:t>
    </dgm:pt>
    <dgm:pt modelId="{ABD4DD14-4B3B-46D2-B7AC-0C7B443D7402}">
      <dgm:prSet phldrT="[Text]"/>
      <dgm:spPr/>
      <dgm:t>
        <a:bodyPr/>
        <a:lstStyle/>
        <a:p>
          <a:r>
            <a:rPr lang="en-US" dirty="0"/>
            <a:t>Poor vision</a:t>
          </a:r>
        </a:p>
      </dgm:t>
    </dgm:pt>
    <dgm:pt modelId="{A2AB13B4-E2DA-4A9F-BC35-75F95B9F2FB1}" type="parTrans" cxnId="{7B97205B-5B66-4AB8-9961-514FC29BDF97}">
      <dgm:prSet/>
      <dgm:spPr/>
      <dgm:t>
        <a:bodyPr/>
        <a:lstStyle/>
        <a:p>
          <a:endParaRPr lang="en-US"/>
        </a:p>
      </dgm:t>
    </dgm:pt>
    <dgm:pt modelId="{0F064D6F-CA58-444F-8F9D-CBD5889641F6}" type="sibTrans" cxnId="{7B97205B-5B66-4AB8-9961-514FC29BDF97}">
      <dgm:prSet/>
      <dgm:spPr/>
      <dgm:t>
        <a:bodyPr/>
        <a:lstStyle/>
        <a:p>
          <a:endParaRPr lang="en-US"/>
        </a:p>
      </dgm:t>
    </dgm:pt>
    <dgm:pt modelId="{A691A215-C39D-452C-9D15-4293F51B4DBE}">
      <dgm:prSet phldrT="[Text]"/>
      <dgm:spPr/>
      <dgm:t>
        <a:bodyPr/>
        <a:lstStyle/>
        <a:p>
          <a:r>
            <a:rPr lang="en-US" dirty="0"/>
            <a:t>Cluttered</a:t>
          </a:r>
        </a:p>
        <a:p>
          <a:r>
            <a:rPr lang="en-US" dirty="0"/>
            <a:t>Environment</a:t>
          </a:r>
        </a:p>
      </dgm:t>
    </dgm:pt>
    <dgm:pt modelId="{CBF5E19F-909D-4DF3-BDF4-B7A76AB2D6F2}" type="parTrans" cxnId="{50419DD7-5627-4352-8040-F2BDA943516A}">
      <dgm:prSet/>
      <dgm:spPr/>
      <dgm:t>
        <a:bodyPr/>
        <a:lstStyle/>
        <a:p>
          <a:endParaRPr lang="en-US"/>
        </a:p>
      </dgm:t>
    </dgm:pt>
    <dgm:pt modelId="{3A958D2E-2EC1-4DB6-A36E-F72EEA31DBF9}" type="sibTrans" cxnId="{50419DD7-5627-4352-8040-F2BDA943516A}">
      <dgm:prSet/>
      <dgm:spPr/>
      <dgm:t>
        <a:bodyPr/>
        <a:lstStyle/>
        <a:p>
          <a:endParaRPr lang="en-US"/>
        </a:p>
      </dgm:t>
    </dgm:pt>
    <dgm:pt modelId="{0B06B149-CD2E-43AD-A1F7-4686F3BD0F1E}">
      <dgm:prSet phldrT="[Text]"/>
      <dgm:spPr/>
      <dgm:t>
        <a:bodyPr/>
        <a:lstStyle/>
        <a:p>
          <a:r>
            <a:rPr lang="en-US" dirty="0"/>
            <a:t>Malnutrition</a:t>
          </a:r>
        </a:p>
      </dgm:t>
    </dgm:pt>
    <dgm:pt modelId="{C0C05FF9-CAC0-49D7-BA78-9A7755F7E597}" type="parTrans" cxnId="{EC69B326-9FB1-41B5-95D2-6541E83E5BD3}">
      <dgm:prSet/>
      <dgm:spPr/>
      <dgm:t>
        <a:bodyPr/>
        <a:lstStyle/>
        <a:p>
          <a:endParaRPr lang="en-US"/>
        </a:p>
      </dgm:t>
    </dgm:pt>
    <dgm:pt modelId="{987D8689-AD6A-47C3-83E7-8037704A732A}" type="sibTrans" cxnId="{EC69B326-9FB1-41B5-95D2-6541E83E5BD3}">
      <dgm:prSet/>
      <dgm:spPr/>
      <dgm:t>
        <a:bodyPr/>
        <a:lstStyle/>
        <a:p>
          <a:endParaRPr lang="en-US"/>
        </a:p>
      </dgm:t>
    </dgm:pt>
    <dgm:pt modelId="{32F20787-DE15-4752-9AB4-5FC641285FA2}">
      <dgm:prSet phldrT="[Text]"/>
      <dgm:spPr/>
      <dgm:t>
        <a:bodyPr/>
        <a:lstStyle/>
        <a:p>
          <a:r>
            <a:rPr lang="en-US" dirty="0"/>
            <a:t>Medications</a:t>
          </a:r>
        </a:p>
      </dgm:t>
    </dgm:pt>
    <dgm:pt modelId="{DE5DA050-1AED-41BD-B1A3-A9FE05833A26}" type="parTrans" cxnId="{01A89337-3C98-40AE-8538-B9A8C6878C6B}">
      <dgm:prSet/>
      <dgm:spPr/>
      <dgm:t>
        <a:bodyPr/>
        <a:lstStyle/>
        <a:p>
          <a:endParaRPr lang="en-US"/>
        </a:p>
      </dgm:t>
    </dgm:pt>
    <dgm:pt modelId="{F806C76F-82FD-47BE-8241-6872B5E21EC9}" type="sibTrans" cxnId="{01A89337-3C98-40AE-8538-B9A8C6878C6B}">
      <dgm:prSet/>
      <dgm:spPr/>
      <dgm:t>
        <a:bodyPr/>
        <a:lstStyle/>
        <a:p>
          <a:endParaRPr lang="en-US"/>
        </a:p>
      </dgm:t>
    </dgm:pt>
    <dgm:pt modelId="{D23F17BC-07A6-4E07-AF9A-9888AD8D9E2C}">
      <dgm:prSet phldrT="[Text]"/>
      <dgm:spPr/>
      <dgm:t>
        <a:bodyPr/>
        <a:lstStyle/>
        <a:p>
          <a:r>
            <a:rPr lang="en-US" dirty="0"/>
            <a:t>Orthostatic hypotension</a:t>
          </a:r>
        </a:p>
      </dgm:t>
    </dgm:pt>
    <dgm:pt modelId="{164A3D36-5E2A-400F-B666-1E912DA9A970}" type="parTrans" cxnId="{060578E0-C5EA-47A8-9B6A-CDA17D160094}">
      <dgm:prSet/>
      <dgm:spPr/>
      <dgm:t>
        <a:bodyPr/>
        <a:lstStyle/>
        <a:p>
          <a:endParaRPr lang="en-US"/>
        </a:p>
      </dgm:t>
    </dgm:pt>
    <dgm:pt modelId="{5452C308-1CE9-4400-9820-310C4864CE22}" type="sibTrans" cxnId="{060578E0-C5EA-47A8-9B6A-CDA17D160094}">
      <dgm:prSet/>
      <dgm:spPr/>
      <dgm:t>
        <a:bodyPr/>
        <a:lstStyle/>
        <a:p>
          <a:endParaRPr lang="en-US"/>
        </a:p>
      </dgm:t>
    </dgm:pt>
    <dgm:pt modelId="{A824C064-ABDB-48ED-8236-F012C450A489}">
      <dgm:prSet phldrT="[Text]"/>
      <dgm:spPr/>
      <dgm:t>
        <a:bodyPr/>
        <a:lstStyle/>
        <a:p>
          <a:r>
            <a:rPr lang="en-US" dirty="0"/>
            <a:t>Osteoporosis</a:t>
          </a:r>
        </a:p>
      </dgm:t>
    </dgm:pt>
    <dgm:pt modelId="{290B6369-CEDD-496D-A369-4BA77A6E12AE}" type="parTrans" cxnId="{79982488-DD2E-4E98-997F-03FEA0A4538D}">
      <dgm:prSet/>
      <dgm:spPr/>
      <dgm:t>
        <a:bodyPr/>
        <a:lstStyle/>
        <a:p>
          <a:endParaRPr lang="en-US"/>
        </a:p>
      </dgm:t>
    </dgm:pt>
    <dgm:pt modelId="{404BB5AB-09E0-45D7-8B05-713C188322F9}" type="sibTrans" cxnId="{79982488-DD2E-4E98-997F-03FEA0A4538D}">
      <dgm:prSet/>
      <dgm:spPr/>
      <dgm:t>
        <a:bodyPr/>
        <a:lstStyle/>
        <a:p>
          <a:endParaRPr lang="en-US"/>
        </a:p>
      </dgm:t>
    </dgm:pt>
    <dgm:pt modelId="{273A5B1B-0D5A-4C1D-9DD7-1B728D7B7077}">
      <dgm:prSet phldrT="[Text]"/>
      <dgm:spPr/>
      <dgm:t>
        <a:bodyPr/>
        <a:lstStyle/>
        <a:p>
          <a:r>
            <a:rPr lang="en-US" dirty="0"/>
            <a:t>Urinary urgency</a:t>
          </a:r>
        </a:p>
      </dgm:t>
    </dgm:pt>
    <dgm:pt modelId="{9CA28326-1912-44A3-A512-8E5CE4EACEBD}" type="parTrans" cxnId="{826A2203-A13C-434A-BB4A-4E9CC7CC8909}">
      <dgm:prSet/>
      <dgm:spPr/>
      <dgm:t>
        <a:bodyPr/>
        <a:lstStyle/>
        <a:p>
          <a:endParaRPr lang="en-US"/>
        </a:p>
      </dgm:t>
    </dgm:pt>
    <dgm:pt modelId="{3B606B95-0E9A-485A-B42E-ECD5BF50F2F3}" type="sibTrans" cxnId="{826A2203-A13C-434A-BB4A-4E9CC7CC8909}">
      <dgm:prSet/>
      <dgm:spPr/>
      <dgm:t>
        <a:bodyPr/>
        <a:lstStyle/>
        <a:p>
          <a:endParaRPr lang="en-US"/>
        </a:p>
      </dgm:t>
    </dgm:pt>
    <dgm:pt modelId="{C5637E2D-9C1C-470D-91D4-43545FF04CB2}" type="pres">
      <dgm:prSet presAssocID="{A8F6B53C-9ED4-4917-AD92-3612B6A4E96B}" presName="cycle" presStyleCnt="0">
        <dgm:presLayoutVars>
          <dgm:chMax val="1"/>
          <dgm:dir/>
          <dgm:animLvl val="ctr"/>
          <dgm:resizeHandles val="exact"/>
        </dgm:presLayoutVars>
      </dgm:prSet>
      <dgm:spPr/>
    </dgm:pt>
    <dgm:pt modelId="{BA73D8B5-1ED8-47C4-98CB-C11E77F89B79}" type="pres">
      <dgm:prSet presAssocID="{198D3979-A1D5-43E9-BFC3-9B9CA36F104E}" presName="centerShape" presStyleLbl="node0" presStyleIdx="0" presStyleCnt="1"/>
      <dgm:spPr/>
    </dgm:pt>
    <dgm:pt modelId="{A33E0F28-DF1E-43D7-93FE-14BA3D175E42}" type="pres">
      <dgm:prSet presAssocID="{DC8E8CF5-98CD-4165-8CB0-00D626F37874}" presName="parTrans" presStyleLbl="bgSibTrans2D1" presStyleIdx="0" presStyleCnt="9"/>
      <dgm:spPr/>
    </dgm:pt>
    <dgm:pt modelId="{FA2F8D1B-B0AB-427C-B05E-951BF906FBC0}" type="pres">
      <dgm:prSet presAssocID="{E3E5CC5D-A895-426F-AA30-C0E5C769617B}" presName="node" presStyleLbl="node1" presStyleIdx="0" presStyleCnt="9">
        <dgm:presLayoutVars>
          <dgm:bulletEnabled val="1"/>
        </dgm:presLayoutVars>
      </dgm:prSet>
      <dgm:spPr/>
    </dgm:pt>
    <dgm:pt modelId="{3405C57F-835B-4DEC-BEFB-FA88887A97BC}" type="pres">
      <dgm:prSet presAssocID="{545264CB-EE19-4D8D-9906-B237F14E3C8A}" presName="parTrans" presStyleLbl="bgSibTrans2D1" presStyleIdx="1" presStyleCnt="9"/>
      <dgm:spPr/>
    </dgm:pt>
    <dgm:pt modelId="{08FEE27C-6A5C-436C-A6D2-9863A938B9A4}" type="pres">
      <dgm:prSet presAssocID="{E782268D-410F-4089-9249-13109627B7EC}" presName="node" presStyleLbl="node1" presStyleIdx="1" presStyleCnt="9">
        <dgm:presLayoutVars>
          <dgm:bulletEnabled val="1"/>
        </dgm:presLayoutVars>
      </dgm:prSet>
      <dgm:spPr/>
    </dgm:pt>
    <dgm:pt modelId="{A3A8C2C3-9312-4251-A448-83EF4CB5A795}" type="pres">
      <dgm:prSet presAssocID="{A2AB13B4-E2DA-4A9F-BC35-75F95B9F2FB1}" presName="parTrans" presStyleLbl="bgSibTrans2D1" presStyleIdx="2" presStyleCnt="9"/>
      <dgm:spPr/>
    </dgm:pt>
    <dgm:pt modelId="{B9367C37-04C4-444C-8B14-C65D63572086}" type="pres">
      <dgm:prSet presAssocID="{ABD4DD14-4B3B-46D2-B7AC-0C7B443D7402}" presName="node" presStyleLbl="node1" presStyleIdx="2" presStyleCnt="9">
        <dgm:presLayoutVars>
          <dgm:bulletEnabled val="1"/>
        </dgm:presLayoutVars>
      </dgm:prSet>
      <dgm:spPr/>
    </dgm:pt>
    <dgm:pt modelId="{8F0A7D40-3249-423D-ACF7-58C2C61CE112}" type="pres">
      <dgm:prSet presAssocID="{CBF5E19F-909D-4DF3-BDF4-B7A76AB2D6F2}" presName="parTrans" presStyleLbl="bgSibTrans2D1" presStyleIdx="3" presStyleCnt="9"/>
      <dgm:spPr/>
    </dgm:pt>
    <dgm:pt modelId="{978667FA-9523-40A4-A049-B40ABA9AFE2F}" type="pres">
      <dgm:prSet presAssocID="{A691A215-C39D-452C-9D15-4293F51B4DBE}" presName="node" presStyleLbl="node1" presStyleIdx="3" presStyleCnt="9">
        <dgm:presLayoutVars>
          <dgm:bulletEnabled val="1"/>
        </dgm:presLayoutVars>
      </dgm:prSet>
      <dgm:spPr/>
    </dgm:pt>
    <dgm:pt modelId="{A66B4536-5C88-4B03-8C6C-8E67FBF69E81}" type="pres">
      <dgm:prSet presAssocID="{C0C05FF9-CAC0-49D7-BA78-9A7755F7E597}" presName="parTrans" presStyleLbl="bgSibTrans2D1" presStyleIdx="4" presStyleCnt="9"/>
      <dgm:spPr/>
    </dgm:pt>
    <dgm:pt modelId="{93E0C177-B357-4B24-B38A-4FECE061D471}" type="pres">
      <dgm:prSet presAssocID="{0B06B149-CD2E-43AD-A1F7-4686F3BD0F1E}" presName="node" presStyleLbl="node1" presStyleIdx="4" presStyleCnt="9">
        <dgm:presLayoutVars>
          <dgm:bulletEnabled val="1"/>
        </dgm:presLayoutVars>
      </dgm:prSet>
      <dgm:spPr/>
    </dgm:pt>
    <dgm:pt modelId="{EF2A8C05-C152-4773-A6BE-68A17AE188A2}" type="pres">
      <dgm:prSet presAssocID="{DE5DA050-1AED-41BD-B1A3-A9FE05833A26}" presName="parTrans" presStyleLbl="bgSibTrans2D1" presStyleIdx="5" presStyleCnt="9"/>
      <dgm:spPr/>
    </dgm:pt>
    <dgm:pt modelId="{80132FBC-FACA-488A-B087-7B25D5F29883}" type="pres">
      <dgm:prSet presAssocID="{32F20787-DE15-4752-9AB4-5FC641285FA2}" presName="node" presStyleLbl="node1" presStyleIdx="5" presStyleCnt="9">
        <dgm:presLayoutVars>
          <dgm:bulletEnabled val="1"/>
        </dgm:presLayoutVars>
      </dgm:prSet>
      <dgm:spPr/>
    </dgm:pt>
    <dgm:pt modelId="{06DB83CF-22A1-40B0-BEE4-DB0A966695F5}" type="pres">
      <dgm:prSet presAssocID="{164A3D36-5E2A-400F-B666-1E912DA9A970}" presName="parTrans" presStyleLbl="bgSibTrans2D1" presStyleIdx="6" presStyleCnt="9"/>
      <dgm:spPr/>
    </dgm:pt>
    <dgm:pt modelId="{70AF7A12-204F-4E76-984B-B104172B1A83}" type="pres">
      <dgm:prSet presAssocID="{D23F17BC-07A6-4E07-AF9A-9888AD8D9E2C}" presName="node" presStyleLbl="node1" presStyleIdx="6" presStyleCnt="9">
        <dgm:presLayoutVars>
          <dgm:bulletEnabled val="1"/>
        </dgm:presLayoutVars>
      </dgm:prSet>
      <dgm:spPr/>
    </dgm:pt>
    <dgm:pt modelId="{BAB0A4B6-D8A7-4B42-9F1B-D92631059A68}" type="pres">
      <dgm:prSet presAssocID="{290B6369-CEDD-496D-A369-4BA77A6E12AE}" presName="parTrans" presStyleLbl="bgSibTrans2D1" presStyleIdx="7" presStyleCnt="9"/>
      <dgm:spPr/>
    </dgm:pt>
    <dgm:pt modelId="{968A3648-0B12-441A-A8AB-B1230C153838}" type="pres">
      <dgm:prSet presAssocID="{A824C064-ABDB-48ED-8236-F012C450A489}" presName="node" presStyleLbl="node1" presStyleIdx="7" presStyleCnt="9">
        <dgm:presLayoutVars>
          <dgm:bulletEnabled val="1"/>
        </dgm:presLayoutVars>
      </dgm:prSet>
      <dgm:spPr/>
    </dgm:pt>
    <dgm:pt modelId="{941B42CD-F963-4037-8DD8-5208F6E3061E}" type="pres">
      <dgm:prSet presAssocID="{9CA28326-1912-44A3-A512-8E5CE4EACEBD}" presName="parTrans" presStyleLbl="bgSibTrans2D1" presStyleIdx="8" presStyleCnt="9"/>
      <dgm:spPr/>
    </dgm:pt>
    <dgm:pt modelId="{042D8A93-265D-4DA4-811D-2C026CC5C60E}" type="pres">
      <dgm:prSet presAssocID="{273A5B1B-0D5A-4C1D-9DD7-1B728D7B7077}" presName="node" presStyleLbl="node1" presStyleIdx="8" presStyleCnt="9">
        <dgm:presLayoutVars>
          <dgm:bulletEnabled val="1"/>
        </dgm:presLayoutVars>
      </dgm:prSet>
      <dgm:spPr/>
    </dgm:pt>
  </dgm:ptLst>
  <dgm:cxnLst>
    <dgm:cxn modelId="{826A2203-A13C-434A-BB4A-4E9CC7CC8909}" srcId="{198D3979-A1D5-43E9-BFC3-9B9CA36F104E}" destId="{273A5B1B-0D5A-4C1D-9DD7-1B728D7B7077}" srcOrd="8" destOrd="0" parTransId="{9CA28326-1912-44A3-A512-8E5CE4EACEBD}" sibTransId="{3B606B95-0E9A-485A-B42E-ECD5BF50F2F3}"/>
    <dgm:cxn modelId="{E4B9DC08-0B52-4275-9D00-305C9AF54E8D}" srcId="{A8F6B53C-9ED4-4917-AD92-3612B6A4E96B}" destId="{198D3979-A1D5-43E9-BFC3-9B9CA36F104E}" srcOrd="0" destOrd="0" parTransId="{11B72E75-0570-4F01-8FDA-E3C68D4275D8}" sibTransId="{514A0CE4-756E-493B-99A6-4125B27D4AEF}"/>
    <dgm:cxn modelId="{8DD6C00C-5328-4315-B45B-F6AECD857361}" type="presOf" srcId="{290B6369-CEDD-496D-A369-4BA77A6E12AE}" destId="{BAB0A4B6-D8A7-4B42-9F1B-D92631059A68}" srcOrd="0" destOrd="0" presId="urn:microsoft.com/office/officeart/2005/8/layout/radial4"/>
    <dgm:cxn modelId="{EC69B326-9FB1-41B5-95D2-6541E83E5BD3}" srcId="{198D3979-A1D5-43E9-BFC3-9B9CA36F104E}" destId="{0B06B149-CD2E-43AD-A1F7-4686F3BD0F1E}" srcOrd="4" destOrd="0" parTransId="{C0C05FF9-CAC0-49D7-BA78-9A7755F7E597}" sibTransId="{987D8689-AD6A-47C3-83E7-8037704A732A}"/>
    <dgm:cxn modelId="{37D2EE2B-538D-47DF-A1D6-CF6EA6FE07DE}" type="presOf" srcId="{545264CB-EE19-4D8D-9906-B237F14E3C8A}" destId="{3405C57F-835B-4DEC-BEFB-FA88887A97BC}" srcOrd="0" destOrd="0" presId="urn:microsoft.com/office/officeart/2005/8/layout/radial4"/>
    <dgm:cxn modelId="{A4F64D2C-F043-4546-85CC-2D92E5399C4F}" srcId="{209171EA-A724-4E26-BEA5-D8F8626CE87A}" destId="{2D44D097-0A4D-4FB5-B168-0F151D5E8C9B}" srcOrd="1" destOrd="0" parTransId="{9E8E1419-09CD-453F-B232-D06AA5D74EDC}" sibTransId="{12AF153E-472D-4769-BCFD-6A9B6880395B}"/>
    <dgm:cxn modelId="{CB00AD34-03EC-49FB-A074-EF5444C25C0D}" type="presOf" srcId="{C0C05FF9-CAC0-49D7-BA78-9A7755F7E597}" destId="{A66B4536-5C88-4B03-8C6C-8E67FBF69E81}" srcOrd="0" destOrd="0" presId="urn:microsoft.com/office/officeart/2005/8/layout/radial4"/>
    <dgm:cxn modelId="{01A89337-3C98-40AE-8538-B9A8C6878C6B}" srcId="{198D3979-A1D5-43E9-BFC3-9B9CA36F104E}" destId="{32F20787-DE15-4752-9AB4-5FC641285FA2}" srcOrd="5" destOrd="0" parTransId="{DE5DA050-1AED-41BD-B1A3-A9FE05833A26}" sibTransId="{F806C76F-82FD-47BE-8241-6872B5E21EC9}"/>
    <dgm:cxn modelId="{7B97205B-5B66-4AB8-9961-514FC29BDF97}" srcId="{198D3979-A1D5-43E9-BFC3-9B9CA36F104E}" destId="{ABD4DD14-4B3B-46D2-B7AC-0C7B443D7402}" srcOrd="2" destOrd="0" parTransId="{A2AB13B4-E2DA-4A9F-BC35-75F95B9F2FB1}" sibTransId="{0F064D6F-CA58-444F-8F9D-CBD5889641F6}"/>
    <dgm:cxn modelId="{6790815C-FC33-4A54-843B-0D49555E006C}" type="presOf" srcId="{273A5B1B-0D5A-4C1D-9DD7-1B728D7B7077}" destId="{042D8A93-265D-4DA4-811D-2C026CC5C60E}" srcOrd="0" destOrd="0" presId="urn:microsoft.com/office/officeart/2005/8/layout/radial4"/>
    <dgm:cxn modelId="{F87B3460-9C3B-40BF-B6A8-D61822D59F95}" type="presOf" srcId="{A691A215-C39D-452C-9D15-4293F51B4DBE}" destId="{978667FA-9523-40A4-A049-B40ABA9AFE2F}" srcOrd="0" destOrd="0" presId="urn:microsoft.com/office/officeart/2005/8/layout/radial4"/>
    <dgm:cxn modelId="{9411FA63-6C62-45D2-98FB-5791DDB13385}" type="presOf" srcId="{D23F17BC-07A6-4E07-AF9A-9888AD8D9E2C}" destId="{70AF7A12-204F-4E76-984B-B104172B1A83}" srcOrd="0" destOrd="0" presId="urn:microsoft.com/office/officeart/2005/8/layout/radial4"/>
    <dgm:cxn modelId="{D26E6F64-47A7-4940-A6DE-CF581F3C4BEC}" type="presOf" srcId="{CBF5E19F-909D-4DF3-BDF4-B7A76AB2D6F2}" destId="{8F0A7D40-3249-423D-ACF7-58C2C61CE112}" srcOrd="0" destOrd="0" presId="urn:microsoft.com/office/officeart/2005/8/layout/radial4"/>
    <dgm:cxn modelId="{A5665264-8B36-4E07-9065-1F46D58EBCEB}" type="presOf" srcId="{ABD4DD14-4B3B-46D2-B7AC-0C7B443D7402}" destId="{B9367C37-04C4-444C-8B14-C65D63572086}" srcOrd="0" destOrd="0" presId="urn:microsoft.com/office/officeart/2005/8/layout/radial4"/>
    <dgm:cxn modelId="{95F93C4B-8099-481A-93B4-798AF936C4AD}" type="presOf" srcId="{32F20787-DE15-4752-9AB4-5FC641285FA2}" destId="{80132FBC-FACA-488A-B087-7B25D5F29883}" srcOrd="0" destOrd="0" presId="urn:microsoft.com/office/officeart/2005/8/layout/radial4"/>
    <dgm:cxn modelId="{7E5B796F-D675-47F1-B79F-8D7DBEBE1285}" type="presOf" srcId="{E3E5CC5D-A895-426F-AA30-C0E5C769617B}" destId="{FA2F8D1B-B0AB-427C-B05E-951BF906FBC0}" srcOrd="0" destOrd="0" presId="urn:microsoft.com/office/officeart/2005/8/layout/radial4"/>
    <dgm:cxn modelId="{7F476A52-68CE-48D9-AFC3-33F2D711E79E}" srcId="{A8F6B53C-9ED4-4917-AD92-3612B6A4E96B}" destId="{209171EA-A724-4E26-BEA5-D8F8626CE87A}" srcOrd="1" destOrd="0" parTransId="{35792A75-3666-4553-A415-D7B96F1624EE}" sibTransId="{021ACAF7-D690-4EF6-8A0C-07D0546F6F54}"/>
    <dgm:cxn modelId="{CA053553-73BE-4C8B-844D-C9A2EF0F40F8}" type="presOf" srcId="{A8F6B53C-9ED4-4917-AD92-3612B6A4E96B}" destId="{C5637E2D-9C1C-470D-91D4-43545FF04CB2}" srcOrd="0" destOrd="0" presId="urn:microsoft.com/office/officeart/2005/8/layout/radial4"/>
    <dgm:cxn modelId="{C6D49556-A1FD-4561-9B2B-5A24DB2BF5B7}" type="presOf" srcId="{0B06B149-CD2E-43AD-A1F7-4686F3BD0F1E}" destId="{93E0C177-B357-4B24-B38A-4FECE061D471}" srcOrd="0" destOrd="0" presId="urn:microsoft.com/office/officeart/2005/8/layout/radial4"/>
    <dgm:cxn modelId="{79982488-DD2E-4E98-997F-03FEA0A4538D}" srcId="{198D3979-A1D5-43E9-BFC3-9B9CA36F104E}" destId="{A824C064-ABDB-48ED-8236-F012C450A489}" srcOrd="7" destOrd="0" parTransId="{290B6369-CEDD-496D-A369-4BA77A6E12AE}" sibTransId="{404BB5AB-09E0-45D7-8B05-713C188322F9}"/>
    <dgm:cxn modelId="{1728CF8A-F57E-4A6C-A242-80E1349C0E2E}" srcId="{209171EA-A724-4E26-BEA5-D8F8626CE87A}" destId="{36D69CB7-055B-4CBE-9570-D8D388E5E995}" srcOrd="0" destOrd="0" parTransId="{21B2458C-C7BA-4068-BDE3-E53A7011A4FE}" sibTransId="{4AFAB94F-BBE2-478B-80B4-292D7572E05C}"/>
    <dgm:cxn modelId="{48884495-3993-418D-9E33-EFD73C2ACC9B}" type="presOf" srcId="{198D3979-A1D5-43E9-BFC3-9B9CA36F104E}" destId="{BA73D8B5-1ED8-47C4-98CB-C11E77F89B79}" srcOrd="0" destOrd="0" presId="urn:microsoft.com/office/officeart/2005/8/layout/radial4"/>
    <dgm:cxn modelId="{E6097A98-D8EA-4022-BA1C-4B8D8B2BA1BF}" type="presOf" srcId="{DC8E8CF5-98CD-4165-8CB0-00D626F37874}" destId="{A33E0F28-DF1E-43D7-93FE-14BA3D175E42}" srcOrd="0" destOrd="0" presId="urn:microsoft.com/office/officeart/2005/8/layout/radial4"/>
    <dgm:cxn modelId="{D2ADDFA0-6617-4051-B632-E72D8EAD52B4}" type="presOf" srcId="{A2AB13B4-E2DA-4A9F-BC35-75F95B9F2FB1}" destId="{A3A8C2C3-9312-4251-A448-83EF4CB5A795}" srcOrd="0" destOrd="0" presId="urn:microsoft.com/office/officeart/2005/8/layout/radial4"/>
    <dgm:cxn modelId="{FF46D6A8-16B6-4F15-B99A-5D67BEFE336A}" type="presOf" srcId="{A824C064-ABDB-48ED-8236-F012C450A489}" destId="{968A3648-0B12-441A-A8AB-B1230C153838}" srcOrd="0" destOrd="0" presId="urn:microsoft.com/office/officeart/2005/8/layout/radial4"/>
    <dgm:cxn modelId="{DBA3F5BB-B2D1-4FFF-B420-1FE42789A086}" type="presOf" srcId="{DE5DA050-1AED-41BD-B1A3-A9FE05833A26}" destId="{EF2A8C05-C152-4773-A6BE-68A17AE188A2}" srcOrd="0" destOrd="0" presId="urn:microsoft.com/office/officeart/2005/8/layout/radial4"/>
    <dgm:cxn modelId="{1FC448C2-290E-4A8B-97E1-C4340554A930}" type="presOf" srcId="{E782268D-410F-4089-9249-13109627B7EC}" destId="{08FEE27C-6A5C-436C-A6D2-9863A938B9A4}" srcOrd="0" destOrd="0" presId="urn:microsoft.com/office/officeart/2005/8/layout/radial4"/>
    <dgm:cxn modelId="{FB35B8C2-9F8A-45E1-910B-F257117CF760}" type="presOf" srcId="{9CA28326-1912-44A3-A512-8E5CE4EACEBD}" destId="{941B42CD-F963-4037-8DD8-5208F6E3061E}" srcOrd="0" destOrd="0" presId="urn:microsoft.com/office/officeart/2005/8/layout/radial4"/>
    <dgm:cxn modelId="{9A9167C4-E56E-4841-B38B-E1C929D02637}" type="presOf" srcId="{164A3D36-5E2A-400F-B666-1E912DA9A970}" destId="{06DB83CF-22A1-40B0-BEE4-DB0A966695F5}" srcOrd="0" destOrd="0" presId="urn:microsoft.com/office/officeart/2005/8/layout/radial4"/>
    <dgm:cxn modelId="{80DE41D3-4D14-4E37-B118-2424B68994DC}" srcId="{198D3979-A1D5-43E9-BFC3-9B9CA36F104E}" destId="{E782268D-410F-4089-9249-13109627B7EC}" srcOrd="1" destOrd="0" parTransId="{545264CB-EE19-4D8D-9906-B237F14E3C8A}" sibTransId="{91090A6A-6463-468F-8CBD-C930761341D1}"/>
    <dgm:cxn modelId="{50419DD7-5627-4352-8040-F2BDA943516A}" srcId="{198D3979-A1D5-43E9-BFC3-9B9CA36F104E}" destId="{A691A215-C39D-452C-9D15-4293F51B4DBE}" srcOrd="3" destOrd="0" parTransId="{CBF5E19F-909D-4DF3-BDF4-B7A76AB2D6F2}" sibTransId="{3A958D2E-2EC1-4DB6-A36E-F72EEA31DBF9}"/>
    <dgm:cxn modelId="{060578E0-C5EA-47A8-9B6A-CDA17D160094}" srcId="{198D3979-A1D5-43E9-BFC3-9B9CA36F104E}" destId="{D23F17BC-07A6-4E07-AF9A-9888AD8D9E2C}" srcOrd="6" destOrd="0" parTransId="{164A3D36-5E2A-400F-B666-1E912DA9A970}" sibTransId="{5452C308-1CE9-4400-9820-310C4864CE22}"/>
    <dgm:cxn modelId="{CFB41CEF-A3AF-4C11-A954-33B6B308ECFF}" srcId="{198D3979-A1D5-43E9-BFC3-9B9CA36F104E}" destId="{E3E5CC5D-A895-426F-AA30-C0E5C769617B}" srcOrd="0" destOrd="0" parTransId="{DC8E8CF5-98CD-4165-8CB0-00D626F37874}" sibTransId="{EEC50E05-B507-4FE2-9E8A-4A9B46FAC290}"/>
    <dgm:cxn modelId="{A8491BF2-04F9-4DF7-8F51-339CBC99FA20}" type="presParOf" srcId="{C5637E2D-9C1C-470D-91D4-43545FF04CB2}" destId="{BA73D8B5-1ED8-47C4-98CB-C11E77F89B79}" srcOrd="0" destOrd="0" presId="urn:microsoft.com/office/officeart/2005/8/layout/radial4"/>
    <dgm:cxn modelId="{B3972902-D557-48B6-BE56-98A69503643C}" type="presParOf" srcId="{C5637E2D-9C1C-470D-91D4-43545FF04CB2}" destId="{A33E0F28-DF1E-43D7-93FE-14BA3D175E42}" srcOrd="1" destOrd="0" presId="urn:microsoft.com/office/officeart/2005/8/layout/radial4"/>
    <dgm:cxn modelId="{BD3FD3A7-7451-423F-A917-D7B878D14AF1}" type="presParOf" srcId="{C5637E2D-9C1C-470D-91D4-43545FF04CB2}" destId="{FA2F8D1B-B0AB-427C-B05E-951BF906FBC0}" srcOrd="2" destOrd="0" presId="urn:microsoft.com/office/officeart/2005/8/layout/radial4"/>
    <dgm:cxn modelId="{87775AF4-349A-4410-9A1D-15880ACB1BC3}" type="presParOf" srcId="{C5637E2D-9C1C-470D-91D4-43545FF04CB2}" destId="{3405C57F-835B-4DEC-BEFB-FA88887A97BC}" srcOrd="3" destOrd="0" presId="urn:microsoft.com/office/officeart/2005/8/layout/radial4"/>
    <dgm:cxn modelId="{EB48295B-646F-4746-BF42-E78250278854}" type="presParOf" srcId="{C5637E2D-9C1C-470D-91D4-43545FF04CB2}" destId="{08FEE27C-6A5C-436C-A6D2-9863A938B9A4}" srcOrd="4" destOrd="0" presId="urn:microsoft.com/office/officeart/2005/8/layout/radial4"/>
    <dgm:cxn modelId="{31DBD50F-8289-42FD-9B19-28C3D3038284}" type="presParOf" srcId="{C5637E2D-9C1C-470D-91D4-43545FF04CB2}" destId="{A3A8C2C3-9312-4251-A448-83EF4CB5A795}" srcOrd="5" destOrd="0" presId="urn:microsoft.com/office/officeart/2005/8/layout/radial4"/>
    <dgm:cxn modelId="{C7FE8B22-C165-439A-B60A-E4D608560CE6}" type="presParOf" srcId="{C5637E2D-9C1C-470D-91D4-43545FF04CB2}" destId="{B9367C37-04C4-444C-8B14-C65D63572086}" srcOrd="6" destOrd="0" presId="urn:microsoft.com/office/officeart/2005/8/layout/radial4"/>
    <dgm:cxn modelId="{0DE3D966-276B-44F6-9E01-4399B3B08431}" type="presParOf" srcId="{C5637E2D-9C1C-470D-91D4-43545FF04CB2}" destId="{8F0A7D40-3249-423D-ACF7-58C2C61CE112}" srcOrd="7" destOrd="0" presId="urn:microsoft.com/office/officeart/2005/8/layout/radial4"/>
    <dgm:cxn modelId="{8102D3C0-3CBD-4BB4-9C13-C71F2B98D24F}" type="presParOf" srcId="{C5637E2D-9C1C-470D-91D4-43545FF04CB2}" destId="{978667FA-9523-40A4-A049-B40ABA9AFE2F}" srcOrd="8" destOrd="0" presId="urn:microsoft.com/office/officeart/2005/8/layout/radial4"/>
    <dgm:cxn modelId="{394C5266-AB92-4DBD-9381-8CFC3D992E42}" type="presParOf" srcId="{C5637E2D-9C1C-470D-91D4-43545FF04CB2}" destId="{A66B4536-5C88-4B03-8C6C-8E67FBF69E81}" srcOrd="9" destOrd="0" presId="urn:microsoft.com/office/officeart/2005/8/layout/radial4"/>
    <dgm:cxn modelId="{65AE3EEA-6527-4142-9F5C-03206511A4FA}" type="presParOf" srcId="{C5637E2D-9C1C-470D-91D4-43545FF04CB2}" destId="{93E0C177-B357-4B24-B38A-4FECE061D471}" srcOrd="10" destOrd="0" presId="urn:microsoft.com/office/officeart/2005/8/layout/radial4"/>
    <dgm:cxn modelId="{B611BFF0-7A20-4E27-8BD3-1BED9EE848A1}" type="presParOf" srcId="{C5637E2D-9C1C-470D-91D4-43545FF04CB2}" destId="{EF2A8C05-C152-4773-A6BE-68A17AE188A2}" srcOrd="11" destOrd="0" presId="urn:microsoft.com/office/officeart/2005/8/layout/radial4"/>
    <dgm:cxn modelId="{FBFA4EE4-1723-4F32-85DD-2D4DF887CBAC}" type="presParOf" srcId="{C5637E2D-9C1C-470D-91D4-43545FF04CB2}" destId="{80132FBC-FACA-488A-B087-7B25D5F29883}" srcOrd="12" destOrd="0" presId="urn:microsoft.com/office/officeart/2005/8/layout/radial4"/>
    <dgm:cxn modelId="{BDC523FC-6B09-481B-B5CF-BC143C1CF47B}" type="presParOf" srcId="{C5637E2D-9C1C-470D-91D4-43545FF04CB2}" destId="{06DB83CF-22A1-40B0-BEE4-DB0A966695F5}" srcOrd="13" destOrd="0" presId="urn:microsoft.com/office/officeart/2005/8/layout/radial4"/>
    <dgm:cxn modelId="{C5EC3574-9699-4D97-96EE-A074391936DA}" type="presParOf" srcId="{C5637E2D-9C1C-470D-91D4-43545FF04CB2}" destId="{70AF7A12-204F-4E76-984B-B104172B1A83}" srcOrd="14" destOrd="0" presId="urn:microsoft.com/office/officeart/2005/8/layout/radial4"/>
    <dgm:cxn modelId="{6107CEFA-E453-4DDB-BF41-C98592792D0A}" type="presParOf" srcId="{C5637E2D-9C1C-470D-91D4-43545FF04CB2}" destId="{BAB0A4B6-D8A7-4B42-9F1B-D92631059A68}" srcOrd="15" destOrd="0" presId="urn:microsoft.com/office/officeart/2005/8/layout/radial4"/>
    <dgm:cxn modelId="{CA425A31-0E3F-482C-8BCF-03D4B519BFEC}" type="presParOf" srcId="{C5637E2D-9C1C-470D-91D4-43545FF04CB2}" destId="{968A3648-0B12-441A-A8AB-B1230C153838}" srcOrd="16" destOrd="0" presId="urn:microsoft.com/office/officeart/2005/8/layout/radial4"/>
    <dgm:cxn modelId="{018AC97C-A16C-4C76-B72E-5E35F3077D1B}" type="presParOf" srcId="{C5637E2D-9C1C-470D-91D4-43545FF04CB2}" destId="{941B42CD-F963-4037-8DD8-5208F6E3061E}" srcOrd="17" destOrd="0" presId="urn:microsoft.com/office/officeart/2005/8/layout/radial4"/>
    <dgm:cxn modelId="{B3F4FE0A-F8E5-4E69-809E-E08079584874}" type="presParOf" srcId="{C5637E2D-9C1C-470D-91D4-43545FF04CB2}" destId="{042D8A93-265D-4DA4-811D-2C026CC5C60E}"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BFB3E4-A2EC-4ACC-8896-972BF9C53B1C}"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4028E7F1-5603-489A-B08D-FDC0668EBDE7}">
      <dgm:prSet/>
      <dgm:spPr/>
      <dgm:t>
        <a:bodyPr/>
        <a:lstStyle/>
        <a:p>
          <a:pPr>
            <a:lnSpc>
              <a:spcPct val="100000"/>
            </a:lnSpc>
          </a:pPr>
          <a:r>
            <a:rPr lang="en-US"/>
            <a:t>Unknown indication</a:t>
          </a:r>
        </a:p>
      </dgm:t>
    </dgm:pt>
    <dgm:pt modelId="{53C82425-62DA-4BC2-9824-08DC7A1D29BA}" type="parTrans" cxnId="{F54B8924-E95A-4C92-9144-E02411D00158}">
      <dgm:prSet/>
      <dgm:spPr/>
      <dgm:t>
        <a:bodyPr/>
        <a:lstStyle/>
        <a:p>
          <a:endParaRPr lang="en-US"/>
        </a:p>
      </dgm:t>
    </dgm:pt>
    <dgm:pt modelId="{A49A99A3-40DD-4C29-996E-C38A032E90E0}" type="sibTrans" cxnId="{F54B8924-E95A-4C92-9144-E02411D00158}">
      <dgm:prSet/>
      <dgm:spPr/>
      <dgm:t>
        <a:bodyPr/>
        <a:lstStyle/>
        <a:p>
          <a:pPr>
            <a:lnSpc>
              <a:spcPct val="100000"/>
            </a:lnSpc>
          </a:pPr>
          <a:endParaRPr lang="en-US"/>
        </a:p>
      </dgm:t>
    </dgm:pt>
    <dgm:pt modelId="{158732F6-EE4D-4A07-9ECD-319DDADA4965}">
      <dgm:prSet/>
      <dgm:spPr/>
      <dgm:t>
        <a:bodyPr/>
        <a:lstStyle/>
        <a:p>
          <a:pPr>
            <a:lnSpc>
              <a:spcPct val="100000"/>
            </a:lnSpc>
          </a:pPr>
          <a:r>
            <a:rPr lang="en-US"/>
            <a:t>Little guidance on when or how to stop medications</a:t>
          </a:r>
        </a:p>
      </dgm:t>
    </dgm:pt>
    <dgm:pt modelId="{9703EB50-B609-4CED-BCC5-FBE0CE96B8C4}" type="parTrans" cxnId="{8D35064D-368B-4913-959B-C119ADD29A04}">
      <dgm:prSet/>
      <dgm:spPr/>
      <dgm:t>
        <a:bodyPr/>
        <a:lstStyle/>
        <a:p>
          <a:endParaRPr lang="en-US"/>
        </a:p>
      </dgm:t>
    </dgm:pt>
    <dgm:pt modelId="{402713B2-709B-4884-A028-BFD1265D1F7E}" type="sibTrans" cxnId="{8D35064D-368B-4913-959B-C119ADD29A04}">
      <dgm:prSet/>
      <dgm:spPr/>
      <dgm:t>
        <a:bodyPr/>
        <a:lstStyle/>
        <a:p>
          <a:pPr>
            <a:lnSpc>
              <a:spcPct val="100000"/>
            </a:lnSpc>
          </a:pPr>
          <a:endParaRPr lang="en-US"/>
        </a:p>
      </dgm:t>
    </dgm:pt>
    <dgm:pt modelId="{115C895C-D752-4B93-A734-B0FFE6EADF49}">
      <dgm:prSet/>
      <dgm:spPr/>
      <dgm:t>
        <a:bodyPr/>
        <a:lstStyle/>
        <a:p>
          <a:pPr>
            <a:lnSpc>
              <a:spcPct val="100000"/>
            </a:lnSpc>
          </a:pPr>
          <a:r>
            <a:rPr lang="en-US" dirty="0"/>
            <a:t>Concern about adverse outcome due to stopping medication</a:t>
          </a:r>
        </a:p>
      </dgm:t>
    </dgm:pt>
    <dgm:pt modelId="{6C2B202B-2FDE-49AA-98FF-8F12A39523C7}" type="parTrans" cxnId="{305E512E-AC5D-4A4D-80A0-61CEF40C70E2}">
      <dgm:prSet/>
      <dgm:spPr/>
      <dgm:t>
        <a:bodyPr/>
        <a:lstStyle/>
        <a:p>
          <a:endParaRPr lang="en-US"/>
        </a:p>
      </dgm:t>
    </dgm:pt>
    <dgm:pt modelId="{34AE9D2A-6D95-4132-8B73-B359699A1938}" type="sibTrans" cxnId="{305E512E-AC5D-4A4D-80A0-61CEF40C70E2}">
      <dgm:prSet/>
      <dgm:spPr/>
      <dgm:t>
        <a:bodyPr/>
        <a:lstStyle/>
        <a:p>
          <a:pPr>
            <a:lnSpc>
              <a:spcPct val="100000"/>
            </a:lnSpc>
          </a:pPr>
          <a:endParaRPr lang="en-US"/>
        </a:p>
      </dgm:t>
    </dgm:pt>
    <dgm:pt modelId="{79DB0289-E8F6-4258-A652-AF7C29D03D9A}">
      <dgm:prSet/>
      <dgm:spPr/>
      <dgm:t>
        <a:bodyPr/>
        <a:lstStyle/>
        <a:p>
          <a:pPr>
            <a:lnSpc>
              <a:spcPct val="100000"/>
            </a:lnSpc>
          </a:pPr>
          <a:r>
            <a:rPr lang="en-US"/>
            <a:t>Deviation from clinical guidelines</a:t>
          </a:r>
        </a:p>
      </dgm:t>
    </dgm:pt>
    <dgm:pt modelId="{78D27941-B71D-4A02-8752-0959B5D1F39F}" type="parTrans" cxnId="{3EF0429C-23CF-4F09-BB7C-A79BC2EFE656}">
      <dgm:prSet/>
      <dgm:spPr/>
      <dgm:t>
        <a:bodyPr/>
        <a:lstStyle/>
        <a:p>
          <a:endParaRPr lang="en-US"/>
        </a:p>
      </dgm:t>
    </dgm:pt>
    <dgm:pt modelId="{4C6F858B-D6AA-4C4A-89A4-56D44B74C820}" type="sibTrans" cxnId="{3EF0429C-23CF-4F09-BB7C-A79BC2EFE656}">
      <dgm:prSet/>
      <dgm:spPr/>
      <dgm:t>
        <a:bodyPr/>
        <a:lstStyle/>
        <a:p>
          <a:endParaRPr lang="en-US"/>
        </a:p>
      </dgm:t>
    </dgm:pt>
    <dgm:pt modelId="{521DB538-B0DB-46D9-B7B4-01C5C30B87A0}" type="pres">
      <dgm:prSet presAssocID="{76BFB3E4-A2EC-4ACC-8896-972BF9C53B1C}" presName="root" presStyleCnt="0">
        <dgm:presLayoutVars>
          <dgm:dir/>
          <dgm:resizeHandles val="exact"/>
        </dgm:presLayoutVars>
      </dgm:prSet>
      <dgm:spPr/>
    </dgm:pt>
    <dgm:pt modelId="{85E79BF4-69A6-493B-BE33-C2B07413785E}" type="pres">
      <dgm:prSet presAssocID="{76BFB3E4-A2EC-4ACC-8896-972BF9C53B1C}" presName="container" presStyleCnt="0">
        <dgm:presLayoutVars>
          <dgm:dir/>
          <dgm:resizeHandles val="exact"/>
        </dgm:presLayoutVars>
      </dgm:prSet>
      <dgm:spPr/>
    </dgm:pt>
    <dgm:pt modelId="{A3CD8FA1-E02F-4FC3-AF59-BACAB865EFDC}" type="pres">
      <dgm:prSet presAssocID="{4028E7F1-5603-489A-B08D-FDC0668EBDE7}" presName="compNode" presStyleCnt="0"/>
      <dgm:spPr/>
    </dgm:pt>
    <dgm:pt modelId="{AB869016-FBAF-4718-95A3-DA6BEC44C156}" type="pres">
      <dgm:prSet presAssocID="{4028E7F1-5603-489A-B08D-FDC0668EBDE7}" presName="iconBgRect" presStyleLbl="bgShp" presStyleIdx="0" presStyleCnt="4"/>
      <dgm:spPr/>
    </dgm:pt>
    <dgm:pt modelId="{40074C1F-9F2C-4089-A9DA-6C99376965FF}" type="pres">
      <dgm:prSet presAssocID="{4028E7F1-5603-489A-B08D-FDC0668EBD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ript"/>
        </a:ext>
      </dgm:extLst>
    </dgm:pt>
    <dgm:pt modelId="{854CCC7D-B097-49D7-ACE4-E71F2E91B725}" type="pres">
      <dgm:prSet presAssocID="{4028E7F1-5603-489A-B08D-FDC0668EBDE7}" presName="spaceRect" presStyleCnt="0"/>
      <dgm:spPr/>
    </dgm:pt>
    <dgm:pt modelId="{C63DAFBB-C3FF-4331-9EDB-E13C256C4D95}" type="pres">
      <dgm:prSet presAssocID="{4028E7F1-5603-489A-B08D-FDC0668EBDE7}" presName="textRect" presStyleLbl="revTx" presStyleIdx="0" presStyleCnt="4">
        <dgm:presLayoutVars>
          <dgm:chMax val="1"/>
          <dgm:chPref val="1"/>
        </dgm:presLayoutVars>
      </dgm:prSet>
      <dgm:spPr/>
    </dgm:pt>
    <dgm:pt modelId="{EDCE41CC-5A65-42F6-A781-82885568B0B4}" type="pres">
      <dgm:prSet presAssocID="{A49A99A3-40DD-4C29-996E-C38A032E90E0}" presName="sibTrans" presStyleLbl="sibTrans2D1" presStyleIdx="0" presStyleCnt="0"/>
      <dgm:spPr/>
    </dgm:pt>
    <dgm:pt modelId="{DC49A609-96A8-4F11-9FD6-39973348F3C5}" type="pres">
      <dgm:prSet presAssocID="{158732F6-EE4D-4A07-9ECD-319DDADA4965}" presName="compNode" presStyleCnt="0"/>
      <dgm:spPr/>
    </dgm:pt>
    <dgm:pt modelId="{092F4A77-CB49-4A60-B905-C1712281F501}" type="pres">
      <dgm:prSet presAssocID="{158732F6-EE4D-4A07-9ECD-319DDADA4965}" presName="iconBgRect" presStyleLbl="bgShp" presStyleIdx="1" presStyleCnt="4"/>
      <dgm:spPr/>
    </dgm:pt>
    <dgm:pt modelId="{F59AE807-2923-49B0-B9ED-A8E63E2FA0BD}" type="pres">
      <dgm:prSet presAssocID="{158732F6-EE4D-4A07-9ECD-319DDADA49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B9F83DF6-9D24-4FAA-8866-E4B4605BAB04}" type="pres">
      <dgm:prSet presAssocID="{158732F6-EE4D-4A07-9ECD-319DDADA4965}" presName="spaceRect" presStyleCnt="0"/>
      <dgm:spPr/>
    </dgm:pt>
    <dgm:pt modelId="{6648F760-83C0-493D-99EB-5E73735E2DA4}" type="pres">
      <dgm:prSet presAssocID="{158732F6-EE4D-4A07-9ECD-319DDADA4965}" presName="textRect" presStyleLbl="revTx" presStyleIdx="1" presStyleCnt="4">
        <dgm:presLayoutVars>
          <dgm:chMax val="1"/>
          <dgm:chPref val="1"/>
        </dgm:presLayoutVars>
      </dgm:prSet>
      <dgm:spPr/>
    </dgm:pt>
    <dgm:pt modelId="{D6548460-36DD-4AF2-A3AC-54807EE47C8D}" type="pres">
      <dgm:prSet presAssocID="{402713B2-709B-4884-A028-BFD1265D1F7E}" presName="sibTrans" presStyleLbl="sibTrans2D1" presStyleIdx="0" presStyleCnt="0"/>
      <dgm:spPr/>
    </dgm:pt>
    <dgm:pt modelId="{31FA7176-899F-47DF-BDCE-DA053FFDBF15}" type="pres">
      <dgm:prSet presAssocID="{115C895C-D752-4B93-A734-B0FFE6EADF49}" presName="compNode" presStyleCnt="0"/>
      <dgm:spPr/>
    </dgm:pt>
    <dgm:pt modelId="{7AB7A853-03C2-46BB-A71C-C043032DFA46}" type="pres">
      <dgm:prSet presAssocID="{115C895C-D752-4B93-A734-B0FFE6EADF49}" presName="iconBgRect" presStyleLbl="bgShp" presStyleIdx="2" presStyleCnt="4"/>
      <dgm:spPr/>
    </dgm:pt>
    <dgm:pt modelId="{C0A6D00A-E821-49EC-8ECB-552F8FA7FF95}" type="pres">
      <dgm:prSet presAssocID="{115C895C-D752-4B93-A734-B0FFE6EADF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E1A8CEE-DEF1-493B-8E0E-8398A340DB1F}" type="pres">
      <dgm:prSet presAssocID="{115C895C-D752-4B93-A734-B0FFE6EADF49}" presName="spaceRect" presStyleCnt="0"/>
      <dgm:spPr/>
    </dgm:pt>
    <dgm:pt modelId="{B659E502-DF5B-4B85-A484-9183AF5D8388}" type="pres">
      <dgm:prSet presAssocID="{115C895C-D752-4B93-A734-B0FFE6EADF49}" presName="textRect" presStyleLbl="revTx" presStyleIdx="2" presStyleCnt="4">
        <dgm:presLayoutVars>
          <dgm:chMax val="1"/>
          <dgm:chPref val="1"/>
        </dgm:presLayoutVars>
      </dgm:prSet>
      <dgm:spPr/>
    </dgm:pt>
    <dgm:pt modelId="{5C281428-ED26-4177-980A-014B649AEC76}" type="pres">
      <dgm:prSet presAssocID="{34AE9D2A-6D95-4132-8B73-B359699A1938}" presName="sibTrans" presStyleLbl="sibTrans2D1" presStyleIdx="0" presStyleCnt="0"/>
      <dgm:spPr/>
    </dgm:pt>
    <dgm:pt modelId="{EA8DD002-EC1C-42F7-8D6B-9480DD91682A}" type="pres">
      <dgm:prSet presAssocID="{79DB0289-E8F6-4258-A652-AF7C29D03D9A}" presName="compNode" presStyleCnt="0"/>
      <dgm:spPr/>
    </dgm:pt>
    <dgm:pt modelId="{808B06BD-3D47-4D14-8E9E-0B8D6EF411FC}" type="pres">
      <dgm:prSet presAssocID="{79DB0289-E8F6-4258-A652-AF7C29D03D9A}" presName="iconBgRect" presStyleLbl="bgShp" presStyleIdx="3" presStyleCnt="4"/>
      <dgm:spPr/>
    </dgm:pt>
    <dgm:pt modelId="{9BF9B0DE-13A4-4F96-9C2F-12D72A490F1D}" type="pres">
      <dgm:prSet presAssocID="{79DB0289-E8F6-4258-A652-AF7C29D03D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First Aid"/>
        </a:ext>
      </dgm:extLst>
    </dgm:pt>
    <dgm:pt modelId="{25E4F81D-4599-4C1E-997E-AD6A2D40D05C}" type="pres">
      <dgm:prSet presAssocID="{79DB0289-E8F6-4258-A652-AF7C29D03D9A}" presName="spaceRect" presStyleCnt="0"/>
      <dgm:spPr/>
    </dgm:pt>
    <dgm:pt modelId="{D1B7153B-9409-4C23-AAC0-9D5F0C93090A}" type="pres">
      <dgm:prSet presAssocID="{79DB0289-E8F6-4258-A652-AF7C29D03D9A}" presName="textRect" presStyleLbl="revTx" presStyleIdx="3" presStyleCnt="4">
        <dgm:presLayoutVars>
          <dgm:chMax val="1"/>
          <dgm:chPref val="1"/>
        </dgm:presLayoutVars>
      </dgm:prSet>
      <dgm:spPr/>
    </dgm:pt>
  </dgm:ptLst>
  <dgm:cxnLst>
    <dgm:cxn modelId="{F54B8924-E95A-4C92-9144-E02411D00158}" srcId="{76BFB3E4-A2EC-4ACC-8896-972BF9C53B1C}" destId="{4028E7F1-5603-489A-B08D-FDC0668EBDE7}" srcOrd="0" destOrd="0" parTransId="{53C82425-62DA-4BC2-9824-08DC7A1D29BA}" sibTransId="{A49A99A3-40DD-4C29-996E-C38A032E90E0}"/>
    <dgm:cxn modelId="{305E512E-AC5D-4A4D-80A0-61CEF40C70E2}" srcId="{76BFB3E4-A2EC-4ACC-8896-972BF9C53B1C}" destId="{115C895C-D752-4B93-A734-B0FFE6EADF49}" srcOrd="2" destOrd="0" parTransId="{6C2B202B-2FDE-49AA-98FF-8F12A39523C7}" sibTransId="{34AE9D2A-6D95-4132-8B73-B359699A1938}"/>
    <dgm:cxn modelId="{5729AD60-3E47-4360-BA1E-8DF2BB7F3A2E}" type="presOf" srcId="{402713B2-709B-4884-A028-BFD1265D1F7E}" destId="{D6548460-36DD-4AF2-A3AC-54807EE47C8D}" srcOrd="0" destOrd="0" presId="urn:microsoft.com/office/officeart/2018/2/layout/IconCircleList"/>
    <dgm:cxn modelId="{76D18947-0380-45D0-8449-25BBCB842598}" type="presOf" srcId="{76BFB3E4-A2EC-4ACC-8896-972BF9C53B1C}" destId="{521DB538-B0DB-46D9-B7B4-01C5C30B87A0}" srcOrd="0" destOrd="0" presId="urn:microsoft.com/office/officeart/2018/2/layout/IconCircleList"/>
    <dgm:cxn modelId="{3DCFAB47-0C37-4E72-8A6E-ACC18268D1FF}" type="presOf" srcId="{115C895C-D752-4B93-A734-B0FFE6EADF49}" destId="{B659E502-DF5B-4B85-A484-9183AF5D8388}" srcOrd="0" destOrd="0" presId="urn:microsoft.com/office/officeart/2018/2/layout/IconCircleList"/>
    <dgm:cxn modelId="{8D35064D-368B-4913-959B-C119ADD29A04}" srcId="{76BFB3E4-A2EC-4ACC-8896-972BF9C53B1C}" destId="{158732F6-EE4D-4A07-9ECD-319DDADA4965}" srcOrd="1" destOrd="0" parTransId="{9703EB50-B609-4CED-BCC5-FBE0CE96B8C4}" sibTransId="{402713B2-709B-4884-A028-BFD1265D1F7E}"/>
    <dgm:cxn modelId="{2D457C57-EA76-45FB-A109-6C677D5342C7}" type="presOf" srcId="{158732F6-EE4D-4A07-9ECD-319DDADA4965}" destId="{6648F760-83C0-493D-99EB-5E73735E2DA4}" srcOrd="0" destOrd="0" presId="urn:microsoft.com/office/officeart/2018/2/layout/IconCircleList"/>
    <dgm:cxn modelId="{3CC2F359-AD35-49A0-A82B-777A7248BD38}" type="presOf" srcId="{79DB0289-E8F6-4258-A652-AF7C29D03D9A}" destId="{D1B7153B-9409-4C23-AAC0-9D5F0C93090A}" srcOrd="0" destOrd="0" presId="urn:microsoft.com/office/officeart/2018/2/layout/IconCircleList"/>
    <dgm:cxn modelId="{C297549A-9907-4E95-83E3-66ABB9E82915}" type="presOf" srcId="{A49A99A3-40DD-4C29-996E-C38A032E90E0}" destId="{EDCE41CC-5A65-42F6-A781-82885568B0B4}" srcOrd="0" destOrd="0" presId="urn:microsoft.com/office/officeart/2018/2/layout/IconCircleList"/>
    <dgm:cxn modelId="{3EF0429C-23CF-4F09-BB7C-A79BC2EFE656}" srcId="{76BFB3E4-A2EC-4ACC-8896-972BF9C53B1C}" destId="{79DB0289-E8F6-4258-A652-AF7C29D03D9A}" srcOrd="3" destOrd="0" parTransId="{78D27941-B71D-4A02-8752-0959B5D1F39F}" sibTransId="{4C6F858B-D6AA-4C4A-89A4-56D44B74C820}"/>
    <dgm:cxn modelId="{F07CD5C0-9BB2-4A6A-83CD-D4211603DFF7}" type="presOf" srcId="{34AE9D2A-6D95-4132-8B73-B359699A1938}" destId="{5C281428-ED26-4177-980A-014B649AEC76}" srcOrd="0" destOrd="0" presId="urn:microsoft.com/office/officeart/2018/2/layout/IconCircleList"/>
    <dgm:cxn modelId="{F971D1F4-E3CE-48E8-A0F8-46EF9C18A3D1}" type="presOf" srcId="{4028E7F1-5603-489A-B08D-FDC0668EBDE7}" destId="{C63DAFBB-C3FF-4331-9EDB-E13C256C4D95}" srcOrd="0" destOrd="0" presId="urn:microsoft.com/office/officeart/2018/2/layout/IconCircleList"/>
    <dgm:cxn modelId="{4FEF0062-515F-4359-AA96-68A4550729DE}" type="presParOf" srcId="{521DB538-B0DB-46D9-B7B4-01C5C30B87A0}" destId="{85E79BF4-69A6-493B-BE33-C2B07413785E}" srcOrd="0" destOrd="0" presId="urn:microsoft.com/office/officeart/2018/2/layout/IconCircleList"/>
    <dgm:cxn modelId="{63CB9272-D076-40E4-AE38-FEA8C24AF82F}" type="presParOf" srcId="{85E79BF4-69A6-493B-BE33-C2B07413785E}" destId="{A3CD8FA1-E02F-4FC3-AF59-BACAB865EFDC}" srcOrd="0" destOrd="0" presId="urn:microsoft.com/office/officeart/2018/2/layout/IconCircleList"/>
    <dgm:cxn modelId="{A30BAB83-78F7-477B-B2AE-70C2523E14A7}" type="presParOf" srcId="{A3CD8FA1-E02F-4FC3-AF59-BACAB865EFDC}" destId="{AB869016-FBAF-4718-95A3-DA6BEC44C156}" srcOrd="0" destOrd="0" presId="urn:microsoft.com/office/officeart/2018/2/layout/IconCircleList"/>
    <dgm:cxn modelId="{1AC05298-B8D3-4D5D-A35D-887F6516BB59}" type="presParOf" srcId="{A3CD8FA1-E02F-4FC3-AF59-BACAB865EFDC}" destId="{40074C1F-9F2C-4089-A9DA-6C99376965FF}" srcOrd="1" destOrd="0" presId="urn:microsoft.com/office/officeart/2018/2/layout/IconCircleList"/>
    <dgm:cxn modelId="{536AB2C4-48AF-4D1D-B15B-12F9150E8E37}" type="presParOf" srcId="{A3CD8FA1-E02F-4FC3-AF59-BACAB865EFDC}" destId="{854CCC7D-B097-49D7-ACE4-E71F2E91B725}" srcOrd="2" destOrd="0" presId="urn:microsoft.com/office/officeart/2018/2/layout/IconCircleList"/>
    <dgm:cxn modelId="{C537FCCB-3CDB-45A3-A0FD-7D8C61FA62F0}" type="presParOf" srcId="{A3CD8FA1-E02F-4FC3-AF59-BACAB865EFDC}" destId="{C63DAFBB-C3FF-4331-9EDB-E13C256C4D95}" srcOrd="3" destOrd="0" presId="urn:microsoft.com/office/officeart/2018/2/layout/IconCircleList"/>
    <dgm:cxn modelId="{69032885-D9E1-4F1E-93C5-42E6A51F9659}" type="presParOf" srcId="{85E79BF4-69A6-493B-BE33-C2B07413785E}" destId="{EDCE41CC-5A65-42F6-A781-82885568B0B4}" srcOrd="1" destOrd="0" presId="urn:microsoft.com/office/officeart/2018/2/layout/IconCircleList"/>
    <dgm:cxn modelId="{CC1870F4-C81B-4B5A-990E-D936EA93F575}" type="presParOf" srcId="{85E79BF4-69A6-493B-BE33-C2B07413785E}" destId="{DC49A609-96A8-4F11-9FD6-39973348F3C5}" srcOrd="2" destOrd="0" presId="urn:microsoft.com/office/officeart/2018/2/layout/IconCircleList"/>
    <dgm:cxn modelId="{BDBB9358-E6F6-4D70-A317-FC2E3362419E}" type="presParOf" srcId="{DC49A609-96A8-4F11-9FD6-39973348F3C5}" destId="{092F4A77-CB49-4A60-B905-C1712281F501}" srcOrd="0" destOrd="0" presId="urn:microsoft.com/office/officeart/2018/2/layout/IconCircleList"/>
    <dgm:cxn modelId="{6266D8BD-D703-4DC1-B538-CC721F3FBA61}" type="presParOf" srcId="{DC49A609-96A8-4F11-9FD6-39973348F3C5}" destId="{F59AE807-2923-49B0-B9ED-A8E63E2FA0BD}" srcOrd="1" destOrd="0" presId="urn:microsoft.com/office/officeart/2018/2/layout/IconCircleList"/>
    <dgm:cxn modelId="{783315E3-5AAF-40E9-A815-3EC4CEC219AA}" type="presParOf" srcId="{DC49A609-96A8-4F11-9FD6-39973348F3C5}" destId="{B9F83DF6-9D24-4FAA-8866-E4B4605BAB04}" srcOrd="2" destOrd="0" presId="urn:microsoft.com/office/officeart/2018/2/layout/IconCircleList"/>
    <dgm:cxn modelId="{12A46057-C91E-43F2-A959-31706FC0D3C0}" type="presParOf" srcId="{DC49A609-96A8-4F11-9FD6-39973348F3C5}" destId="{6648F760-83C0-493D-99EB-5E73735E2DA4}" srcOrd="3" destOrd="0" presId="urn:microsoft.com/office/officeart/2018/2/layout/IconCircleList"/>
    <dgm:cxn modelId="{53C49A5F-2654-4D8C-AD02-8ADB78C15E02}" type="presParOf" srcId="{85E79BF4-69A6-493B-BE33-C2B07413785E}" destId="{D6548460-36DD-4AF2-A3AC-54807EE47C8D}" srcOrd="3" destOrd="0" presId="urn:microsoft.com/office/officeart/2018/2/layout/IconCircleList"/>
    <dgm:cxn modelId="{5A24BB9A-8D30-4A7F-824D-053A916B90FC}" type="presParOf" srcId="{85E79BF4-69A6-493B-BE33-C2B07413785E}" destId="{31FA7176-899F-47DF-BDCE-DA053FFDBF15}" srcOrd="4" destOrd="0" presId="urn:microsoft.com/office/officeart/2018/2/layout/IconCircleList"/>
    <dgm:cxn modelId="{4C62935B-D56E-4F17-8B28-7865379CAB21}" type="presParOf" srcId="{31FA7176-899F-47DF-BDCE-DA053FFDBF15}" destId="{7AB7A853-03C2-46BB-A71C-C043032DFA46}" srcOrd="0" destOrd="0" presId="urn:microsoft.com/office/officeart/2018/2/layout/IconCircleList"/>
    <dgm:cxn modelId="{7DF742A0-5458-46EA-B4A0-6433A1A130A9}" type="presParOf" srcId="{31FA7176-899F-47DF-BDCE-DA053FFDBF15}" destId="{C0A6D00A-E821-49EC-8ECB-552F8FA7FF95}" srcOrd="1" destOrd="0" presId="urn:microsoft.com/office/officeart/2018/2/layout/IconCircleList"/>
    <dgm:cxn modelId="{0D21AF4C-FC9F-47E3-8C83-7238C66890B6}" type="presParOf" srcId="{31FA7176-899F-47DF-BDCE-DA053FFDBF15}" destId="{5E1A8CEE-DEF1-493B-8E0E-8398A340DB1F}" srcOrd="2" destOrd="0" presId="urn:microsoft.com/office/officeart/2018/2/layout/IconCircleList"/>
    <dgm:cxn modelId="{F62177B4-CEC7-4906-884E-659E2E6A37F5}" type="presParOf" srcId="{31FA7176-899F-47DF-BDCE-DA053FFDBF15}" destId="{B659E502-DF5B-4B85-A484-9183AF5D8388}" srcOrd="3" destOrd="0" presId="urn:microsoft.com/office/officeart/2018/2/layout/IconCircleList"/>
    <dgm:cxn modelId="{C4463EB2-8E0A-4828-B88E-077CFB7233C3}" type="presParOf" srcId="{85E79BF4-69A6-493B-BE33-C2B07413785E}" destId="{5C281428-ED26-4177-980A-014B649AEC76}" srcOrd="5" destOrd="0" presId="urn:microsoft.com/office/officeart/2018/2/layout/IconCircleList"/>
    <dgm:cxn modelId="{C6715A5A-F1EB-4E1D-A67B-A7BFA4F1E8E9}" type="presParOf" srcId="{85E79BF4-69A6-493B-BE33-C2B07413785E}" destId="{EA8DD002-EC1C-42F7-8D6B-9480DD91682A}" srcOrd="6" destOrd="0" presId="urn:microsoft.com/office/officeart/2018/2/layout/IconCircleList"/>
    <dgm:cxn modelId="{54EC54E1-3EFE-4CB8-BCBF-61A7A6623881}" type="presParOf" srcId="{EA8DD002-EC1C-42F7-8D6B-9480DD91682A}" destId="{808B06BD-3D47-4D14-8E9E-0B8D6EF411FC}" srcOrd="0" destOrd="0" presId="urn:microsoft.com/office/officeart/2018/2/layout/IconCircleList"/>
    <dgm:cxn modelId="{302CBDDF-9004-4A7C-ADBC-D8F86AA9DE21}" type="presParOf" srcId="{EA8DD002-EC1C-42F7-8D6B-9480DD91682A}" destId="{9BF9B0DE-13A4-4F96-9C2F-12D72A490F1D}" srcOrd="1" destOrd="0" presId="urn:microsoft.com/office/officeart/2018/2/layout/IconCircleList"/>
    <dgm:cxn modelId="{9E1F3343-05E0-41F4-B05C-1AC27EF03100}" type="presParOf" srcId="{EA8DD002-EC1C-42F7-8D6B-9480DD91682A}" destId="{25E4F81D-4599-4C1E-997E-AD6A2D40D05C}" srcOrd="2" destOrd="0" presId="urn:microsoft.com/office/officeart/2018/2/layout/IconCircleList"/>
    <dgm:cxn modelId="{24FBBB14-3C32-4E68-8B29-4200BC9623CF}" type="presParOf" srcId="{EA8DD002-EC1C-42F7-8D6B-9480DD91682A}" destId="{D1B7153B-9409-4C23-AAC0-9D5F0C93090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801547-E1E5-40B4-ACA6-3B9D238D37F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A2234A4-50DF-403F-A40C-ADB6C5149039}">
      <dgm:prSet custT="1"/>
      <dgm:spPr>
        <a:solidFill>
          <a:srgbClr val="A2B526"/>
        </a:solidFill>
      </dgm:spPr>
      <dgm:t>
        <a:bodyPr/>
        <a:lstStyle/>
        <a:p>
          <a:r>
            <a:rPr lang="en-US" sz="2000" b="1" dirty="0"/>
            <a:t>Factors in non-adherence</a:t>
          </a:r>
        </a:p>
      </dgm:t>
    </dgm:pt>
    <dgm:pt modelId="{3BFB3399-D81B-42D5-B942-BB2E51D63477}" type="parTrans" cxnId="{32F2597D-AAFF-4659-B9BC-A0E7AD5F067B}">
      <dgm:prSet/>
      <dgm:spPr/>
      <dgm:t>
        <a:bodyPr/>
        <a:lstStyle/>
        <a:p>
          <a:endParaRPr lang="en-US"/>
        </a:p>
      </dgm:t>
    </dgm:pt>
    <dgm:pt modelId="{BE8A9D4C-9C20-4D6C-9E6A-357F02B1909D}" type="sibTrans" cxnId="{32F2597D-AAFF-4659-B9BC-A0E7AD5F067B}">
      <dgm:prSet/>
      <dgm:spPr/>
      <dgm:t>
        <a:bodyPr/>
        <a:lstStyle/>
        <a:p>
          <a:endParaRPr lang="en-US"/>
        </a:p>
      </dgm:t>
    </dgm:pt>
    <dgm:pt modelId="{90B7C02E-FEB0-49B4-BD91-31E5919F7871}">
      <dgm:prSet/>
      <dgm:spPr/>
      <dgm:t>
        <a:bodyPr/>
        <a:lstStyle/>
        <a:p>
          <a:r>
            <a:rPr lang="en-US" dirty="0"/>
            <a:t>Financial, cognitive, or functional status</a:t>
          </a:r>
        </a:p>
      </dgm:t>
    </dgm:pt>
    <dgm:pt modelId="{EFB4A181-63EE-47A5-887F-52483C77CD1B}" type="parTrans" cxnId="{2316693F-8977-4EE0-9664-D040DF1E19BF}">
      <dgm:prSet/>
      <dgm:spPr/>
      <dgm:t>
        <a:bodyPr/>
        <a:lstStyle/>
        <a:p>
          <a:endParaRPr lang="en-US"/>
        </a:p>
      </dgm:t>
    </dgm:pt>
    <dgm:pt modelId="{47072160-B935-4B62-AA74-65112A5D477B}" type="sibTrans" cxnId="{2316693F-8977-4EE0-9664-D040DF1E19BF}">
      <dgm:prSet/>
      <dgm:spPr/>
      <dgm:t>
        <a:bodyPr/>
        <a:lstStyle/>
        <a:p>
          <a:endParaRPr lang="en-US"/>
        </a:p>
      </dgm:t>
    </dgm:pt>
    <dgm:pt modelId="{E4A2C6AD-1429-4AE4-880C-812F7BB15768}">
      <dgm:prSet/>
      <dgm:spPr/>
      <dgm:t>
        <a:bodyPr/>
        <a:lstStyle/>
        <a:p>
          <a:r>
            <a:rPr lang="en-US" dirty="0"/>
            <a:t>Beliefs and understanding about disease and medications</a:t>
          </a:r>
        </a:p>
      </dgm:t>
    </dgm:pt>
    <dgm:pt modelId="{AFEF5B2B-5AC0-40E4-A00C-BD074DC81BA6}" type="parTrans" cxnId="{10103AFD-F189-4BC8-889E-9E95A3C32E46}">
      <dgm:prSet/>
      <dgm:spPr/>
      <dgm:t>
        <a:bodyPr/>
        <a:lstStyle/>
        <a:p>
          <a:endParaRPr lang="en-US"/>
        </a:p>
      </dgm:t>
    </dgm:pt>
    <dgm:pt modelId="{908DD465-7ABE-4562-B29E-21A0BAFC4D6E}" type="sibTrans" cxnId="{10103AFD-F189-4BC8-889E-9E95A3C32E46}">
      <dgm:prSet/>
      <dgm:spPr/>
      <dgm:t>
        <a:bodyPr/>
        <a:lstStyle/>
        <a:p>
          <a:endParaRPr lang="en-US"/>
        </a:p>
      </dgm:t>
    </dgm:pt>
    <dgm:pt modelId="{BE5CE473-F885-4D47-BAC7-8BE09138AB88}">
      <dgm:prSet/>
      <dgm:spPr/>
      <dgm:t>
        <a:bodyPr/>
        <a:lstStyle/>
        <a:p>
          <a:r>
            <a:rPr lang="en-US" dirty="0"/>
            <a:t>Polypharmacy, adverse effects</a:t>
          </a:r>
        </a:p>
      </dgm:t>
    </dgm:pt>
    <dgm:pt modelId="{BFF8B046-EACC-4E63-9F32-E3B36EEF4B46}" type="parTrans" cxnId="{A6D350AE-84C5-4AB5-9698-EF90CC380E8F}">
      <dgm:prSet/>
      <dgm:spPr/>
      <dgm:t>
        <a:bodyPr/>
        <a:lstStyle/>
        <a:p>
          <a:endParaRPr lang="en-US"/>
        </a:p>
      </dgm:t>
    </dgm:pt>
    <dgm:pt modelId="{5D50F592-34C6-4D46-A740-700C0BA175C8}" type="sibTrans" cxnId="{A6D350AE-84C5-4AB5-9698-EF90CC380E8F}">
      <dgm:prSet/>
      <dgm:spPr/>
      <dgm:t>
        <a:bodyPr/>
        <a:lstStyle/>
        <a:p>
          <a:endParaRPr lang="en-US"/>
        </a:p>
      </dgm:t>
    </dgm:pt>
    <dgm:pt modelId="{BE9BF2D8-5EF1-4395-974D-A10C2F558199}">
      <dgm:prSet/>
      <dgm:spPr/>
      <dgm:t>
        <a:bodyPr/>
        <a:lstStyle/>
        <a:p>
          <a:r>
            <a:rPr lang="en-US" dirty="0"/>
            <a:t>Caregiver support</a:t>
          </a:r>
        </a:p>
      </dgm:t>
    </dgm:pt>
    <dgm:pt modelId="{C53E2050-F03B-47C8-9606-35B4C0379C98}" type="parTrans" cxnId="{0D5A1B03-35BE-4B29-BAF7-96D4AB02AC39}">
      <dgm:prSet/>
      <dgm:spPr/>
      <dgm:t>
        <a:bodyPr/>
        <a:lstStyle/>
        <a:p>
          <a:endParaRPr lang="en-US"/>
        </a:p>
      </dgm:t>
    </dgm:pt>
    <dgm:pt modelId="{5F1A1439-0024-4973-8E22-42232852B0BD}" type="sibTrans" cxnId="{0D5A1B03-35BE-4B29-BAF7-96D4AB02AC39}">
      <dgm:prSet/>
      <dgm:spPr/>
      <dgm:t>
        <a:bodyPr/>
        <a:lstStyle/>
        <a:p>
          <a:endParaRPr lang="en-US"/>
        </a:p>
      </dgm:t>
    </dgm:pt>
    <dgm:pt modelId="{2246D6E0-A9BC-4F03-90AC-AB6903C23360}">
      <dgm:prSet custT="1"/>
      <dgm:spPr>
        <a:solidFill>
          <a:srgbClr val="A2B526"/>
        </a:solidFill>
      </dgm:spPr>
      <dgm:t>
        <a:bodyPr/>
        <a:lstStyle/>
        <a:p>
          <a:r>
            <a:rPr lang="en-US" sz="2000" b="1" dirty="0"/>
            <a:t>Non-adherence associated with increased ADEs and healthcare costs</a:t>
          </a:r>
        </a:p>
      </dgm:t>
    </dgm:pt>
    <dgm:pt modelId="{E67B3EB9-8B84-4349-B447-0F1CD7558BF2}" type="parTrans" cxnId="{E468B54D-E872-469B-B176-833AE4E8F610}">
      <dgm:prSet/>
      <dgm:spPr/>
      <dgm:t>
        <a:bodyPr/>
        <a:lstStyle/>
        <a:p>
          <a:endParaRPr lang="en-US"/>
        </a:p>
      </dgm:t>
    </dgm:pt>
    <dgm:pt modelId="{BB20C9C3-3C03-4A3A-A783-E7DD98822E0C}" type="sibTrans" cxnId="{E468B54D-E872-469B-B176-833AE4E8F610}">
      <dgm:prSet/>
      <dgm:spPr/>
      <dgm:t>
        <a:bodyPr/>
        <a:lstStyle/>
        <a:p>
          <a:endParaRPr lang="en-US"/>
        </a:p>
      </dgm:t>
    </dgm:pt>
    <dgm:pt modelId="{63DE5BF4-A5EB-4F3D-9FEA-925C691B0038}">
      <dgm:prSet/>
      <dgm:spPr/>
      <dgm:t>
        <a:bodyPr/>
        <a:lstStyle/>
        <a:p>
          <a:r>
            <a:rPr lang="en-US"/>
            <a:t>Factor in ~10% of hospital admissions</a:t>
          </a:r>
        </a:p>
      </dgm:t>
    </dgm:pt>
    <dgm:pt modelId="{307EC629-71A3-4473-8A2E-A3A1A72DC803}" type="parTrans" cxnId="{D196C975-F4A1-4679-B1F3-3C595DFAC35D}">
      <dgm:prSet/>
      <dgm:spPr/>
      <dgm:t>
        <a:bodyPr/>
        <a:lstStyle/>
        <a:p>
          <a:endParaRPr lang="en-US"/>
        </a:p>
      </dgm:t>
    </dgm:pt>
    <dgm:pt modelId="{B58F7856-9277-4437-8862-9454B204817F}" type="sibTrans" cxnId="{D196C975-F4A1-4679-B1F3-3C595DFAC35D}">
      <dgm:prSet/>
      <dgm:spPr/>
      <dgm:t>
        <a:bodyPr/>
        <a:lstStyle/>
        <a:p>
          <a:endParaRPr lang="en-US"/>
        </a:p>
      </dgm:t>
    </dgm:pt>
    <dgm:pt modelId="{91CBB5A4-8B61-49AA-ADA6-C14BB904D37C}">
      <dgm:prSet/>
      <dgm:spPr/>
      <dgm:t>
        <a:bodyPr/>
        <a:lstStyle/>
        <a:p>
          <a:r>
            <a:rPr lang="en-US"/>
            <a:t>Cause of 21% of preventable ADEs</a:t>
          </a:r>
        </a:p>
      </dgm:t>
    </dgm:pt>
    <dgm:pt modelId="{B2A41007-2568-46FB-969F-593F36E41921}" type="parTrans" cxnId="{473C4CDB-FEB0-4CFF-87F0-2139E94B772F}">
      <dgm:prSet/>
      <dgm:spPr/>
      <dgm:t>
        <a:bodyPr/>
        <a:lstStyle/>
        <a:p>
          <a:endParaRPr lang="en-US"/>
        </a:p>
      </dgm:t>
    </dgm:pt>
    <dgm:pt modelId="{FC30AB26-D5A0-4944-8F37-1698B6261060}" type="sibTrans" cxnId="{473C4CDB-FEB0-4CFF-87F0-2139E94B772F}">
      <dgm:prSet/>
      <dgm:spPr/>
      <dgm:t>
        <a:bodyPr/>
        <a:lstStyle/>
        <a:p>
          <a:endParaRPr lang="en-US"/>
        </a:p>
      </dgm:t>
    </dgm:pt>
    <dgm:pt modelId="{9F326B5F-0350-424B-B66E-E19A0BD9885A}" type="pres">
      <dgm:prSet presAssocID="{49801547-E1E5-40B4-ACA6-3B9D238D37FA}" presName="linear" presStyleCnt="0">
        <dgm:presLayoutVars>
          <dgm:animLvl val="lvl"/>
          <dgm:resizeHandles val="exact"/>
        </dgm:presLayoutVars>
      </dgm:prSet>
      <dgm:spPr/>
    </dgm:pt>
    <dgm:pt modelId="{56EEBF34-AD18-4014-9F83-2DA9EB8C8FE9}" type="pres">
      <dgm:prSet presAssocID="{AA2234A4-50DF-403F-A40C-ADB6C5149039}" presName="parentText" presStyleLbl="node1" presStyleIdx="0" presStyleCnt="2" custLinFactNeighborY="2502">
        <dgm:presLayoutVars>
          <dgm:chMax val="0"/>
          <dgm:bulletEnabled val="1"/>
        </dgm:presLayoutVars>
      </dgm:prSet>
      <dgm:spPr/>
    </dgm:pt>
    <dgm:pt modelId="{AF5C8403-7895-42F9-8C7C-888DCF24CCCB}" type="pres">
      <dgm:prSet presAssocID="{AA2234A4-50DF-403F-A40C-ADB6C5149039}" presName="childText" presStyleLbl="revTx" presStyleIdx="0" presStyleCnt="2" custScaleY="95709">
        <dgm:presLayoutVars>
          <dgm:bulletEnabled val="1"/>
        </dgm:presLayoutVars>
      </dgm:prSet>
      <dgm:spPr/>
    </dgm:pt>
    <dgm:pt modelId="{C9944BF1-1427-4769-97DE-F308335F62C1}" type="pres">
      <dgm:prSet presAssocID="{2246D6E0-A9BC-4F03-90AC-AB6903C23360}" presName="parentText" presStyleLbl="node1" presStyleIdx="1" presStyleCnt="2">
        <dgm:presLayoutVars>
          <dgm:chMax val="0"/>
          <dgm:bulletEnabled val="1"/>
        </dgm:presLayoutVars>
      </dgm:prSet>
      <dgm:spPr/>
    </dgm:pt>
    <dgm:pt modelId="{1352BA80-7E3D-400E-9D30-AA628A42FDCD}" type="pres">
      <dgm:prSet presAssocID="{2246D6E0-A9BC-4F03-90AC-AB6903C23360}" presName="childText" presStyleLbl="revTx" presStyleIdx="1" presStyleCnt="2">
        <dgm:presLayoutVars>
          <dgm:bulletEnabled val="1"/>
        </dgm:presLayoutVars>
      </dgm:prSet>
      <dgm:spPr/>
    </dgm:pt>
  </dgm:ptLst>
  <dgm:cxnLst>
    <dgm:cxn modelId="{0D5A1B03-35BE-4B29-BAF7-96D4AB02AC39}" srcId="{AA2234A4-50DF-403F-A40C-ADB6C5149039}" destId="{BE9BF2D8-5EF1-4395-974D-A10C2F558199}" srcOrd="3" destOrd="0" parTransId="{C53E2050-F03B-47C8-9606-35B4C0379C98}" sibTransId="{5F1A1439-0024-4973-8E22-42232852B0BD}"/>
    <dgm:cxn modelId="{59B30F11-5FAD-49E5-B536-C3E4A75BB48E}" type="presOf" srcId="{63DE5BF4-A5EB-4F3D-9FEA-925C691B0038}" destId="{1352BA80-7E3D-400E-9D30-AA628A42FDCD}" srcOrd="0" destOrd="0" presId="urn:microsoft.com/office/officeart/2005/8/layout/vList2"/>
    <dgm:cxn modelId="{F6FEED2F-727F-4D19-B15B-10E849064F54}" type="presOf" srcId="{E4A2C6AD-1429-4AE4-880C-812F7BB15768}" destId="{AF5C8403-7895-42F9-8C7C-888DCF24CCCB}" srcOrd="0" destOrd="1" presId="urn:microsoft.com/office/officeart/2005/8/layout/vList2"/>
    <dgm:cxn modelId="{E9A64D38-1984-41EC-BC9D-621A4AECE19C}" type="presOf" srcId="{AA2234A4-50DF-403F-A40C-ADB6C5149039}" destId="{56EEBF34-AD18-4014-9F83-2DA9EB8C8FE9}" srcOrd="0" destOrd="0" presId="urn:microsoft.com/office/officeart/2005/8/layout/vList2"/>
    <dgm:cxn modelId="{9A5B683F-F9C9-482A-933E-83711FE3ED5C}" type="presOf" srcId="{90B7C02E-FEB0-49B4-BD91-31E5919F7871}" destId="{AF5C8403-7895-42F9-8C7C-888DCF24CCCB}" srcOrd="0" destOrd="0" presId="urn:microsoft.com/office/officeart/2005/8/layout/vList2"/>
    <dgm:cxn modelId="{2316693F-8977-4EE0-9664-D040DF1E19BF}" srcId="{AA2234A4-50DF-403F-A40C-ADB6C5149039}" destId="{90B7C02E-FEB0-49B4-BD91-31E5919F7871}" srcOrd="0" destOrd="0" parTransId="{EFB4A181-63EE-47A5-887F-52483C77CD1B}" sibTransId="{47072160-B935-4B62-AA74-65112A5D477B}"/>
    <dgm:cxn modelId="{E468B54D-E872-469B-B176-833AE4E8F610}" srcId="{49801547-E1E5-40B4-ACA6-3B9D238D37FA}" destId="{2246D6E0-A9BC-4F03-90AC-AB6903C23360}" srcOrd="1" destOrd="0" parTransId="{E67B3EB9-8B84-4349-B447-0F1CD7558BF2}" sibTransId="{BB20C9C3-3C03-4A3A-A783-E7DD98822E0C}"/>
    <dgm:cxn modelId="{04A35A51-178C-4E74-8200-542B65BACA9F}" type="presOf" srcId="{49801547-E1E5-40B4-ACA6-3B9D238D37FA}" destId="{9F326B5F-0350-424B-B66E-E19A0BD9885A}" srcOrd="0" destOrd="0" presId="urn:microsoft.com/office/officeart/2005/8/layout/vList2"/>
    <dgm:cxn modelId="{13ADBF74-1ED6-4C37-9193-DFE78356A277}" type="presOf" srcId="{BE9BF2D8-5EF1-4395-974D-A10C2F558199}" destId="{AF5C8403-7895-42F9-8C7C-888DCF24CCCB}" srcOrd="0" destOrd="3" presId="urn:microsoft.com/office/officeart/2005/8/layout/vList2"/>
    <dgm:cxn modelId="{D196C975-F4A1-4679-B1F3-3C595DFAC35D}" srcId="{2246D6E0-A9BC-4F03-90AC-AB6903C23360}" destId="{63DE5BF4-A5EB-4F3D-9FEA-925C691B0038}" srcOrd="0" destOrd="0" parTransId="{307EC629-71A3-4473-8A2E-A3A1A72DC803}" sibTransId="{B58F7856-9277-4437-8862-9454B204817F}"/>
    <dgm:cxn modelId="{32F2597D-AAFF-4659-B9BC-A0E7AD5F067B}" srcId="{49801547-E1E5-40B4-ACA6-3B9D238D37FA}" destId="{AA2234A4-50DF-403F-A40C-ADB6C5149039}" srcOrd="0" destOrd="0" parTransId="{3BFB3399-D81B-42D5-B942-BB2E51D63477}" sibTransId="{BE8A9D4C-9C20-4D6C-9E6A-357F02B1909D}"/>
    <dgm:cxn modelId="{3533118B-A957-4869-B226-8F2FC00310BC}" type="presOf" srcId="{BE5CE473-F885-4D47-BAC7-8BE09138AB88}" destId="{AF5C8403-7895-42F9-8C7C-888DCF24CCCB}" srcOrd="0" destOrd="2" presId="urn:microsoft.com/office/officeart/2005/8/layout/vList2"/>
    <dgm:cxn modelId="{A6D350AE-84C5-4AB5-9698-EF90CC380E8F}" srcId="{AA2234A4-50DF-403F-A40C-ADB6C5149039}" destId="{BE5CE473-F885-4D47-BAC7-8BE09138AB88}" srcOrd="2" destOrd="0" parTransId="{BFF8B046-EACC-4E63-9F32-E3B36EEF4B46}" sibTransId="{5D50F592-34C6-4D46-A740-700C0BA175C8}"/>
    <dgm:cxn modelId="{0CF4ACBA-F812-4FE8-80BD-72B36ACF45EE}" type="presOf" srcId="{2246D6E0-A9BC-4F03-90AC-AB6903C23360}" destId="{C9944BF1-1427-4769-97DE-F308335F62C1}" srcOrd="0" destOrd="0" presId="urn:microsoft.com/office/officeart/2005/8/layout/vList2"/>
    <dgm:cxn modelId="{473C4CDB-FEB0-4CFF-87F0-2139E94B772F}" srcId="{2246D6E0-A9BC-4F03-90AC-AB6903C23360}" destId="{91CBB5A4-8B61-49AA-ADA6-C14BB904D37C}" srcOrd="1" destOrd="0" parTransId="{B2A41007-2568-46FB-969F-593F36E41921}" sibTransId="{FC30AB26-D5A0-4944-8F37-1698B6261060}"/>
    <dgm:cxn modelId="{263793DD-D935-4310-A7E4-A28463F4B370}" type="presOf" srcId="{91CBB5A4-8B61-49AA-ADA6-C14BB904D37C}" destId="{1352BA80-7E3D-400E-9D30-AA628A42FDCD}" srcOrd="0" destOrd="1" presId="urn:microsoft.com/office/officeart/2005/8/layout/vList2"/>
    <dgm:cxn modelId="{10103AFD-F189-4BC8-889E-9E95A3C32E46}" srcId="{AA2234A4-50DF-403F-A40C-ADB6C5149039}" destId="{E4A2C6AD-1429-4AE4-880C-812F7BB15768}" srcOrd="1" destOrd="0" parTransId="{AFEF5B2B-5AC0-40E4-A00C-BD074DC81BA6}" sibTransId="{908DD465-7ABE-4562-B29E-21A0BAFC4D6E}"/>
    <dgm:cxn modelId="{F2D4BEA5-CE13-43DD-AC68-34A79EAE571C}" type="presParOf" srcId="{9F326B5F-0350-424B-B66E-E19A0BD9885A}" destId="{56EEBF34-AD18-4014-9F83-2DA9EB8C8FE9}" srcOrd="0" destOrd="0" presId="urn:microsoft.com/office/officeart/2005/8/layout/vList2"/>
    <dgm:cxn modelId="{7B5E4710-B3A5-42A1-B32A-F83A9CD6626C}" type="presParOf" srcId="{9F326B5F-0350-424B-B66E-E19A0BD9885A}" destId="{AF5C8403-7895-42F9-8C7C-888DCF24CCCB}" srcOrd="1" destOrd="0" presId="urn:microsoft.com/office/officeart/2005/8/layout/vList2"/>
    <dgm:cxn modelId="{7D4968C7-6E3C-48AC-B71B-AE08F764AF6E}" type="presParOf" srcId="{9F326B5F-0350-424B-B66E-E19A0BD9885A}" destId="{C9944BF1-1427-4769-97DE-F308335F62C1}" srcOrd="2" destOrd="0" presId="urn:microsoft.com/office/officeart/2005/8/layout/vList2"/>
    <dgm:cxn modelId="{FC7A309D-A208-47F2-8D0F-0041B65E0A75}" type="presParOf" srcId="{9F326B5F-0350-424B-B66E-E19A0BD9885A}" destId="{1352BA80-7E3D-400E-9D30-AA628A42FD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42AC6D-06D1-4B72-A63A-806320A87D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58C1F5-2CA0-4F87-85F4-5C83B0485D7B}">
      <dgm:prSet/>
      <dgm:spPr>
        <a:solidFill>
          <a:srgbClr val="A2B526"/>
        </a:solidFill>
      </dgm:spPr>
      <dgm:t>
        <a:bodyPr/>
        <a:lstStyle/>
        <a:p>
          <a:r>
            <a:rPr lang="en-US" b="1" dirty="0"/>
            <a:t>Socioeconomic factors: cost, cultural beliefs</a:t>
          </a:r>
        </a:p>
      </dgm:t>
    </dgm:pt>
    <dgm:pt modelId="{5106D009-FACC-410E-BE4F-22651645A58D}" type="parTrans" cxnId="{7FBA85DE-3A3E-4A43-91DF-6F3CB3D17661}">
      <dgm:prSet/>
      <dgm:spPr/>
      <dgm:t>
        <a:bodyPr/>
        <a:lstStyle/>
        <a:p>
          <a:endParaRPr lang="en-US"/>
        </a:p>
      </dgm:t>
    </dgm:pt>
    <dgm:pt modelId="{F43369E5-9757-43D3-AA7F-94C92F890F28}" type="sibTrans" cxnId="{7FBA85DE-3A3E-4A43-91DF-6F3CB3D17661}">
      <dgm:prSet/>
      <dgm:spPr/>
      <dgm:t>
        <a:bodyPr/>
        <a:lstStyle/>
        <a:p>
          <a:endParaRPr lang="en-US"/>
        </a:p>
      </dgm:t>
    </dgm:pt>
    <dgm:pt modelId="{FCAE9D23-87FC-427E-87E1-0E19F269BB3E}">
      <dgm:prSet/>
      <dgm:spPr>
        <a:solidFill>
          <a:srgbClr val="A2B526"/>
        </a:solidFill>
      </dgm:spPr>
      <dgm:t>
        <a:bodyPr/>
        <a:lstStyle/>
        <a:p>
          <a:r>
            <a:rPr lang="en-US" b="1" dirty="0"/>
            <a:t>Provider-patient relationship</a:t>
          </a:r>
        </a:p>
      </dgm:t>
    </dgm:pt>
    <dgm:pt modelId="{056BC96E-E18B-4661-B117-0ACD25B48CED}" type="parTrans" cxnId="{7953BB4B-35D5-4E4F-9D4C-527F8931B3AB}">
      <dgm:prSet/>
      <dgm:spPr/>
      <dgm:t>
        <a:bodyPr/>
        <a:lstStyle/>
        <a:p>
          <a:endParaRPr lang="en-US"/>
        </a:p>
      </dgm:t>
    </dgm:pt>
    <dgm:pt modelId="{F9D6785D-E76F-4E53-BC65-971F1F319EE9}" type="sibTrans" cxnId="{7953BB4B-35D5-4E4F-9D4C-527F8931B3AB}">
      <dgm:prSet/>
      <dgm:spPr/>
      <dgm:t>
        <a:bodyPr/>
        <a:lstStyle/>
        <a:p>
          <a:endParaRPr lang="en-US"/>
        </a:p>
      </dgm:t>
    </dgm:pt>
    <dgm:pt modelId="{BF1184D9-5B3F-4B51-928A-92CC0C838688}">
      <dgm:prSet/>
      <dgm:spPr>
        <a:solidFill>
          <a:srgbClr val="A2B526"/>
        </a:solidFill>
      </dgm:spPr>
      <dgm:t>
        <a:bodyPr/>
        <a:lstStyle/>
        <a:p>
          <a:r>
            <a:rPr lang="en-US" b="1" dirty="0"/>
            <a:t>Condition-related factors</a:t>
          </a:r>
        </a:p>
      </dgm:t>
    </dgm:pt>
    <dgm:pt modelId="{FAF90FF4-187A-454D-8D9E-7AF7454FEDCA}" type="parTrans" cxnId="{FA5EA77F-1A52-4397-B3CD-78C345F0283C}">
      <dgm:prSet/>
      <dgm:spPr/>
      <dgm:t>
        <a:bodyPr/>
        <a:lstStyle/>
        <a:p>
          <a:endParaRPr lang="en-US"/>
        </a:p>
      </dgm:t>
    </dgm:pt>
    <dgm:pt modelId="{B201A4C8-659A-43CF-BBF3-A9681A978BB7}" type="sibTrans" cxnId="{FA5EA77F-1A52-4397-B3CD-78C345F0283C}">
      <dgm:prSet/>
      <dgm:spPr/>
      <dgm:t>
        <a:bodyPr/>
        <a:lstStyle/>
        <a:p>
          <a:endParaRPr lang="en-US"/>
        </a:p>
      </dgm:t>
    </dgm:pt>
    <dgm:pt modelId="{AE42F110-946E-472E-842A-53B71A475615}">
      <dgm:prSet/>
      <dgm:spPr>
        <a:solidFill>
          <a:srgbClr val="A2B526"/>
        </a:solidFill>
      </dgm:spPr>
      <dgm:t>
        <a:bodyPr/>
        <a:lstStyle/>
        <a:p>
          <a:r>
            <a:rPr lang="en-US" b="1" dirty="0"/>
            <a:t>Therapy-related factors: e.g. complexity</a:t>
          </a:r>
        </a:p>
      </dgm:t>
    </dgm:pt>
    <dgm:pt modelId="{0E1AEB01-4B15-4012-90A8-433DE6A1A1E4}" type="parTrans" cxnId="{ACC31DF4-124B-40EC-AA77-1668D86AC4AC}">
      <dgm:prSet/>
      <dgm:spPr/>
      <dgm:t>
        <a:bodyPr/>
        <a:lstStyle/>
        <a:p>
          <a:endParaRPr lang="en-US"/>
        </a:p>
      </dgm:t>
    </dgm:pt>
    <dgm:pt modelId="{9F80B796-7145-4888-80D0-279818A9DC71}" type="sibTrans" cxnId="{ACC31DF4-124B-40EC-AA77-1668D86AC4AC}">
      <dgm:prSet/>
      <dgm:spPr/>
      <dgm:t>
        <a:bodyPr/>
        <a:lstStyle/>
        <a:p>
          <a:endParaRPr lang="en-US"/>
        </a:p>
      </dgm:t>
    </dgm:pt>
    <dgm:pt modelId="{52F27E96-2B6D-449F-A193-3F6C7C81EF98}">
      <dgm:prSet/>
      <dgm:spPr>
        <a:solidFill>
          <a:srgbClr val="A2B526"/>
        </a:solidFill>
      </dgm:spPr>
      <dgm:t>
        <a:bodyPr/>
        <a:lstStyle/>
        <a:p>
          <a:r>
            <a:rPr lang="en-US" b="1" dirty="0"/>
            <a:t>Patient related factors: functional/cognitive impairment</a:t>
          </a:r>
        </a:p>
      </dgm:t>
    </dgm:pt>
    <dgm:pt modelId="{4E3B1A8C-67E3-4013-98E9-AC7CC586BD58}" type="parTrans" cxnId="{08CA2BDB-49F0-473F-8E6D-BBFA347314F5}">
      <dgm:prSet/>
      <dgm:spPr/>
      <dgm:t>
        <a:bodyPr/>
        <a:lstStyle/>
        <a:p>
          <a:endParaRPr lang="en-US"/>
        </a:p>
      </dgm:t>
    </dgm:pt>
    <dgm:pt modelId="{6C23E381-D539-4693-87AB-DD531B36646C}" type="sibTrans" cxnId="{08CA2BDB-49F0-473F-8E6D-BBFA347314F5}">
      <dgm:prSet/>
      <dgm:spPr/>
      <dgm:t>
        <a:bodyPr/>
        <a:lstStyle/>
        <a:p>
          <a:endParaRPr lang="en-US"/>
        </a:p>
      </dgm:t>
    </dgm:pt>
    <dgm:pt modelId="{4C979BEC-418A-49D9-BE76-D818A327F7A4}" type="pres">
      <dgm:prSet presAssocID="{3942AC6D-06D1-4B72-A63A-806320A87D6F}" presName="diagram" presStyleCnt="0">
        <dgm:presLayoutVars>
          <dgm:dir/>
          <dgm:resizeHandles val="exact"/>
        </dgm:presLayoutVars>
      </dgm:prSet>
      <dgm:spPr/>
    </dgm:pt>
    <dgm:pt modelId="{A324765C-0F45-4998-B060-18999E2E116C}" type="pres">
      <dgm:prSet presAssocID="{9A58C1F5-2CA0-4F87-85F4-5C83B0485D7B}" presName="node" presStyleLbl="node1" presStyleIdx="0" presStyleCnt="5">
        <dgm:presLayoutVars>
          <dgm:bulletEnabled val="1"/>
        </dgm:presLayoutVars>
      </dgm:prSet>
      <dgm:spPr/>
    </dgm:pt>
    <dgm:pt modelId="{39652B23-EAB9-4A01-8EF8-B76D0D149C65}" type="pres">
      <dgm:prSet presAssocID="{F43369E5-9757-43D3-AA7F-94C92F890F28}" presName="sibTrans" presStyleCnt="0"/>
      <dgm:spPr/>
    </dgm:pt>
    <dgm:pt modelId="{98068C35-9CCC-4AA3-BF7B-B6639A96D89D}" type="pres">
      <dgm:prSet presAssocID="{FCAE9D23-87FC-427E-87E1-0E19F269BB3E}" presName="node" presStyleLbl="node1" presStyleIdx="1" presStyleCnt="5">
        <dgm:presLayoutVars>
          <dgm:bulletEnabled val="1"/>
        </dgm:presLayoutVars>
      </dgm:prSet>
      <dgm:spPr/>
    </dgm:pt>
    <dgm:pt modelId="{4D7149C5-E977-4392-A11E-2581B2963200}" type="pres">
      <dgm:prSet presAssocID="{F9D6785D-E76F-4E53-BC65-971F1F319EE9}" presName="sibTrans" presStyleCnt="0"/>
      <dgm:spPr/>
    </dgm:pt>
    <dgm:pt modelId="{CEC71B95-13FC-4B30-85D6-F1120DF19CF9}" type="pres">
      <dgm:prSet presAssocID="{BF1184D9-5B3F-4B51-928A-92CC0C838688}" presName="node" presStyleLbl="node1" presStyleIdx="2" presStyleCnt="5">
        <dgm:presLayoutVars>
          <dgm:bulletEnabled val="1"/>
        </dgm:presLayoutVars>
      </dgm:prSet>
      <dgm:spPr/>
    </dgm:pt>
    <dgm:pt modelId="{87973C29-344C-42F2-AE1A-FFE48A600DDF}" type="pres">
      <dgm:prSet presAssocID="{B201A4C8-659A-43CF-BBF3-A9681A978BB7}" presName="sibTrans" presStyleCnt="0"/>
      <dgm:spPr/>
    </dgm:pt>
    <dgm:pt modelId="{C97E006E-41AE-47BA-8EEC-43E8F523789F}" type="pres">
      <dgm:prSet presAssocID="{AE42F110-946E-472E-842A-53B71A475615}" presName="node" presStyleLbl="node1" presStyleIdx="3" presStyleCnt="5">
        <dgm:presLayoutVars>
          <dgm:bulletEnabled val="1"/>
        </dgm:presLayoutVars>
      </dgm:prSet>
      <dgm:spPr/>
    </dgm:pt>
    <dgm:pt modelId="{077EC3EA-E229-4330-A0F3-0F2F28029547}" type="pres">
      <dgm:prSet presAssocID="{9F80B796-7145-4888-80D0-279818A9DC71}" presName="sibTrans" presStyleCnt="0"/>
      <dgm:spPr/>
    </dgm:pt>
    <dgm:pt modelId="{1F3B317A-937B-4F57-AFB2-794CCB9A36B9}" type="pres">
      <dgm:prSet presAssocID="{52F27E96-2B6D-449F-A193-3F6C7C81EF98}" presName="node" presStyleLbl="node1" presStyleIdx="4" presStyleCnt="5">
        <dgm:presLayoutVars>
          <dgm:bulletEnabled val="1"/>
        </dgm:presLayoutVars>
      </dgm:prSet>
      <dgm:spPr/>
    </dgm:pt>
  </dgm:ptLst>
  <dgm:cxnLst>
    <dgm:cxn modelId="{44EE4733-183B-4799-BD3F-627CE07119BD}" type="presOf" srcId="{3942AC6D-06D1-4B72-A63A-806320A87D6F}" destId="{4C979BEC-418A-49D9-BE76-D818A327F7A4}" srcOrd="0" destOrd="0" presId="urn:microsoft.com/office/officeart/2005/8/layout/default"/>
    <dgm:cxn modelId="{634D7441-4355-4AA2-99A6-C38708147A5C}" type="presOf" srcId="{52F27E96-2B6D-449F-A193-3F6C7C81EF98}" destId="{1F3B317A-937B-4F57-AFB2-794CCB9A36B9}" srcOrd="0" destOrd="0" presId="urn:microsoft.com/office/officeart/2005/8/layout/default"/>
    <dgm:cxn modelId="{86364267-42A6-4FBB-9531-1C8377236DBE}" type="presOf" srcId="{BF1184D9-5B3F-4B51-928A-92CC0C838688}" destId="{CEC71B95-13FC-4B30-85D6-F1120DF19CF9}" srcOrd="0" destOrd="0" presId="urn:microsoft.com/office/officeart/2005/8/layout/default"/>
    <dgm:cxn modelId="{7953BB4B-35D5-4E4F-9D4C-527F8931B3AB}" srcId="{3942AC6D-06D1-4B72-A63A-806320A87D6F}" destId="{FCAE9D23-87FC-427E-87E1-0E19F269BB3E}" srcOrd="1" destOrd="0" parTransId="{056BC96E-E18B-4661-B117-0ACD25B48CED}" sibTransId="{F9D6785D-E76F-4E53-BC65-971F1F319EE9}"/>
    <dgm:cxn modelId="{FA5EA77F-1A52-4397-B3CD-78C345F0283C}" srcId="{3942AC6D-06D1-4B72-A63A-806320A87D6F}" destId="{BF1184D9-5B3F-4B51-928A-92CC0C838688}" srcOrd="2" destOrd="0" parTransId="{FAF90FF4-187A-454D-8D9E-7AF7454FEDCA}" sibTransId="{B201A4C8-659A-43CF-BBF3-A9681A978BB7}"/>
    <dgm:cxn modelId="{0FCEA1BB-7D78-4E50-81D5-625E314F8E5D}" type="presOf" srcId="{FCAE9D23-87FC-427E-87E1-0E19F269BB3E}" destId="{98068C35-9CCC-4AA3-BF7B-B6639A96D89D}" srcOrd="0" destOrd="0" presId="urn:microsoft.com/office/officeart/2005/8/layout/default"/>
    <dgm:cxn modelId="{9C6E99CE-18DD-4116-A315-811191D66E36}" type="presOf" srcId="{9A58C1F5-2CA0-4F87-85F4-5C83B0485D7B}" destId="{A324765C-0F45-4998-B060-18999E2E116C}" srcOrd="0" destOrd="0" presId="urn:microsoft.com/office/officeart/2005/8/layout/default"/>
    <dgm:cxn modelId="{08CA2BDB-49F0-473F-8E6D-BBFA347314F5}" srcId="{3942AC6D-06D1-4B72-A63A-806320A87D6F}" destId="{52F27E96-2B6D-449F-A193-3F6C7C81EF98}" srcOrd="4" destOrd="0" parTransId="{4E3B1A8C-67E3-4013-98E9-AC7CC586BD58}" sibTransId="{6C23E381-D539-4693-87AB-DD531B36646C}"/>
    <dgm:cxn modelId="{7FBA85DE-3A3E-4A43-91DF-6F3CB3D17661}" srcId="{3942AC6D-06D1-4B72-A63A-806320A87D6F}" destId="{9A58C1F5-2CA0-4F87-85F4-5C83B0485D7B}" srcOrd="0" destOrd="0" parTransId="{5106D009-FACC-410E-BE4F-22651645A58D}" sibTransId="{F43369E5-9757-43D3-AA7F-94C92F890F28}"/>
    <dgm:cxn modelId="{ACC31DF4-124B-40EC-AA77-1668D86AC4AC}" srcId="{3942AC6D-06D1-4B72-A63A-806320A87D6F}" destId="{AE42F110-946E-472E-842A-53B71A475615}" srcOrd="3" destOrd="0" parTransId="{0E1AEB01-4B15-4012-90A8-433DE6A1A1E4}" sibTransId="{9F80B796-7145-4888-80D0-279818A9DC71}"/>
    <dgm:cxn modelId="{03D1CBFA-0D9A-4BBD-8362-7CBAD76648BA}" type="presOf" srcId="{AE42F110-946E-472E-842A-53B71A475615}" destId="{C97E006E-41AE-47BA-8EEC-43E8F523789F}" srcOrd="0" destOrd="0" presId="urn:microsoft.com/office/officeart/2005/8/layout/default"/>
    <dgm:cxn modelId="{97D6C3D7-F068-4130-8AA7-3C1E0AEBE7FF}" type="presParOf" srcId="{4C979BEC-418A-49D9-BE76-D818A327F7A4}" destId="{A324765C-0F45-4998-B060-18999E2E116C}" srcOrd="0" destOrd="0" presId="urn:microsoft.com/office/officeart/2005/8/layout/default"/>
    <dgm:cxn modelId="{E43EC95A-FCFA-4088-A6A5-B951BDA1B4FC}" type="presParOf" srcId="{4C979BEC-418A-49D9-BE76-D818A327F7A4}" destId="{39652B23-EAB9-4A01-8EF8-B76D0D149C65}" srcOrd="1" destOrd="0" presId="urn:microsoft.com/office/officeart/2005/8/layout/default"/>
    <dgm:cxn modelId="{21826A4D-FE92-418E-B2B7-08D8796BF84C}" type="presParOf" srcId="{4C979BEC-418A-49D9-BE76-D818A327F7A4}" destId="{98068C35-9CCC-4AA3-BF7B-B6639A96D89D}" srcOrd="2" destOrd="0" presId="urn:microsoft.com/office/officeart/2005/8/layout/default"/>
    <dgm:cxn modelId="{F97AAF8E-BDD6-4364-AD6B-6F3EBEE4F461}" type="presParOf" srcId="{4C979BEC-418A-49D9-BE76-D818A327F7A4}" destId="{4D7149C5-E977-4392-A11E-2581B2963200}" srcOrd="3" destOrd="0" presId="urn:microsoft.com/office/officeart/2005/8/layout/default"/>
    <dgm:cxn modelId="{5539FE35-05BE-4FE4-8C76-B9A3B3F4ECE4}" type="presParOf" srcId="{4C979BEC-418A-49D9-BE76-D818A327F7A4}" destId="{CEC71B95-13FC-4B30-85D6-F1120DF19CF9}" srcOrd="4" destOrd="0" presId="urn:microsoft.com/office/officeart/2005/8/layout/default"/>
    <dgm:cxn modelId="{3CBE1B4F-3CA7-491C-98AD-BAFE07CDB6BB}" type="presParOf" srcId="{4C979BEC-418A-49D9-BE76-D818A327F7A4}" destId="{87973C29-344C-42F2-AE1A-FFE48A600DDF}" srcOrd="5" destOrd="0" presId="urn:microsoft.com/office/officeart/2005/8/layout/default"/>
    <dgm:cxn modelId="{8A8CC8B1-4E1B-41D6-B9C0-5FC884118BBB}" type="presParOf" srcId="{4C979BEC-418A-49D9-BE76-D818A327F7A4}" destId="{C97E006E-41AE-47BA-8EEC-43E8F523789F}" srcOrd="6" destOrd="0" presId="urn:microsoft.com/office/officeart/2005/8/layout/default"/>
    <dgm:cxn modelId="{9B497301-9781-4FF0-B13F-F2D14651E570}" type="presParOf" srcId="{4C979BEC-418A-49D9-BE76-D818A327F7A4}" destId="{077EC3EA-E229-4330-A0F3-0F2F28029547}" srcOrd="7" destOrd="0" presId="urn:microsoft.com/office/officeart/2005/8/layout/default"/>
    <dgm:cxn modelId="{DF30CCAC-E91C-4640-A93B-EB62364ACE35}" type="presParOf" srcId="{4C979BEC-418A-49D9-BE76-D818A327F7A4}" destId="{1F3B317A-937B-4F57-AFB2-794CCB9A36B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2ED567-30D3-4B46-BDB4-183DDA57C4C5}"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F75300E2-03BF-48D2-B6DB-B293E968F211}">
      <dgm:prSet custT="1"/>
      <dgm:spPr/>
      <dgm:t>
        <a:bodyPr anchor="ctr" anchorCtr="0"/>
        <a:lstStyle/>
        <a:p>
          <a:r>
            <a:rPr lang="en-US" sz="1400" dirty="0"/>
            <a:t>Least expensive alternative</a:t>
          </a:r>
        </a:p>
      </dgm:t>
    </dgm:pt>
    <dgm:pt modelId="{B740B538-2A49-4D58-ACAD-D8E92E0007BD}" type="parTrans" cxnId="{C39BD51D-88EE-4FB0-A131-59C542E7FF4E}">
      <dgm:prSet/>
      <dgm:spPr/>
      <dgm:t>
        <a:bodyPr/>
        <a:lstStyle/>
        <a:p>
          <a:endParaRPr lang="en-US"/>
        </a:p>
      </dgm:t>
    </dgm:pt>
    <dgm:pt modelId="{03B3C5FB-2513-4E64-9D26-EB567A01001A}" type="sibTrans" cxnId="{C39BD51D-88EE-4FB0-A131-59C542E7FF4E}">
      <dgm:prSet phldrT="01" phldr="0"/>
      <dgm:spPr/>
      <dgm:t>
        <a:bodyPr/>
        <a:lstStyle/>
        <a:p>
          <a:r>
            <a:rPr lang="en-US"/>
            <a:t>01</a:t>
          </a:r>
        </a:p>
      </dgm:t>
    </dgm:pt>
    <dgm:pt modelId="{111F6AEA-EA0A-4DA8-A486-90F9DEAC3D7F}">
      <dgm:prSet custT="1"/>
      <dgm:spPr/>
      <dgm:t>
        <a:bodyPr anchor="ctr" anchorCtr="0"/>
        <a:lstStyle/>
        <a:p>
          <a:r>
            <a:rPr lang="en-US" sz="1400" b="1" dirty="0"/>
            <a:t>Simplify</a:t>
          </a:r>
          <a:r>
            <a:rPr lang="en-US" sz="1400" dirty="0"/>
            <a:t> the regimen</a:t>
          </a:r>
        </a:p>
      </dgm:t>
    </dgm:pt>
    <dgm:pt modelId="{6B70A48F-D2A1-4812-98DF-FFD9F87282AB}" type="parTrans" cxnId="{5E4A4451-7FAB-4D70-BC46-B8682C42F148}">
      <dgm:prSet/>
      <dgm:spPr/>
      <dgm:t>
        <a:bodyPr/>
        <a:lstStyle/>
        <a:p>
          <a:endParaRPr lang="en-US"/>
        </a:p>
      </dgm:t>
    </dgm:pt>
    <dgm:pt modelId="{3A401648-2A04-48C1-969F-545EDABC93A2}" type="sibTrans" cxnId="{5E4A4451-7FAB-4D70-BC46-B8682C42F148}">
      <dgm:prSet phldrT="02" phldr="0"/>
      <dgm:spPr/>
      <dgm:t>
        <a:bodyPr/>
        <a:lstStyle/>
        <a:p>
          <a:r>
            <a:rPr lang="en-US"/>
            <a:t>02</a:t>
          </a:r>
        </a:p>
      </dgm:t>
    </dgm:pt>
    <dgm:pt modelId="{0785EEC9-0AD0-4C79-81C3-072A3E710017}">
      <dgm:prSet custT="1"/>
      <dgm:spPr/>
      <dgm:t>
        <a:bodyPr bIns="274320" anchor="ctr" anchorCtr="0"/>
        <a:lstStyle/>
        <a:p>
          <a:r>
            <a:rPr lang="en-US" sz="1400" dirty="0"/>
            <a:t>Clear written instructions</a:t>
          </a:r>
        </a:p>
      </dgm:t>
    </dgm:pt>
    <dgm:pt modelId="{0657EC9C-C6D1-4597-9AE9-7770B0C87B31}" type="parTrans" cxnId="{B00C8505-4559-40B7-95ED-A6DAA869A0DE}">
      <dgm:prSet/>
      <dgm:spPr/>
      <dgm:t>
        <a:bodyPr/>
        <a:lstStyle/>
        <a:p>
          <a:endParaRPr lang="en-US"/>
        </a:p>
      </dgm:t>
    </dgm:pt>
    <dgm:pt modelId="{4F6E408D-DF02-47B3-BD3E-CCC87B4B9C1B}" type="sibTrans" cxnId="{B00C8505-4559-40B7-95ED-A6DAA869A0DE}">
      <dgm:prSet phldrT="03" phldr="0"/>
      <dgm:spPr/>
      <dgm:t>
        <a:bodyPr/>
        <a:lstStyle/>
        <a:p>
          <a:r>
            <a:rPr lang="en-US"/>
            <a:t>03</a:t>
          </a:r>
          <a:endParaRPr lang="en-US" dirty="0"/>
        </a:p>
      </dgm:t>
    </dgm:pt>
    <dgm:pt modelId="{79FB0F1E-FB2A-491A-BC6F-08936DCB54EC}">
      <dgm:prSet custT="1"/>
      <dgm:spPr/>
      <dgm:t>
        <a:bodyPr tIns="0" bIns="822960" anchor="ctr" anchorCtr="0"/>
        <a:lstStyle/>
        <a:p>
          <a:r>
            <a:rPr lang="en-US" sz="1400" b="1" dirty="0"/>
            <a:t>Use tools: </a:t>
          </a:r>
        </a:p>
      </dgm:t>
    </dgm:pt>
    <dgm:pt modelId="{E5503E74-DEA2-4412-830A-D13135C40906}" type="parTrans" cxnId="{5449DA7C-0E06-4F95-ABBF-1620F614EEAF}">
      <dgm:prSet/>
      <dgm:spPr/>
      <dgm:t>
        <a:bodyPr/>
        <a:lstStyle/>
        <a:p>
          <a:endParaRPr lang="en-US"/>
        </a:p>
      </dgm:t>
    </dgm:pt>
    <dgm:pt modelId="{EC76BC43-348F-403A-BEA7-52EAC4216AF8}" type="sibTrans" cxnId="{5449DA7C-0E06-4F95-ABBF-1620F614EEAF}">
      <dgm:prSet phldrT="04" phldr="0"/>
      <dgm:spPr/>
      <dgm:t>
        <a:bodyPr/>
        <a:lstStyle/>
        <a:p>
          <a:r>
            <a:rPr lang="en-US"/>
            <a:t>04</a:t>
          </a:r>
          <a:endParaRPr lang="en-US" dirty="0"/>
        </a:p>
      </dgm:t>
    </dgm:pt>
    <dgm:pt modelId="{A9E4F755-2987-4C03-93A1-02E5E462EE7B}">
      <dgm:prSet custT="1"/>
      <dgm:spPr/>
      <dgm:t>
        <a:bodyPr tIns="0" bIns="640080" anchor="ctr" anchorCtr="0"/>
        <a:lstStyle/>
        <a:p>
          <a:r>
            <a:rPr lang="en-US" sz="1400" b="1" dirty="0"/>
            <a:t>Educate</a:t>
          </a:r>
          <a:r>
            <a:rPr lang="en-US" sz="1400" dirty="0"/>
            <a:t> patient on medication:</a:t>
          </a:r>
        </a:p>
        <a:p>
          <a:r>
            <a:rPr lang="en-US" sz="1400" dirty="0"/>
            <a:t>Purpose</a:t>
          </a:r>
        </a:p>
        <a:p>
          <a:r>
            <a:rPr lang="en-US" sz="1400" dirty="0"/>
            <a:t>Benefits</a:t>
          </a:r>
        </a:p>
        <a:p>
          <a:r>
            <a:rPr lang="en-US" sz="1400" dirty="0"/>
            <a:t>Potential risks/ADEs</a:t>
          </a:r>
        </a:p>
      </dgm:t>
    </dgm:pt>
    <dgm:pt modelId="{56E694E9-B66B-4091-A6A0-25D87641ACEA}" type="parTrans" cxnId="{D8F69B0D-EFF1-4432-BA76-5723709D0DF1}">
      <dgm:prSet/>
      <dgm:spPr/>
      <dgm:t>
        <a:bodyPr/>
        <a:lstStyle/>
        <a:p>
          <a:endParaRPr lang="en-US"/>
        </a:p>
      </dgm:t>
    </dgm:pt>
    <dgm:pt modelId="{8B775B06-9320-4497-9FE9-C277DC35BC26}" type="sibTrans" cxnId="{D8F69B0D-EFF1-4432-BA76-5723709D0DF1}">
      <dgm:prSet phldrT="05" phldr="0"/>
      <dgm:spPr/>
      <dgm:t>
        <a:bodyPr/>
        <a:lstStyle/>
        <a:p>
          <a:r>
            <a:rPr lang="en-US"/>
            <a:t>05</a:t>
          </a:r>
          <a:endParaRPr lang="en-US" dirty="0"/>
        </a:p>
      </dgm:t>
    </dgm:pt>
    <dgm:pt modelId="{43DC8AD6-CC13-499D-87E6-F5436E7DDBAA}">
      <dgm:prSet custT="1"/>
      <dgm:spPr/>
      <dgm:t>
        <a:bodyPr bIns="822960" anchor="ctr" anchorCtr="0"/>
        <a:lstStyle/>
        <a:p>
          <a:r>
            <a:rPr lang="en-US" sz="1400" dirty="0"/>
            <a:t>Magnifiers</a:t>
          </a:r>
        </a:p>
      </dgm:t>
    </dgm:pt>
    <dgm:pt modelId="{6E05997A-A0F8-4C14-A4C3-40B9210D4E12}" type="parTrans" cxnId="{E72E954D-93AF-490A-A9A6-6411C1E30BB4}">
      <dgm:prSet/>
      <dgm:spPr/>
      <dgm:t>
        <a:bodyPr/>
        <a:lstStyle/>
        <a:p>
          <a:endParaRPr lang="en-US"/>
        </a:p>
      </dgm:t>
    </dgm:pt>
    <dgm:pt modelId="{A89F1DAA-06A2-455A-B1C3-C3A1A8D697A4}" type="sibTrans" cxnId="{E72E954D-93AF-490A-A9A6-6411C1E30BB4}">
      <dgm:prSet/>
      <dgm:spPr/>
      <dgm:t>
        <a:bodyPr/>
        <a:lstStyle/>
        <a:p>
          <a:endParaRPr lang="en-US"/>
        </a:p>
      </dgm:t>
    </dgm:pt>
    <dgm:pt modelId="{81A14E4F-1077-4316-8095-0690AF099F87}">
      <dgm:prSet custT="1"/>
      <dgm:spPr/>
      <dgm:t>
        <a:bodyPr bIns="822960" anchor="ctr" anchorCtr="0"/>
        <a:lstStyle/>
        <a:p>
          <a:r>
            <a:rPr lang="en-US" sz="1400" dirty="0"/>
            <a:t>Tab splitters/ crushers</a:t>
          </a:r>
        </a:p>
      </dgm:t>
    </dgm:pt>
    <dgm:pt modelId="{70457CBC-1F73-4F91-A8A1-FA3DA0D13715}" type="parTrans" cxnId="{733A4311-2B58-418A-8C3E-9D79A58745F1}">
      <dgm:prSet/>
      <dgm:spPr/>
      <dgm:t>
        <a:bodyPr/>
        <a:lstStyle/>
        <a:p>
          <a:endParaRPr lang="en-US"/>
        </a:p>
      </dgm:t>
    </dgm:pt>
    <dgm:pt modelId="{9D1C0201-4154-4572-8FC8-F609376F4767}" type="sibTrans" cxnId="{733A4311-2B58-418A-8C3E-9D79A58745F1}">
      <dgm:prSet/>
      <dgm:spPr/>
      <dgm:t>
        <a:bodyPr/>
        <a:lstStyle/>
        <a:p>
          <a:endParaRPr lang="en-US"/>
        </a:p>
      </dgm:t>
    </dgm:pt>
    <dgm:pt modelId="{E17AAEFE-1550-476B-B9F7-59C105DE0DCD}">
      <dgm:prSet custT="1"/>
      <dgm:spPr/>
      <dgm:t>
        <a:bodyPr bIns="822960" anchor="ctr" anchorCtr="0"/>
        <a:lstStyle/>
        <a:p>
          <a:r>
            <a:rPr lang="en-US" sz="1400" dirty="0"/>
            <a:t>Adherence packaging</a:t>
          </a:r>
        </a:p>
      </dgm:t>
    </dgm:pt>
    <dgm:pt modelId="{BC0141AA-19BA-4A0B-8102-41F04415BBE9}" type="parTrans" cxnId="{A10AABED-FDED-4D4C-AF0D-CB5A0957AB77}">
      <dgm:prSet/>
      <dgm:spPr/>
      <dgm:t>
        <a:bodyPr/>
        <a:lstStyle/>
        <a:p>
          <a:endParaRPr lang="en-US"/>
        </a:p>
      </dgm:t>
    </dgm:pt>
    <dgm:pt modelId="{9DE9840F-85F5-4363-B851-09C4C39386A0}" type="sibTrans" cxnId="{A10AABED-FDED-4D4C-AF0D-CB5A0957AB77}">
      <dgm:prSet/>
      <dgm:spPr/>
      <dgm:t>
        <a:bodyPr/>
        <a:lstStyle/>
        <a:p>
          <a:endParaRPr lang="en-US"/>
        </a:p>
      </dgm:t>
    </dgm:pt>
    <dgm:pt modelId="{79D78116-E90A-4578-956C-78412FD9E7D6}">
      <dgm:prSet custT="1"/>
      <dgm:spPr/>
      <dgm:t>
        <a:bodyPr bIns="822960" anchor="ctr" anchorCtr="0"/>
        <a:lstStyle/>
        <a:p>
          <a:r>
            <a:rPr lang="en-US" sz="1400" dirty="0"/>
            <a:t>Dose measuring devices</a:t>
          </a:r>
        </a:p>
      </dgm:t>
    </dgm:pt>
    <dgm:pt modelId="{4E4C97C8-027A-4A41-807F-E8639E8DDC14}" type="parTrans" cxnId="{3243C824-5F91-45A4-B43C-DDB8583190C8}">
      <dgm:prSet/>
      <dgm:spPr/>
      <dgm:t>
        <a:bodyPr/>
        <a:lstStyle/>
        <a:p>
          <a:endParaRPr lang="en-US"/>
        </a:p>
      </dgm:t>
    </dgm:pt>
    <dgm:pt modelId="{8125D1F8-34CC-419D-A5DB-115784E57E7E}" type="sibTrans" cxnId="{3243C824-5F91-45A4-B43C-DDB8583190C8}">
      <dgm:prSet/>
      <dgm:spPr/>
      <dgm:t>
        <a:bodyPr/>
        <a:lstStyle/>
        <a:p>
          <a:endParaRPr lang="en-US"/>
        </a:p>
      </dgm:t>
    </dgm:pt>
    <dgm:pt modelId="{68E3EBC8-EDDF-4A1E-8664-65644C4468D0}">
      <dgm:prSet custT="1"/>
      <dgm:spPr/>
      <dgm:t>
        <a:bodyPr bIns="822960" anchor="ctr" anchorCtr="0"/>
        <a:lstStyle/>
        <a:p>
          <a:r>
            <a:rPr lang="en-US" sz="1400" dirty="0"/>
            <a:t>Spacers</a:t>
          </a:r>
        </a:p>
      </dgm:t>
    </dgm:pt>
    <dgm:pt modelId="{553A8F93-9E55-475E-8E3D-1658D242FB26}" type="parTrans" cxnId="{086FFDD7-DCA7-4581-820B-2940DA9D761D}">
      <dgm:prSet/>
      <dgm:spPr/>
      <dgm:t>
        <a:bodyPr/>
        <a:lstStyle/>
        <a:p>
          <a:endParaRPr lang="en-US"/>
        </a:p>
      </dgm:t>
    </dgm:pt>
    <dgm:pt modelId="{12E7A0A6-9AA1-4222-A68B-A5E74FB39DBD}" type="sibTrans" cxnId="{086FFDD7-DCA7-4581-820B-2940DA9D761D}">
      <dgm:prSet/>
      <dgm:spPr/>
      <dgm:t>
        <a:bodyPr/>
        <a:lstStyle/>
        <a:p>
          <a:endParaRPr lang="en-US"/>
        </a:p>
      </dgm:t>
    </dgm:pt>
    <dgm:pt modelId="{C19B00A1-5C40-4349-A8BA-D0831FAD6407}">
      <dgm:prSet custT="1"/>
      <dgm:spPr/>
      <dgm:t>
        <a:bodyPr bIns="822960" anchor="ctr" anchorCtr="0"/>
        <a:lstStyle/>
        <a:p>
          <a:r>
            <a:rPr lang="en-US" sz="1400" dirty="0"/>
            <a:t>Large print</a:t>
          </a:r>
        </a:p>
      </dgm:t>
    </dgm:pt>
    <dgm:pt modelId="{18F5A4DD-E6FD-4A14-8D5A-33BD2C27508B}" type="parTrans" cxnId="{2CA65B12-64E5-49BA-8832-FCA22F474D5D}">
      <dgm:prSet/>
      <dgm:spPr/>
      <dgm:t>
        <a:bodyPr/>
        <a:lstStyle/>
        <a:p>
          <a:endParaRPr lang="en-US"/>
        </a:p>
      </dgm:t>
    </dgm:pt>
    <dgm:pt modelId="{28B00D89-1036-4D1D-A4C7-6875CECBD427}" type="sibTrans" cxnId="{2CA65B12-64E5-49BA-8832-FCA22F474D5D}">
      <dgm:prSet/>
      <dgm:spPr/>
      <dgm:t>
        <a:bodyPr/>
        <a:lstStyle/>
        <a:p>
          <a:endParaRPr lang="en-US"/>
        </a:p>
      </dgm:t>
    </dgm:pt>
    <dgm:pt modelId="{67BC2C27-40E5-483E-B0F1-F369EDC2B245}">
      <dgm:prSet custT="1"/>
      <dgm:spPr/>
      <dgm:t>
        <a:bodyPr bIns="822960" anchor="ctr" anchorCtr="0"/>
        <a:lstStyle/>
        <a:p>
          <a:r>
            <a:rPr lang="en-US" sz="1400" dirty="0"/>
            <a:t>Pill boxes</a:t>
          </a:r>
        </a:p>
      </dgm:t>
    </dgm:pt>
    <dgm:pt modelId="{086B0B0E-7978-42CC-AAC0-209085E3A25B}" type="parTrans" cxnId="{32B44678-3ED7-4BBD-A234-6D6F330465A8}">
      <dgm:prSet/>
      <dgm:spPr/>
      <dgm:t>
        <a:bodyPr/>
        <a:lstStyle/>
        <a:p>
          <a:endParaRPr lang="en-US"/>
        </a:p>
      </dgm:t>
    </dgm:pt>
    <dgm:pt modelId="{54CA601A-42CA-43E7-98D7-F981196A0E9E}" type="sibTrans" cxnId="{32B44678-3ED7-4BBD-A234-6D6F330465A8}">
      <dgm:prSet/>
      <dgm:spPr/>
      <dgm:t>
        <a:bodyPr/>
        <a:lstStyle/>
        <a:p>
          <a:endParaRPr lang="en-US"/>
        </a:p>
      </dgm:t>
    </dgm:pt>
    <dgm:pt modelId="{6EB2373A-6066-4B90-95F1-8271DA2BD7FB}" type="pres">
      <dgm:prSet presAssocID="{782ED567-30D3-4B46-BDB4-183DDA57C4C5}" presName="Name0" presStyleCnt="0">
        <dgm:presLayoutVars>
          <dgm:animLvl val="lvl"/>
          <dgm:resizeHandles val="exact"/>
        </dgm:presLayoutVars>
      </dgm:prSet>
      <dgm:spPr/>
    </dgm:pt>
    <dgm:pt modelId="{D78C3206-B08D-4B2B-98E3-A7BA0DF7A947}" type="pres">
      <dgm:prSet presAssocID="{F75300E2-03BF-48D2-B6DB-B293E968F211}" presName="compositeNode" presStyleCnt="0">
        <dgm:presLayoutVars>
          <dgm:bulletEnabled val="1"/>
        </dgm:presLayoutVars>
      </dgm:prSet>
      <dgm:spPr/>
    </dgm:pt>
    <dgm:pt modelId="{ED64CB50-EACC-4FB9-A5AF-8321C0FDB443}" type="pres">
      <dgm:prSet presAssocID="{F75300E2-03BF-48D2-B6DB-B293E968F211}" presName="bgRect" presStyleLbl="alignNode1" presStyleIdx="0" presStyleCnt="5"/>
      <dgm:spPr/>
    </dgm:pt>
    <dgm:pt modelId="{6895E8C0-C9FD-4F37-838A-CCECD78F9095}" type="pres">
      <dgm:prSet presAssocID="{03B3C5FB-2513-4E64-9D26-EB567A01001A}" presName="sibTransNodeRect" presStyleLbl="alignNode1" presStyleIdx="0" presStyleCnt="5">
        <dgm:presLayoutVars>
          <dgm:chMax val="0"/>
          <dgm:bulletEnabled val="1"/>
        </dgm:presLayoutVars>
      </dgm:prSet>
      <dgm:spPr/>
    </dgm:pt>
    <dgm:pt modelId="{8C745ECF-3421-4755-B6A3-1805B0D5B7BE}" type="pres">
      <dgm:prSet presAssocID="{F75300E2-03BF-48D2-B6DB-B293E968F211}" presName="nodeRect" presStyleLbl="alignNode1" presStyleIdx="0" presStyleCnt="5">
        <dgm:presLayoutVars>
          <dgm:bulletEnabled val="1"/>
        </dgm:presLayoutVars>
      </dgm:prSet>
      <dgm:spPr/>
    </dgm:pt>
    <dgm:pt modelId="{809AFE5C-8336-4874-A784-3C29DB534860}" type="pres">
      <dgm:prSet presAssocID="{03B3C5FB-2513-4E64-9D26-EB567A01001A}" presName="sibTrans" presStyleCnt="0"/>
      <dgm:spPr/>
    </dgm:pt>
    <dgm:pt modelId="{07334C57-DA70-40E0-8FF2-5B746DA46235}" type="pres">
      <dgm:prSet presAssocID="{111F6AEA-EA0A-4DA8-A486-90F9DEAC3D7F}" presName="compositeNode" presStyleCnt="0">
        <dgm:presLayoutVars>
          <dgm:bulletEnabled val="1"/>
        </dgm:presLayoutVars>
      </dgm:prSet>
      <dgm:spPr/>
    </dgm:pt>
    <dgm:pt modelId="{21B90E25-D5C7-46D9-80E1-2BEFC08BDBED}" type="pres">
      <dgm:prSet presAssocID="{111F6AEA-EA0A-4DA8-A486-90F9DEAC3D7F}" presName="bgRect" presStyleLbl="alignNode1" presStyleIdx="1" presStyleCnt="5" custScaleY="99222"/>
      <dgm:spPr/>
    </dgm:pt>
    <dgm:pt modelId="{C0C74363-3264-4D8E-85DD-6582B1739D26}" type="pres">
      <dgm:prSet presAssocID="{3A401648-2A04-48C1-969F-545EDABC93A2}" presName="sibTransNodeRect" presStyleLbl="alignNode1" presStyleIdx="1" presStyleCnt="5">
        <dgm:presLayoutVars>
          <dgm:chMax val="0"/>
          <dgm:bulletEnabled val="1"/>
        </dgm:presLayoutVars>
      </dgm:prSet>
      <dgm:spPr/>
    </dgm:pt>
    <dgm:pt modelId="{8DB87D15-EB47-4B78-8839-EFA24F08F2DF}" type="pres">
      <dgm:prSet presAssocID="{111F6AEA-EA0A-4DA8-A486-90F9DEAC3D7F}" presName="nodeRect" presStyleLbl="alignNode1" presStyleIdx="1" presStyleCnt="5">
        <dgm:presLayoutVars>
          <dgm:bulletEnabled val="1"/>
        </dgm:presLayoutVars>
      </dgm:prSet>
      <dgm:spPr/>
    </dgm:pt>
    <dgm:pt modelId="{E32467F9-9FE6-444E-B68D-39D7A348A6AC}" type="pres">
      <dgm:prSet presAssocID="{3A401648-2A04-48C1-969F-545EDABC93A2}" presName="sibTrans" presStyleCnt="0"/>
      <dgm:spPr/>
    </dgm:pt>
    <dgm:pt modelId="{DA2815D7-EB30-49A1-BC4D-852C729407AF}" type="pres">
      <dgm:prSet presAssocID="{0785EEC9-0AD0-4C79-81C3-072A3E710017}" presName="compositeNode" presStyleCnt="0">
        <dgm:presLayoutVars>
          <dgm:bulletEnabled val="1"/>
        </dgm:presLayoutVars>
      </dgm:prSet>
      <dgm:spPr/>
    </dgm:pt>
    <dgm:pt modelId="{AAF32D43-E876-4EB8-8EF3-5184EF1454F1}" type="pres">
      <dgm:prSet presAssocID="{0785EEC9-0AD0-4C79-81C3-072A3E710017}" presName="bgRect" presStyleLbl="alignNode1" presStyleIdx="2" presStyleCnt="5" custScaleY="100203"/>
      <dgm:spPr/>
    </dgm:pt>
    <dgm:pt modelId="{4BFF2787-4AFD-4C50-9E2B-4B9930D88C61}" type="pres">
      <dgm:prSet presAssocID="{4F6E408D-DF02-47B3-BD3E-CCC87B4B9C1B}" presName="sibTransNodeRect" presStyleLbl="alignNode1" presStyleIdx="2" presStyleCnt="5" custLinFactNeighborX="515" custLinFactNeighborY="-4299">
        <dgm:presLayoutVars>
          <dgm:chMax val="0"/>
          <dgm:bulletEnabled val="1"/>
        </dgm:presLayoutVars>
      </dgm:prSet>
      <dgm:spPr/>
    </dgm:pt>
    <dgm:pt modelId="{220CB1BC-CC55-4F9C-BB17-E74D08A0CE24}" type="pres">
      <dgm:prSet presAssocID="{0785EEC9-0AD0-4C79-81C3-072A3E710017}" presName="nodeRect" presStyleLbl="alignNode1" presStyleIdx="2" presStyleCnt="5">
        <dgm:presLayoutVars>
          <dgm:bulletEnabled val="1"/>
        </dgm:presLayoutVars>
      </dgm:prSet>
      <dgm:spPr/>
    </dgm:pt>
    <dgm:pt modelId="{B6410B24-0732-46CB-850A-BD4797BF8C20}" type="pres">
      <dgm:prSet presAssocID="{4F6E408D-DF02-47B3-BD3E-CCC87B4B9C1B}" presName="sibTrans" presStyleCnt="0"/>
      <dgm:spPr/>
    </dgm:pt>
    <dgm:pt modelId="{7E93A898-39CF-44C5-9DE9-C2A389D2CED0}" type="pres">
      <dgm:prSet presAssocID="{79FB0F1E-FB2A-491A-BC6F-08936DCB54EC}" presName="compositeNode" presStyleCnt="0">
        <dgm:presLayoutVars>
          <dgm:bulletEnabled val="1"/>
        </dgm:presLayoutVars>
      </dgm:prSet>
      <dgm:spPr/>
    </dgm:pt>
    <dgm:pt modelId="{B177EF3F-7617-4AC8-835C-A72AAEB7D7F4}" type="pres">
      <dgm:prSet presAssocID="{79FB0F1E-FB2A-491A-BC6F-08936DCB54EC}" presName="bgRect" presStyleLbl="alignNode1" presStyleIdx="3" presStyleCnt="5" custScaleY="201679" custLinFactNeighborX="916"/>
      <dgm:spPr/>
    </dgm:pt>
    <dgm:pt modelId="{C89D620F-AB9A-4EF3-A710-ED32D51A7E19}" type="pres">
      <dgm:prSet presAssocID="{EC76BC43-348F-403A-BEA7-52EAC4216AF8}" presName="sibTransNodeRect" presStyleLbl="alignNode1" presStyleIdx="3" presStyleCnt="5" custAng="0" custLinFactY="-49040" custLinFactNeighborX="-2166" custLinFactNeighborY="-100000">
        <dgm:presLayoutVars>
          <dgm:chMax val="0"/>
          <dgm:bulletEnabled val="1"/>
        </dgm:presLayoutVars>
      </dgm:prSet>
      <dgm:spPr/>
    </dgm:pt>
    <dgm:pt modelId="{C7CCF35E-C573-48D7-8A32-22D484D5DBB7}" type="pres">
      <dgm:prSet presAssocID="{79FB0F1E-FB2A-491A-BC6F-08936DCB54EC}" presName="nodeRect" presStyleLbl="alignNode1" presStyleIdx="3" presStyleCnt="5">
        <dgm:presLayoutVars>
          <dgm:bulletEnabled val="1"/>
        </dgm:presLayoutVars>
      </dgm:prSet>
      <dgm:spPr/>
    </dgm:pt>
    <dgm:pt modelId="{0A8E8CC0-5DB9-4E11-906D-855199401E80}" type="pres">
      <dgm:prSet presAssocID="{EC76BC43-348F-403A-BEA7-52EAC4216AF8}" presName="sibTrans" presStyleCnt="0"/>
      <dgm:spPr/>
    </dgm:pt>
    <dgm:pt modelId="{C6EC52D6-262B-43CD-84A0-020CB46B6614}" type="pres">
      <dgm:prSet presAssocID="{A9E4F755-2987-4C03-93A1-02E5E462EE7B}" presName="compositeNode" presStyleCnt="0">
        <dgm:presLayoutVars>
          <dgm:bulletEnabled val="1"/>
        </dgm:presLayoutVars>
      </dgm:prSet>
      <dgm:spPr/>
    </dgm:pt>
    <dgm:pt modelId="{99CEA141-29EB-4E71-B25F-D14FA2ADAAB1}" type="pres">
      <dgm:prSet presAssocID="{A9E4F755-2987-4C03-93A1-02E5E462EE7B}" presName="bgRect" presStyleLbl="alignNode1" presStyleIdx="4" presStyleCnt="5" custScaleY="157245" custLinFactNeighborX="320" custLinFactNeighborY="0"/>
      <dgm:spPr/>
    </dgm:pt>
    <dgm:pt modelId="{3027BD3E-2D33-4E05-93DE-6D23D958F7CA}" type="pres">
      <dgm:prSet presAssocID="{8B775B06-9320-4497-9FE9-C277DC35BC26}" presName="sibTransNodeRect" presStyleLbl="alignNode1" presStyleIdx="4" presStyleCnt="5" custLinFactY="-35937" custLinFactNeighborX="320" custLinFactNeighborY="-100000">
        <dgm:presLayoutVars>
          <dgm:chMax val="0"/>
          <dgm:bulletEnabled val="1"/>
        </dgm:presLayoutVars>
      </dgm:prSet>
      <dgm:spPr/>
    </dgm:pt>
    <dgm:pt modelId="{84076E7B-4427-43AB-B650-55D21AE1311C}" type="pres">
      <dgm:prSet presAssocID="{A9E4F755-2987-4C03-93A1-02E5E462EE7B}" presName="nodeRect" presStyleLbl="alignNode1" presStyleIdx="4" presStyleCnt="5">
        <dgm:presLayoutVars>
          <dgm:bulletEnabled val="1"/>
        </dgm:presLayoutVars>
      </dgm:prSet>
      <dgm:spPr/>
    </dgm:pt>
  </dgm:ptLst>
  <dgm:cxnLst>
    <dgm:cxn modelId="{9FF08B02-1ADC-418B-9A73-9EF7F1D52F00}" type="presOf" srcId="{79FB0F1E-FB2A-491A-BC6F-08936DCB54EC}" destId="{C7CCF35E-C573-48D7-8A32-22D484D5DBB7}" srcOrd="1" destOrd="0" presId="urn:microsoft.com/office/officeart/2016/7/layout/LinearBlockProcessNumbered"/>
    <dgm:cxn modelId="{B00C8505-4559-40B7-95ED-A6DAA869A0DE}" srcId="{782ED567-30D3-4B46-BDB4-183DDA57C4C5}" destId="{0785EEC9-0AD0-4C79-81C3-072A3E710017}" srcOrd="2" destOrd="0" parTransId="{0657EC9C-C6D1-4597-9AE9-7770B0C87B31}" sibTransId="{4F6E408D-DF02-47B3-BD3E-CCC87B4B9C1B}"/>
    <dgm:cxn modelId="{3875BD0B-5C4E-453E-ABD9-983E4CF131D0}" type="presOf" srcId="{79FB0F1E-FB2A-491A-BC6F-08936DCB54EC}" destId="{B177EF3F-7617-4AC8-835C-A72AAEB7D7F4}" srcOrd="0" destOrd="0" presId="urn:microsoft.com/office/officeart/2016/7/layout/LinearBlockProcessNumbered"/>
    <dgm:cxn modelId="{D8F69B0D-EFF1-4432-BA76-5723709D0DF1}" srcId="{782ED567-30D3-4B46-BDB4-183DDA57C4C5}" destId="{A9E4F755-2987-4C03-93A1-02E5E462EE7B}" srcOrd="4" destOrd="0" parTransId="{56E694E9-B66B-4091-A6A0-25D87641ACEA}" sibTransId="{8B775B06-9320-4497-9FE9-C277DC35BC26}"/>
    <dgm:cxn modelId="{733A4311-2B58-418A-8C3E-9D79A58745F1}" srcId="{79FB0F1E-FB2A-491A-BC6F-08936DCB54EC}" destId="{81A14E4F-1077-4316-8095-0690AF099F87}" srcOrd="2" destOrd="0" parTransId="{70457CBC-1F73-4F91-A8A1-FA3DA0D13715}" sibTransId="{9D1C0201-4154-4572-8FC8-F609376F4767}"/>
    <dgm:cxn modelId="{2CA65B12-64E5-49BA-8832-FCA22F474D5D}" srcId="{79FB0F1E-FB2A-491A-BC6F-08936DCB54EC}" destId="{C19B00A1-5C40-4349-A8BA-D0831FAD6407}" srcOrd="0" destOrd="0" parTransId="{18F5A4DD-E6FD-4A14-8D5A-33BD2C27508B}" sibTransId="{28B00D89-1036-4D1D-A4C7-6875CECBD427}"/>
    <dgm:cxn modelId="{67541519-2A7F-4031-8DFC-0DFDB1F4FD51}" type="presOf" srcId="{A9E4F755-2987-4C03-93A1-02E5E462EE7B}" destId="{84076E7B-4427-43AB-B650-55D21AE1311C}" srcOrd="1" destOrd="0" presId="urn:microsoft.com/office/officeart/2016/7/layout/LinearBlockProcessNumbered"/>
    <dgm:cxn modelId="{5C4CFA1C-3007-4F2D-8828-221D2AFA8BA5}" type="presOf" srcId="{F75300E2-03BF-48D2-B6DB-B293E968F211}" destId="{ED64CB50-EACC-4FB9-A5AF-8321C0FDB443}" srcOrd="0" destOrd="0" presId="urn:microsoft.com/office/officeart/2016/7/layout/LinearBlockProcessNumbered"/>
    <dgm:cxn modelId="{C39BD51D-88EE-4FB0-A131-59C542E7FF4E}" srcId="{782ED567-30D3-4B46-BDB4-183DDA57C4C5}" destId="{F75300E2-03BF-48D2-B6DB-B293E968F211}" srcOrd="0" destOrd="0" parTransId="{B740B538-2A49-4D58-ACAD-D8E92E0007BD}" sibTransId="{03B3C5FB-2513-4E64-9D26-EB567A01001A}"/>
    <dgm:cxn modelId="{3243C824-5F91-45A4-B43C-DDB8583190C8}" srcId="{79FB0F1E-FB2A-491A-BC6F-08936DCB54EC}" destId="{79D78116-E90A-4578-956C-78412FD9E7D6}" srcOrd="5" destOrd="0" parTransId="{4E4C97C8-027A-4A41-807F-E8639E8DDC14}" sibTransId="{8125D1F8-34CC-419D-A5DB-115784E57E7E}"/>
    <dgm:cxn modelId="{675AE931-C559-4EB1-A714-DFE394F9C03F}" type="presOf" srcId="{111F6AEA-EA0A-4DA8-A486-90F9DEAC3D7F}" destId="{8DB87D15-EB47-4B78-8839-EFA24F08F2DF}" srcOrd="1" destOrd="0" presId="urn:microsoft.com/office/officeart/2016/7/layout/LinearBlockProcessNumbered"/>
    <dgm:cxn modelId="{C5104A3E-B6B7-4CBE-A157-CE622C0EFBC8}" type="presOf" srcId="{4F6E408D-DF02-47B3-BD3E-CCC87B4B9C1B}" destId="{4BFF2787-4AFD-4C50-9E2B-4B9930D88C61}" srcOrd="0" destOrd="0" presId="urn:microsoft.com/office/officeart/2016/7/layout/LinearBlockProcessNumbered"/>
    <dgm:cxn modelId="{1E04B85C-17DD-44B3-8B3F-869D5F93AF52}" type="presOf" srcId="{782ED567-30D3-4B46-BDB4-183DDA57C4C5}" destId="{6EB2373A-6066-4B90-95F1-8271DA2BD7FB}" srcOrd="0" destOrd="0" presId="urn:microsoft.com/office/officeart/2016/7/layout/LinearBlockProcessNumbered"/>
    <dgm:cxn modelId="{659C7C41-1B65-408A-B7D9-64D9626C4DE5}" type="presOf" srcId="{79D78116-E90A-4578-956C-78412FD9E7D6}" destId="{C7CCF35E-C573-48D7-8A32-22D484D5DBB7}" srcOrd="0" destOrd="6" presId="urn:microsoft.com/office/officeart/2016/7/layout/LinearBlockProcessNumbered"/>
    <dgm:cxn modelId="{E72E954D-93AF-490A-A9A6-6411C1E30BB4}" srcId="{79FB0F1E-FB2A-491A-BC6F-08936DCB54EC}" destId="{43DC8AD6-CC13-499D-87E6-F5436E7DDBAA}" srcOrd="1" destOrd="0" parTransId="{6E05997A-A0F8-4C14-A4C3-40B9210D4E12}" sibTransId="{A89F1DAA-06A2-455A-B1C3-C3A1A8D697A4}"/>
    <dgm:cxn modelId="{5E4A4451-7FAB-4D70-BC46-B8682C42F148}" srcId="{782ED567-30D3-4B46-BDB4-183DDA57C4C5}" destId="{111F6AEA-EA0A-4DA8-A486-90F9DEAC3D7F}" srcOrd="1" destOrd="0" parTransId="{6B70A48F-D2A1-4812-98DF-FFD9F87282AB}" sibTransId="{3A401648-2A04-48C1-969F-545EDABC93A2}"/>
    <dgm:cxn modelId="{22C93555-2901-4BB9-BE31-A5E485C34262}" type="presOf" srcId="{C19B00A1-5C40-4349-A8BA-D0831FAD6407}" destId="{C7CCF35E-C573-48D7-8A32-22D484D5DBB7}" srcOrd="0" destOrd="1" presId="urn:microsoft.com/office/officeart/2016/7/layout/LinearBlockProcessNumbered"/>
    <dgm:cxn modelId="{F4376B56-8DEE-47F4-8429-7E7AC0330D36}" type="presOf" srcId="{0785EEC9-0AD0-4C79-81C3-072A3E710017}" destId="{220CB1BC-CC55-4F9C-BB17-E74D08A0CE24}" srcOrd="1" destOrd="0" presId="urn:microsoft.com/office/officeart/2016/7/layout/LinearBlockProcessNumbered"/>
    <dgm:cxn modelId="{32B44678-3ED7-4BBD-A234-6D6F330465A8}" srcId="{79FB0F1E-FB2A-491A-BC6F-08936DCB54EC}" destId="{67BC2C27-40E5-483E-B0F1-F369EDC2B245}" srcOrd="3" destOrd="0" parTransId="{086B0B0E-7978-42CC-AAC0-209085E3A25B}" sibTransId="{54CA601A-42CA-43E7-98D7-F981196A0E9E}"/>
    <dgm:cxn modelId="{5449DA7C-0E06-4F95-ABBF-1620F614EEAF}" srcId="{782ED567-30D3-4B46-BDB4-183DDA57C4C5}" destId="{79FB0F1E-FB2A-491A-BC6F-08936DCB54EC}" srcOrd="3" destOrd="0" parTransId="{E5503E74-DEA2-4412-830A-D13135C40906}" sibTransId="{EC76BC43-348F-403A-BEA7-52EAC4216AF8}"/>
    <dgm:cxn modelId="{5690A481-0B44-4072-A9DC-9DBFA2DD9369}" type="presOf" srcId="{EC76BC43-348F-403A-BEA7-52EAC4216AF8}" destId="{C89D620F-AB9A-4EF3-A710-ED32D51A7E19}" srcOrd="0" destOrd="0" presId="urn:microsoft.com/office/officeart/2016/7/layout/LinearBlockProcessNumbered"/>
    <dgm:cxn modelId="{5C9F4285-0B88-41BC-B46B-47D02EA4061D}" type="presOf" srcId="{03B3C5FB-2513-4E64-9D26-EB567A01001A}" destId="{6895E8C0-C9FD-4F37-838A-CCECD78F9095}" srcOrd="0" destOrd="0" presId="urn:microsoft.com/office/officeart/2016/7/layout/LinearBlockProcessNumbered"/>
    <dgm:cxn modelId="{FB0F3E88-C2C0-4F54-97A6-E244F8E9F60B}" type="presOf" srcId="{F75300E2-03BF-48D2-B6DB-B293E968F211}" destId="{8C745ECF-3421-4755-B6A3-1805B0D5B7BE}" srcOrd="1" destOrd="0" presId="urn:microsoft.com/office/officeart/2016/7/layout/LinearBlockProcessNumbered"/>
    <dgm:cxn modelId="{5B4406A4-4E21-490A-82FD-DF2C1D6430BE}" type="presOf" srcId="{3A401648-2A04-48C1-969F-545EDABC93A2}" destId="{C0C74363-3264-4D8E-85DD-6582B1739D26}" srcOrd="0" destOrd="0" presId="urn:microsoft.com/office/officeart/2016/7/layout/LinearBlockProcessNumbered"/>
    <dgm:cxn modelId="{88A07AA7-2A89-4E09-BDF8-68BE4867025B}" type="presOf" srcId="{67BC2C27-40E5-483E-B0F1-F369EDC2B245}" destId="{C7CCF35E-C573-48D7-8A32-22D484D5DBB7}" srcOrd="0" destOrd="4" presId="urn:microsoft.com/office/officeart/2016/7/layout/LinearBlockProcessNumbered"/>
    <dgm:cxn modelId="{541727B6-4FC6-4A71-8777-56FAF8A2E1F4}" type="presOf" srcId="{68E3EBC8-EDDF-4A1E-8664-65644C4468D0}" destId="{C7CCF35E-C573-48D7-8A32-22D484D5DBB7}" srcOrd="0" destOrd="7" presId="urn:microsoft.com/office/officeart/2016/7/layout/LinearBlockProcessNumbered"/>
    <dgm:cxn modelId="{B1CB8AC7-F27F-442E-8AF2-528A16DA26EC}" type="presOf" srcId="{43DC8AD6-CC13-499D-87E6-F5436E7DDBAA}" destId="{C7CCF35E-C573-48D7-8A32-22D484D5DBB7}" srcOrd="0" destOrd="2" presId="urn:microsoft.com/office/officeart/2016/7/layout/LinearBlockProcessNumbered"/>
    <dgm:cxn modelId="{4A5E6EC8-A1F8-4A24-B545-63605D5AF27E}" type="presOf" srcId="{E17AAEFE-1550-476B-B9F7-59C105DE0DCD}" destId="{C7CCF35E-C573-48D7-8A32-22D484D5DBB7}" srcOrd="0" destOrd="5" presId="urn:microsoft.com/office/officeart/2016/7/layout/LinearBlockProcessNumbered"/>
    <dgm:cxn modelId="{086FFDD7-DCA7-4581-820B-2940DA9D761D}" srcId="{79FB0F1E-FB2A-491A-BC6F-08936DCB54EC}" destId="{68E3EBC8-EDDF-4A1E-8664-65644C4468D0}" srcOrd="6" destOrd="0" parTransId="{553A8F93-9E55-475E-8E3D-1658D242FB26}" sibTransId="{12E7A0A6-9AA1-4222-A68B-A5E74FB39DBD}"/>
    <dgm:cxn modelId="{BE2C18E5-FC14-425A-9F82-789026F48541}" type="presOf" srcId="{8B775B06-9320-4497-9FE9-C277DC35BC26}" destId="{3027BD3E-2D33-4E05-93DE-6D23D958F7CA}" srcOrd="0" destOrd="0" presId="urn:microsoft.com/office/officeart/2016/7/layout/LinearBlockProcessNumbered"/>
    <dgm:cxn modelId="{A10AABED-FDED-4D4C-AF0D-CB5A0957AB77}" srcId="{79FB0F1E-FB2A-491A-BC6F-08936DCB54EC}" destId="{E17AAEFE-1550-476B-B9F7-59C105DE0DCD}" srcOrd="4" destOrd="0" parTransId="{BC0141AA-19BA-4A0B-8102-41F04415BBE9}" sibTransId="{9DE9840F-85F5-4363-B851-09C4C39386A0}"/>
    <dgm:cxn modelId="{719A6EF4-53E5-4B58-9D32-A557B3E7D303}" type="presOf" srcId="{81A14E4F-1077-4316-8095-0690AF099F87}" destId="{C7CCF35E-C573-48D7-8A32-22D484D5DBB7}" srcOrd="0" destOrd="3" presId="urn:microsoft.com/office/officeart/2016/7/layout/LinearBlockProcessNumbered"/>
    <dgm:cxn modelId="{3E8A7AF8-B0A0-49C1-A319-B51D10964421}" type="presOf" srcId="{0785EEC9-0AD0-4C79-81C3-072A3E710017}" destId="{AAF32D43-E876-4EB8-8EF3-5184EF1454F1}" srcOrd="0" destOrd="0" presId="urn:microsoft.com/office/officeart/2016/7/layout/LinearBlockProcessNumbered"/>
    <dgm:cxn modelId="{3395F4F8-4D12-4164-B172-BB7E581DD948}" type="presOf" srcId="{111F6AEA-EA0A-4DA8-A486-90F9DEAC3D7F}" destId="{21B90E25-D5C7-46D9-80E1-2BEFC08BDBED}" srcOrd="0" destOrd="0" presId="urn:microsoft.com/office/officeart/2016/7/layout/LinearBlockProcessNumbered"/>
    <dgm:cxn modelId="{91177BF9-C227-4816-B233-D4BE3BE310F1}" type="presOf" srcId="{A9E4F755-2987-4C03-93A1-02E5E462EE7B}" destId="{99CEA141-29EB-4E71-B25F-D14FA2ADAAB1}" srcOrd="0" destOrd="0" presId="urn:microsoft.com/office/officeart/2016/7/layout/LinearBlockProcessNumbered"/>
    <dgm:cxn modelId="{9FF52488-7B4B-4E76-9609-EBB17BAA2E8F}" type="presParOf" srcId="{6EB2373A-6066-4B90-95F1-8271DA2BD7FB}" destId="{D78C3206-B08D-4B2B-98E3-A7BA0DF7A947}" srcOrd="0" destOrd="0" presId="urn:microsoft.com/office/officeart/2016/7/layout/LinearBlockProcessNumbered"/>
    <dgm:cxn modelId="{159E3516-1CA3-4678-AD31-067BA83FC58A}" type="presParOf" srcId="{D78C3206-B08D-4B2B-98E3-A7BA0DF7A947}" destId="{ED64CB50-EACC-4FB9-A5AF-8321C0FDB443}" srcOrd="0" destOrd="0" presId="urn:microsoft.com/office/officeart/2016/7/layout/LinearBlockProcessNumbered"/>
    <dgm:cxn modelId="{E1EEE031-0EF7-4EF8-A5D3-4BE2042DB0EC}" type="presParOf" srcId="{D78C3206-B08D-4B2B-98E3-A7BA0DF7A947}" destId="{6895E8C0-C9FD-4F37-838A-CCECD78F9095}" srcOrd="1" destOrd="0" presId="urn:microsoft.com/office/officeart/2016/7/layout/LinearBlockProcessNumbered"/>
    <dgm:cxn modelId="{E3943C35-12B4-4C18-900C-EBAE84E28F3B}" type="presParOf" srcId="{D78C3206-B08D-4B2B-98E3-A7BA0DF7A947}" destId="{8C745ECF-3421-4755-B6A3-1805B0D5B7BE}" srcOrd="2" destOrd="0" presId="urn:microsoft.com/office/officeart/2016/7/layout/LinearBlockProcessNumbered"/>
    <dgm:cxn modelId="{84FD5E99-3FA0-440D-9156-B074E9BFC283}" type="presParOf" srcId="{6EB2373A-6066-4B90-95F1-8271DA2BD7FB}" destId="{809AFE5C-8336-4874-A784-3C29DB534860}" srcOrd="1" destOrd="0" presId="urn:microsoft.com/office/officeart/2016/7/layout/LinearBlockProcessNumbered"/>
    <dgm:cxn modelId="{8F9B5AC0-DBE9-40CD-ACE1-15C40163D54F}" type="presParOf" srcId="{6EB2373A-6066-4B90-95F1-8271DA2BD7FB}" destId="{07334C57-DA70-40E0-8FF2-5B746DA46235}" srcOrd="2" destOrd="0" presId="urn:microsoft.com/office/officeart/2016/7/layout/LinearBlockProcessNumbered"/>
    <dgm:cxn modelId="{E6F03A56-4B74-4A23-86B9-FEE50CCCB6CD}" type="presParOf" srcId="{07334C57-DA70-40E0-8FF2-5B746DA46235}" destId="{21B90E25-D5C7-46D9-80E1-2BEFC08BDBED}" srcOrd="0" destOrd="0" presId="urn:microsoft.com/office/officeart/2016/7/layout/LinearBlockProcessNumbered"/>
    <dgm:cxn modelId="{7D3DBB8A-8760-4383-A079-32842069C5D5}" type="presParOf" srcId="{07334C57-DA70-40E0-8FF2-5B746DA46235}" destId="{C0C74363-3264-4D8E-85DD-6582B1739D26}" srcOrd="1" destOrd="0" presId="urn:microsoft.com/office/officeart/2016/7/layout/LinearBlockProcessNumbered"/>
    <dgm:cxn modelId="{CADA3DF1-1EF1-4ACE-96A3-9E2FE3878762}" type="presParOf" srcId="{07334C57-DA70-40E0-8FF2-5B746DA46235}" destId="{8DB87D15-EB47-4B78-8839-EFA24F08F2DF}" srcOrd="2" destOrd="0" presId="urn:microsoft.com/office/officeart/2016/7/layout/LinearBlockProcessNumbered"/>
    <dgm:cxn modelId="{7752AD81-C17D-4524-90EF-168FA9DB979A}" type="presParOf" srcId="{6EB2373A-6066-4B90-95F1-8271DA2BD7FB}" destId="{E32467F9-9FE6-444E-B68D-39D7A348A6AC}" srcOrd="3" destOrd="0" presId="urn:microsoft.com/office/officeart/2016/7/layout/LinearBlockProcessNumbered"/>
    <dgm:cxn modelId="{40D09480-C8E9-40B8-AD4E-96E4F1E49A7F}" type="presParOf" srcId="{6EB2373A-6066-4B90-95F1-8271DA2BD7FB}" destId="{DA2815D7-EB30-49A1-BC4D-852C729407AF}" srcOrd="4" destOrd="0" presId="urn:microsoft.com/office/officeart/2016/7/layout/LinearBlockProcessNumbered"/>
    <dgm:cxn modelId="{72C7B9DF-ABA2-4775-89EA-C38BF93851D1}" type="presParOf" srcId="{DA2815D7-EB30-49A1-BC4D-852C729407AF}" destId="{AAF32D43-E876-4EB8-8EF3-5184EF1454F1}" srcOrd="0" destOrd="0" presId="urn:microsoft.com/office/officeart/2016/7/layout/LinearBlockProcessNumbered"/>
    <dgm:cxn modelId="{E9C39E1D-B18F-4749-A3A6-C30D089F4C1D}" type="presParOf" srcId="{DA2815D7-EB30-49A1-BC4D-852C729407AF}" destId="{4BFF2787-4AFD-4C50-9E2B-4B9930D88C61}" srcOrd="1" destOrd="0" presId="urn:microsoft.com/office/officeart/2016/7/layout/LinearBlockProcessNumbered"/>
    <dgm:cxn modelId="{B72E411A-3854-4C57-920A-483D84ACD688}" type="presParOf" srcId="{DA2815D7-EB30-49A1-BC4D-852C729407AF}" destId="{220CB1BC-CC55-4F9C-BB17-E74D08A0CE24}" srcOrd="2" destOrd="0" presId="urn:microsoft.com/office/officeart/2016/7/layout/LinearBlockProcessNumbered"/>
    <dgm:cxn modelId="{1187C26B-3E44-469A-AD96-11F62FC9056C}" type="presParOf" srcId="{6EB2373A-6066-4B90-95F1-8271DA2BD7FB}" destId="{B6410B24-0732-46CB-850A-BD4797BF8C20}" srcOrd="5" destOrd="0" presId="urn:microsoft.com/office/officeart/2016/7/layout/LinearBlockProcessNumbered"/>
    <dgm:cxn modelId="{ED89CDC0-7AC3-4E59-9AEC-169F68B72A27}" type="presParOf" srcId="{6EB2373A-6066-4B90-95F1-8271DA2BD7FB}" destId="{7E93A898-39CF-44C5-9DE9-C2A389D2CED0}" srcOrd="6" destOrd="0" presId="urn:microsoft.com/office/officeart/2016/7/layout/LinearBlockProcessNumbered"/>
    <dgm:cxn modelId="{09199C70-8619-4089-BCEA-96561AA8CEA9}" type="presParOf" srcId="{7E93A898-39CF-44C5-9DE9-C2A389D2CED0}" destId="{B177EF3F-7617-4AC8-835C-A72AAEB7D7F4}" srcOrd="0" destOrd="0" presId="urn:microsoft.com/office/officeart/2016/7/layout/LinearBlockProcessNumbered"/>
    <dgm:cxn modelId="{846BE9B4-32D4-4875-A006-58B09C87AF87}" type="presParOf" srcId="{7E93A898-39CF-44C5-9DE9-C2A389D2CED0}" destId="{C89D620F-AB9A-4EF3-A710-ED32D51A7E19}" srcOrd="1" destOrd="0" presId="urn:microsoft.com/office/officeart/2016/7/layout/LinearBlockProcessNumbered"/>
    <dgm:cxn modelId="{91723F8C-9115-4078-8103-E7BE970EE68B}" type="presParOf" srcId="{7E93A898-39CF-44C5-9DE9-C2A389D2CED0}" destId="{C7CCF35E-C573-48D7-8A32-22D484D5DBB7}" srcOrd="2" destOrd="0" presId="urn:microsoft.com/office/officeart/2016/7/layout/LinearBlockProcessNumbered"/>
    <dgm:cxn modelId="{3E012693-5D02-45D6-BAB4-5DFFEDA3A26D}" type="presParOf" srcId="{6EB2373A-6066-4B90-95F1-8271DA2BD7FB}" destId="{0A8E8CC0-5DB9-4E11-906D-855199401E80}" srcOrd="7" destOrd="0" presId="urn:microsoft.com/office/officeart/2016/7/layout/LinearBlockProcessNumbered"/>
    <dgm:cxn modelId="{5B2F1E22-2511-4473-87A3-233B4ACE8133}" type="presParOf" srcId="{6EB2373A-6066-4B90-95F1-8271DA2BD7FB}" destId="{C6EC52D6-262B-43CD-84A0-020CB46B6614}" srcOrd="8" destOrd="0" presId="urn:microsoft.com/office/officeart/2016/7/layout/LinearBlockProcessNumbered"/>
    <dgm:cxn modelId="{4FAF8457-0D83-4326-A657-951A50E3D50C}" type="presParOf" srcId="{C6EC52D6-262B-43CD-84A0-020CB46B6614}" destId="{99CEA141-29EB-4E71-B25F-D14FA2ADAAB1}" srcOrd="0" destOrd="0" presId="urn:microsoft.com/office/officeart/2016/7/layout/LinearBlockProcessNumbered"/>
    <dgm:cxn modelId="{57249A65-D844-4239-B2A1-671818F29255}" type="presParOf" srcId="{C6EC52D6-262B-43CD-84A0-020CB46B6614}" destId="{3027BD3E-2D33-4E05-93DE-6D23D958F7CA}" srcOrd="1" destOrd="0" presId="urn:microsoft.com/office/officeart/2016/7/layout/LinearBlockProcessNumbered"/>
    <dgm:cxn modelId="{EC478D74-C071-44D9-B139-03C391E83638}" type="presParOf" srcId="{C6EC52D6-262B-43CD-84A0-020CB46B6614}" destId="{84076E7B-4427-43AB-B650-55D21AE1311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43DCFF-85DE-41FF-AD0E-9F3A4099614D}" type="doc">
      <dgm:prSet loTypeId="urn:microsoft.com/office/officeart/2016/7/layout/VerticalSolidActionList" loCatId="List" qsTypeId="urn:microsoft.com/office/officeart/2005/8/quickstyle/simple4" qsCatId="simple" csTypeId="urn:microsoft.com/office/officeart/2005/8/colors/accent0_3" csCatId="mainScheme" phldr="1"/>
      <dgm:spPr/>
      <dgm:t>
        <a:bodyPr/>
        <a:lstStyle/>
        <a:p>
          <a:endParaRPr lang="en-US"/>
        </a:p>
      </dgm:t>
    </dgm:pt>
    <dgm:pt modelId="{F81E5F23-08AF-4761-B5E2-FF2B39CB36A7}">
      <dgm:prSet/>
      <dgm:spPr>
        <a:solidFill>
          <a:schemeClr val="tx1">
            <a:lumMod val="50000"/>
            <a:lumOff val="50000"/>
          </a:schemeClr>
        </a:solidFill>
        <a:ln>
          <a:noFill/>
        </a:ln>
      </dgm:spPr>
      <dgm:t>
        <a:bodyPr/>
        <a:lstStyle/>
        <a:p>
          <a:r>
            <a:rPr lang="en-US" b="1" dirty="0"/>
            <a:t>Consider</a:t>
          </a:r>
        </a:p>
      </dgm:t>
    </dgm:pt>
    <dgm:pt modelId="{84DA4FA6-8757-4ADD-83E4-BA7054ABA17E}" type="parTrans" cxnId="{06CA62C4-BA2C-437F-8F1B-B9E1BC4ABE85}">
      <dgm:prSet/>
      <dgm:spPr/>
      <dgm:t>
        <a:bodyPr/>
        <a:lstStyle/>
        <a:p>
          <a:endParaRPr lang="en-US"/>
        </a:p>
      </dgm:t>
    </dgm:pt>
    <dgm:pt modelId="{AA0512FA-36E3-4135-9B81-17CBCC875AC3}" type="sibTrans" cxnId="{06CA62C4-BA2C-437F-8F1B-B9E1BC4ABE85}">
      <dgm:prSet/>
      <dgm:spPr/>
      <dgm:t>
        <a:bodyPr/>
        <a:lstStyle/>
        <a:p>
          <a:endParaRPr lang="en-US"/>
        </a:p>
      </dgm:t>
    </dgm:pt>
    <dgm:pt modelId="{A9545BC6-C3CA-4FFE-B33D-9126762F66AE}">
      <dgm:prSet/>
      <dgm:spPr/>
      <dgm:t>
        <a:bodyPr/>
        <a:lstStyle/>
        <a:p>
          <a:r>
            <a:rPr lang="en-US" dirty="0"/>
            <a:t>Consider risk vs. benefit for specific patient</a:t>
          </a:r>
        </a:p>
      </dgm:t>
    </dgm:pt>
    <dgm:pt modelId="{4B5F6419-D7CE-4468-9903-B7A0CCC35321}" type="parTrans" cxnId="{AF9C4623-3A8F-458E-8BF0-2FCFD53A098B}">
      <dgm:prSet/>
      <dgm:spPr/>
      <dgm:t>
        <a:bodyPr/>
        <a:lstStyle/>
        <a:p>
          <a:endParaRPr lang="en-US"/>
        </a:p>
      </dgm:t>
    </dgm:pt>
    <dgm:pt modelId="{65590A63-73B8-4FA3-9918-26B27F228943}" type="sibTrans" cxnId="{AF9C4623-3A8F-458E-8BF0-2FCFD53A098B}">
      <dgm:prSet/>
      <dgm:spPr/>
      <dgm:t>
        <a:bodyPr/>
        <a:lstStyle/>
        <a:p>
          <a:endParaRPr lang="en-US"/>
        </a:p>
      </dgm:t>
    </dgm:pt>
    <dgm:pt modelId="{B6AC46FD-DFAB-4AFA-AE39-05A5F970CB3F}">
      <dgm:prSet/>
      <dgm:spPr>
        <a:solidFill>
          <a:schemeClr val="tx1">
            <a:lumMod val="50000"/>
            <a:lumOff val="50000"/>
          </a:schemeClr>
        </a:solidFill>
        <a:ln>
          <a:noFill/>
        </a:ln>
      </dgm:spPr>
      <dgm:t>
        <a:bodyPr/>
        <a:lstStyle/>
        <a:p>
          <a:r>
            <a:rPr lang="en-US" b="1" dirty="0"/>
            <a:t>Consider</a:t>
          </a:r>
        </a:p>
      </dgm:t>
    </dgm:pt>
    <dgm:pt modelId="{27A50B34-6670-434F-B03E-BF15D8376DC5}" type="parTrans" cxnId="{5DD9F805-5B55-49D6-8060-C6EEF5FD7F97}">
      <dgm:prSet/>
      <dgm:spPr/>
      <dgm:t>
        <a:bodyPr/>
        <a:lstStyle/>
        <a:p>
          <a:endParaRPr lang="en-US"/>
        </a:p>
      </dgm:t>
    </dgm:pt>
    <dgm:pt modelId="{C412136E-5742-4D16-A5A8-FAA137E3B5E1}" type="sibTrans" cxnId="{5DD9F805-5B55-49D6-8060-C6EEF5FD7F97}">
      <dgm:prSet/>
      <dgm:spPr/>
      <dgm:t>
        <a:bodyPr/>
        <a:lstStyle/>
        <a:p>
          <a:endParaRPr lang="en-US"/>
        </a:p>
      </dgm:t>
    </dgm:pt>
    <dgm:pt modelId="{0C64D116-D402-40E9-83A5-CB2DA2C82196}">
      <dgm:prSet/>
      <dgm:spPr/>
      <dgm:t>
        <a:bodyPr/>
        <a:lstStyle/>
        <a:p>
          <a:r>
            <a:rPr lang="en-US" dirty="0"/>
            <a:t>Consider non-pharmacologic therapy</a:t>
          </a:r>
        </a:p>
      </dgm:t>
    </dgm:pt>
    <dgm:pt modelId="{996EC95A-9B10-4D93-8C6D-64109C788505}" type="parTrans" cxnId="{EABEF718-68B8-46FE-9B23-4F29CFB9CAB4}">
      <dgm:prSet/>
      <dgm:spPr/>
      <dgm:t>
        <a:bodyPr/>
        <a:lstStyle/>
        <a:p>
          <a:endParaRPr lang="en-US"/>
        </a:p>
      </dgm:t>
    </dgm:pt>
    <dgm:pt modelId="{79E3A9F7-158D-4D28-B912-B8E7F14EE3ED}" type="sibTrans" cxnId="{EABEF718-68B8-46FE-9B23-4F29CFB9CAB4}">
      <dgm:prSet/>
      <dgm:spPr/>
      <dgm:t>
        <a:bodyPr/>
        <a:lstStyle/>
        <a:p>
          <a:endParaRPr lang="en-US"/>
        </a:p>
      </dgm:t>
    </dgm:pt>
    <dgm:pt modelId="{AD75B949-7993-442B-8E96-739A60290D74}">
      <dgm:prSet/>
      <dgm:spPr>
        <a:solidFill>
          <a:schemeClr val="tx1">
            <a:lumMod val="50000"/>
            <a:lumOff val="50000"/>
          </a:schemeClr>
        </a:solidFill>
        <a:ln>
          <a:noFill/>
        </a:ln>
      </dgm:spPr>
      <dgm:t>
        <a:bodyPr/>
        <a:lstStyle/>
        <a:p>
          <a:r>
            <a:rPr lang="en-US" b="1" dirty="0"/>
            <a:t>Start</a:t>
          </a:r>
        </a:p>
      </dgm:t>
    </dgm:pt>
    <dgm:pt modelId="{38DD4718-4C8A-4E02-8C55-B5000B7E4F88}" type="parTrans" cxnId="{4CBA89FD-6634-4A58-9B68-0CF68352FD68}">
      <dgm:prSet/>
      <dgm:spPr/>
      <dgm:t>
        <a:bodyPr/>
        <a:lstStyle/>
        <a:p>
          <a:endParaRPr lang="en-US"/>
        </a:p>
      </dgm:t>
    </dgm:pt>
    <dgm:pt modelId="{65025B18-26A3-4C65-B62B-909A59678899}" type="sibTrans" cxnId="{4CBA89FD-6634-4A58-9B68-0CF68352FD68}">
      <dgm:prSet/>
      <dgm:spPr/>
      <dgm:t>
        <a:bodyPr/>
        <a:lstStyle/>
        <a:p>
          <a:endParaRPr lang="en-US"/>
        </a:p>
      </dgm:t>
    </dgm:pt>
    <dgm:pt modelId="{66331220-F79C-462D-A698-FD5243F6AF9B}">
      <dgm:prSet/>
      <dgm:spPr/>
      <dgm:t>
        <a:bodyPr/>
        <a:lstStyle/>
        <a:p>
          <a:r>
            <a:rPr lang="en-US" dirty="0"/>
            <a:t>Start with a low dose and titrate slowly</a:t>
          </a:r>
        </a:p>
      </dgm:t>
    </dgm:pt>
    <dgm:pt modelId="{F648814D-9FD6-4571-AA46-329143550404}" type="parTrans" cxnId="{1FD06350-6CFB-4FF1-AF78-3FDDC38819B8}">
      <dgm:prSet/>
      <dgm:spPr/>
      <dgm:t>
        <a:bodyPr/>
        <a:lstStyle/>
        <a:p>
          <a:endParaRPr lang="en-US"/>
        </a:p>
      </dgm:t>
    </dgm:pt>
    <dgm:pt modelId="{2B3FB4C6-EB47-4579-8775-EAA2DC95A039}" type="sibTrans" cxnId="{1FD06350-6CFB-4FF1-AF78-3FDDC38819B8}">
      <dgm:prSet/>
      <dgm:spPr/>
      <dgm:t>
        <a:bodyPr/>
        <a:lstStyle/>
        <a:p>
          <a:endParaRPr lang="en-US"/>
        </a:p>
      </dgm:t>
    </dgm:pt>
    <dgm:pt modelId="{76A440E7-24E6-495F-86D1-21F9A0FE0E3E}">
      <dgm:prSet/>
      <dgm:spPr>
        <a:solidFill>
          <a:schemeClr val="bg1">
            <a:lumMod val="50000"/>
          </a:schemeClr>
        </a:solidFill>
        <a:ln>
          <a:noFill/>
        </a:ln>
      </dgm:spPr>
      <dgm:t>
        <a:bodyPr/>
        <a:lstStyle/>
        <a:p>
          <a:r>
            <a:rPr lang="en-US" b="1" dirty="0"/>
            <a:t>Reach</a:t>
          </a:r>
        </a:p>
      </dgm:t>
    </dgm:pt>
    <dgm:pt modelId="{A6FB8F21-3E1C-4EE1-9404-595E8C26EBA1}" type="parTrans" cxnId="{DD31B8F6-B1B4-4DC8-9B58-780E1AE67F88}">
      <dgm:prSet/>
      <dgm:spPr/>
      <dgm:t>
        <a:bodyPr/>
        <a:lstStyle/>
        <a:p>
          <a:endParaRPr lang="en-US"/>
        </a:p>
      </dgm:t>
    </dgm:pt>
    <dgm:pt modelId="{CE14F435-3164-4B67-8B2B-6D2219F2A369}" type="sibTrans" cxnId="{DD31B8F6-B1B4-4DC8-9B58-780E1AE67F88}">
      <dgm:prSet/>
      <dgm:spPr/>
      <dgm:t>
        <a:bodyPr/>
        <a:lstStyle/>
        <a:p>
          <a:endParaRPr lang="en-US"/>
        </a:p>
      </dgm:t>
    </dgm:pt>
    <dgm:pt modelId="{5204E573-933D-4670-9421-C0946B758470}">
      <dgm:prSet/>
      <dgm:spPr/>
      <dgm:t>
        <a:bodyPr/>
        <a:lstStyle/>
        <a:p>
          <a:r>
            <a:rPr lang="en-US"/>
            <a:t>Reach max tolerated dose of single agent before adding 2nd</a:t>
          </a:r>
        </a:p>
      </dgm:t>
    </dgm:pt>
    <dgm:pt modelId="{1E70992A-E3E6-4052-B91B-9FD93002B545}" type="parTrans" cxnId="{4EDABFED-2648-443B-AFCA-7DDB04BC1946}">
      <dgm:prSet/>
      <dgm:spPr/>
      <dgm:t>
        <a:bodyPr/>
        <a:lstStyle/>
        <a:p>
          <a:endParaRPr lang="en-US"/>
        </a:p>
      </dgm:t>
    </dgm:pt>
    <dgm:pt modelId="{C7EA73C6-A040-4581-A409-F3F1EA8F2622}" type="sibTrans" cxnId="{4EDABFED-2648-443B-AFCA-7DDB04BC1946}">
      <dgm:prSet/>
      <dgm:spPr/>
      <dgm:t>
        <a:bodyPr/>
        <a:lstStyle/>
        <a:p>
          <a:endParaRPr lang="en-US"/>
        </a:p>
      </dgm:t>
    </dgm:pt>
    <dgm:pt modelId="{38D47D7B-F7A6-4C26-ADD6-3E9C4BEF960D}">
      <dgm:prSet/>
      <dgm:spPr>
        <a:solidFill>
          <a:schemeClr val="bg1">
            <a:lumMod val="50000"/>
          </a:schemeClr>
        </a:solidFill>
        <a:ln>
          <a:noFill/>
        </a:ln>
      </dgm:spPr>
      <dgm:t>
        <a:bodyPr/>
        <a:lstStyle/>
        <a:p>
          <a:r>
            <a:rPr lang="en-US" b="1" dirty="0"/>
            <a:t>Use</a:t>
          </a:r>
        </a:p>
      </dgm:t>
    </dgm:pt>
    <dgm:pt modelId="{05CA5F66-FB1B-4E66-88E6-B36F31BAC6E9}" type="parTrans" cxnId="{8C087918-2F73-4F8A-87DC-BC363FF5335B}">
      <dgm:prSet/>
      <dgm:spPr/>
      <dgm:t>
        <a:bodyPr/>
        <a:lstStyle/>
        <a:p>
          <a:endParaRPr lang="en-US"/>
        </a:p>
      </dgm:t>
    </dgm:pt>
    <dgm:pt modelId="{F011DB0F-0838-4E91-A6F7-EBA173F3F0F5}" type="sibTrans" cxnId="{8C087918-2F73-4F8A-87DC-BC363FF5335B}">
      <dgm:prSet/>
      <dgm:spPr/>
      <dgm:t>
        <a:bodyPr/>
        <a:lstStyle/>
        <a:p>
          <a:endParaRPr lang="en-US"/>
        </a:p>
      </dgm:t>
    </dgm:pt>
    <dgm:pt modelId="{F8DA4D99-1D06-4E85-8D6F-5F37158F3EAD}">
      <dgm:prSet/>
      <dgm:spPr/>
      <dgm:t>
        <a:bodyPr/>
        <a:lstStyle/>
        <a:p>
          <a:r>
            <a:rPr lang="en-US" dirty="0"/>
            <a:t>Use one drug to treat two conditions</a:t>
          </a:r>
        </a:p>
      </dgm:t>
    </dgm:pt>
    <dgm:pt modelId="{468367CE-D8C8-40A5-8CA5-D73E7CF69E20}" type="parTrans" cxnId="{D6F5C5F2-9DE3-4644-840A-7953E7790839}">
      <dgm:prSet/>
      <dgm:spPr/>
      <dgm:t>
        <a:bodyPr/>
        <a:lstStyle/>
        <a:p>
          <a:endParaRPr lang="en-US"/>
        </a:p>
      </dgm:t>
    </dgm:pt>
    <dgm:pt modelId="{8619D3EC-CE81-4425-960E-4B63544D5D3E}" type="sibTrans" cxnId="{D6F5C5F2-9DE3-4644-840A-7953E7790839}">
      <dgm:prSet/>
      <dgm:spPr/>
      <dgm:t>
        <a:bodyPr/>
        <a:lstStyle/>
        <a:p>
          <a:endParaRPr lang="en-US"/>
        </a:p>
      </dgm:t>
    </dgm:pt>
    <dgm:pt modelId="{949F17F6-8382-4047-A0C6-8B6D09FD1884}" type="pres">
      <dgm:prSet presAssocID="{6B43DCFF-85DE-41FF-AD0E-9F3A4099614D}" presName="Name0" presStyleCnt="0">
        <dgm:presLayoutVars>
          <dgm:dir/>
          <dgm:animLvl val="lvl"/>
          <dgm:resizeHandles val="exact"/>
        </dgm:presLayoutVars>
      </dgm:prSet>
      <dgm:spPr/>
    </dgm:pt>
    <dgm:pt modelId="{2BB41843-D207-4DEB-BD55-F27539B61FAE}" type="pres">
      <dgm:prSet presAssocID="{F81E5F23-08AF-4761-B5E2-FF2B39CB36A7}" presName="linNode" presStyleCnt="0"/>
      <dgm:spPr/>
    </dgm:pt>
    <dgm:pt modelId="{CFBA902B-918B-44CD-8D68-C1E07AA8C5D9}" type="pres">
      <dgm:prSet presAssocID="{F81E5F23-08AF-4761-B5E2-FF2B39CB36A7}" presName="parentText" presStyleLbl="alignNode1" presStyleIdx="0" presStyleCnt="5">
        <dgm:presLayoutVars>
          <dgm:chMax val="1"/>
          <dgm:bulletEnabled/>
        </dgm:presLayoutVars>
      </dgm:prSet>
      <dgm:spPr/>
    </dgm:pt>
    <dgm:pt modelId="{7416F696-D0CB-4A0A-839F-A52C59347504}" type="pres">
      <dgm:prSet presAssocID="{F81E5F23-08AF-4761-B5E2-FF2B39CB36A7}" presName="descendantText" presStyleLbl="alignAccFollowNode1" presStyleIdx="0" presStyleCnt="5">
        <dgm:presLayoutVars>
          <dgm:bulletEnabled/>
        </dgm:presLayoutVars>
      </dgm:prSet>
      <dgm:spPr/>
    </dgm:pt>
    <dgm:pt modelId="{41A46307-C08A-44B5-9593-CB5BC11EF52B}" type="pres">
      <dgm:prSet presAssocID="{AA0512FA-36E3-4135-9B81-17CBCC875AC3}" presName="sp" presStyleCnt="0"/>
      <dgm:spPr/>
    </dgm:pt>
    <dgm:pt modelId="{7A877297-DC0E-452E-B03A-0DCBCABCD631}" type="pres">
      <dgm:prSet presAssocID="{B6AC46FD-DFAB-4AFA-AE39-05A5F970CB3F}" presName="linNode" presStyleCnt="0"/>
      <dgm:spPr/>
    </dgm:pt>
    <dgm:pt modelId="{70A097FE-9347-4CA9-80BA-201C295C5D87}" type="pres">
      <dgm:prSet presAssocID="{B6AC46FD-DFAB-4AFA-AE39-05A5F970CB3F}" presName="parentText" presStyleLbl="alignNode1" presStyleIdx="1" presStyleCnt="5">
        <dgm:presLayoutVars>
          <dgm:chMax val="1"/>
          <dgm:bulletEnabled/>
        </dgm:presLayoutVars>
      </dgm:prSet>
      <dgm:spPr/>
    </dgm:pt>
    <dgm:pt modelId="{A1481A16-4DBB-496F-BCA9-77ECE4A2BB0C}" type="pres">
      <dgm:prSet presAssocID="{B6AC46FD-DFAB-4AFA-AE39-05A5F970CB3F}" presName="descendantText" presStyleLbl="alignAccFollowNode1" presStyleIdx="1" presStyleCnt="5">
        <dgm:presLayoutVars>
          <dgm:bulletEnabled/>
        </dgm:presLayoutVars>
      </dgm:prSet>
      <dgm:spPr/>
    </dgm:pt>
    <dgm:pt modelId="{46EA2323-49BE-4AD1-A094-B5BB8A66073C}" type="pres">
      <dgm:prSet presAssocID="{C412136E-5742-4D16-A5A8-FAA137E3B5E1}" presName="sp" presStyleCnt="0"/>
      <dgm:spPr/>
    </dgm:pt>
    <dgm:pt modelId="{B2CC7653-4CD1-4BDE-B8C9-92D9EF6D4BC1}" type="pres">
      <dgm:prSet presAssocID="{AD75B949-7993-442B-8E96-739A60290D74}" presName="linNode" presStyleCnt="0"/>
      <dgm:spPr/>
    </dgm:pt>
    <dgm:pt modelId="{6FD899B1-E082-4987-B84F-F3AA28D439CD}" type="pres">
      <dgm:prSet presAssocID="{AD75B949-7993-442B-8E96-739A60290D74}" presName="parentText" presStyleLbl="alignNode1" presStyleIdx="2" presStyleCnt="5">
        <dgm:presLayoutVars>
          <dgm:chMax val="1"/>
          <dgm:bulletEnabled/>
        </dgm:presLayoutVars>
      </dgm:prSet>
      <dgm:spPr/>
    </dgm:pt>
    <dgm:pt modelId="{4471B1CB-4C18-45DE-AED5-760F63FF9FCE}" type="pres">
      <dgm:prSet presAssocID="{AD75B949-7993-442B-8E96-739A60290D74}" presName="descendantText" presStyleLbl="alignAccFollowNode1" presStyleIdx="2" presStyleCnt="5">
        <dgm:presLayoutVars>
          <dgm:bulletEnabled/>
        </dgm:presLayoutVars>
      </dgm:prSet>
      <dgm:spPr/>
    </dgm:pt>
    <dgm:pt modelId="{A9D66891-3E3D-4F17-9D54-A9B774054526}" type="pres">
      <dgm:prSet presAssocID="{65025B18-26A3-4C65-B62B-909A59678899}" presName="sp" presStyleCnt="0"/>
      <dgm:spPr/>
    </dgm:pt>
    <dgm:pt modelId="{0B47EAFE-8D9A-4ECE-9108-0068E2D4FF5A}" type="pres">
      <dgm:prSet presAssocID="{76A440E7-24E6-495F-86D1-21F9A0FE0E3E}" presName="linNode" presStyleCnt="0"/>
      <dgm:spPr/>
    </dgm:pt>
    <dgm:pt modelId="{1DA05FB6-6E37-4F1F-83AA-A0C89ECAB4B6}" type="pres">
      <dgm:prSet presAssocID="{76A440E7-24E6-495F-86D1-21F9A0FE0E3E}" presName="parentText" presStyleLbl="alignNode1" presStyleIdx="3" presStyleCnt="5">
        <dgm:presLayoutVars>
          <dgm:chMax val="1"/>
          <dgm:bulletEnabled/>
        </dgm:presLayoutVars>
      </dgm:prSet>
      <dgm:spPr/>
    </dgm:pt>
    <dgm:pt modelId="{2F57B9B1-915E-434D-A6A8-841A0C599643}" type="pres">
      <dgm:prSet presAssocID="{76A440E7-24E6-495F-86D1-21F9A0FE0E3E}" presName="descendantText" presStyleLbl="alignAccFollowNode1" presStyleIdx="3" presStyleCnt="5">
        <dgm:presLayoutVars>
          <dgm:bulletEnabled/>
        </dgm:presLayoutVars>
      </dgm:prSet>
      <dgm:spPr/>
    </dgm:pt>
    <dgm:pt modelId="{2A5CD3B0-0DE3-40B4-B8AB-C06A64B3D210}" type="pres">
      <dgm:prSet presAssocID="{CE14F435-3164-4B67-8B2B-6D2219F2A369}" presName="sp" presStyleCnt="0"/>
      <dgm:spPr/>
    </dgm:pt>
    <dgm:pt modelId="{05B2406D-489D-49C8-A95F-DBA87F302161}" type="pres">
      <dgm:prSet presAssocID="{38D47D7B-F7A6-4C26-ADD6-3E9C4BEF960D}" presName="linNode" presStyleCnt="0"/>
      <dgm:spPr/>
    </dgm:pt>
    <dgm:pt modelId="{9F52ABF2-E591-43E9-8EF1-B7D696C1B9ED}" type="pres">
      <dgm:prSet presAssocID="{38D47D7B-F7A6-4C26-ADD6-3E9C4BEF960D}" presName="parentText" presStyleLbl="alignNode1" presStyleIdx="4" presStyleCnt="5">
        <dgm:presLayoutVars>
          <dgm:chMax val="1"/>
          <dgm:bulletEnabled/>
        </dgm:presLayoutVars>
      </dgm:prSet>
      <dgm:spPr/>
    </dgm:pt>
    <dgm:pt modelId="{4BECF2E6-00D6-4FD2-AAC7-EED267873069}" type="pres">
      <dgm:prSet presAssocID="{38D47D7B-F7A6-4C26-ADD6-3E9C4BEF960D}" presName="descendantText" presStyleLbl="alignAccFollowNode1" presStyleIdx="4" presStyleCnt="5">
        <dgm:presLayoutVars>
          <dgm:bulletEnabled/>
        </dgm:presLayoutVars>
      </dgm:prSet>
      <dgm:spPr/>
    </dgm:pt>
  </dgm:ptLst>
  <dgm:cxnLst>
    <dgm:cxn modelId="{5DD9F805-5B55-49D6-8060-C6EEF5FD7F97}" srcId="{6B43DCFF-85DE-41FF-AD0E-9F3A4099614D}" destId="{B6AC46FD-DFAB-4AFA-AE39-05A5F970CB3F}" srcOrd="1" destOrd="0" parTransId="{27A50B34-6670-434F-B03E-BF15D8376DC5}" sibTransId="{C412136E-5742-4D16-A5A8-FAA137E3B5E1}"/>
    <dgm:cxn modelId="{88D20115-D7CF-47F3-9D22-FFF7DCDF6F83}" type="presOf" srcId="{A9545BC6-C3CA-4FFE-B33D-9126762F66AE}" destId="{7416F696-D0CB-4A0A-839F-A52C59347504}" srcOrd="0" destOrd="0" presId="urn:microsoft.com/office/officeart/2016/7/layout/VerticalSolidActionList"/>
    <dgm:cxn modelId="{8C087918-2F73-4F8A-87DC-BC363FF5335B}" srcId="{6B43DCFF-85DE-41FF-AD0E-9F3A4099614D}" destId="{38D47D7B-F7A6-4C26-ADD6-3E9C4BEF960D}" srcOrd="4" destOrd="0" parTransId="{05CA5F66-FB1B-4E66-88E6-B36F31BAC6E9}" sibTransId="{F011DB0F-0838-4E91-A6F7-EBA173F3F0F5}"/>
    <dgm:cxn modelId="{EABEF718-68B8-46FE-9B23-4F29CFB9CAB4}" srcId="{B6AC46FD-DFAB-4AFA-AE39-05A5F970CB3F}" destId="{0C64D116-D402-40E9-83A5-CB2DA2C82196}" srcOrd="0" destOrd="0" parTransId="{996EC95A-9B10-4D93-8C6D-64109C788505}" sibTransId="{79E3A9F7-158D-4D28-B912-B8E7F14EE3ED}"/>
    <dgm:cxn modelId="{D8BEE01F-443D-4F1A-8724-84F5591738AF}" type="presOf" srcId="{0C64D116-D402-40E9-83A5-CB2DA2C82196}" destId="{A1481A16-4DBB-496F-BCA9-77ECE4A2BB0C}" srcOrd="0" destOrd="0" presId="urn:microsoft.com/office/officeart/2016/7/layout/VerticalSolidActionList"/>
    <dgm:cxn modelId="{53DD5921-C831-4671-97F2-749BEC51045D}" type="presOf" srcId="{AD75B949-7993-442B-8E96-739A60290D74}" destId="{6FD899B1-E082-4987-B84F-F3AA28D439CD}" srcOrd="0" destOrd="0" presId="urn:microsoft.com/office/officeart/2016/7/layout/VerticalSolidActionList"/>
    <dgm:cxn modelId="{AF9C4623-3A8F-458E-8BF0-2FCFD53A098B}" srcId="{F81E5F23-08AF-4761-B5E2-FF2B39CB36A7}" destId="{A9545BC6-C3CA-4FFE-B33D-9126762F66AE}" srcOrd="0" destOrd="0" parTransId="{4B5F6419-D7CE-4468-9903-B7A0CCC35321}" sibTransId="{65590A63-73B8-4FA3-9918-26B27F228943}"/>
    <dgm:cxn modelId="{E36BF72D-C65E-4FCA-8E7C-B54BE95B064A}" type="presOf" srcId="{F8DA4D99-1D06-4E85-8D6F-5F37158F3EAD}" destId="{4BECF2E6-00D6-4FD2-AAC7-EED267873069}" srcOrd="0" destOrd="0" presId="urn:microsoft.com/office/officeart/2016/7/layout/VerticalSolidActionList"/>
    <dgm:cxn modelId="{C9DCBD37-1B82-4390-8D44-C995A9419C3B}" type="presOf" srcId="{6B43DCFF-85DE-41FF-AD0E-9F3A4099614D}" destId="{949F17F6-8382-4047-A0C6-8B6D09FD1884}" srcOrd="0" destOrd="0" presId="urn:microsoft.com/office/officeart/2016/7/layout/VerticalSolidActionList"/>
    <dgm:cxn modelId="{730C5D4E-820D-4E4A-8643-E1D043F64CD4}" type="presOf" srcId="{66331220-F79C-462D-A698-FD5243F6AF9B}" destId="{4471B1CB-4C18-45DE-AED5-760F63FF9FCE}" srcOrd="0" destOrd="0" presId="urn:microsoft.com/office/officeart/2016/7/layout/VerticalSolidActionList"/>
    <dgm:cxn modelId="{1FD06350-6CFB-4FF1-AF78-3FDDC38819B8}" srcId="{AD75B949-7993-442B-8E96-739A60290D74}" destId="{66331220-F79C-462D-A698-FD5243F6AF9B}" srcOrd="0" destOrd="0" parTransId="{F648814D-9FD6-4571-AA46-329143550404}" sibTransId="{2B3FB4C6-EB47-4579-8775-EAA2DC95A039}"/>
    <dgm:cxn modelId="{B973AE75-3716-4DD5-A135-471621AD70AC}" type="presOf" srcId="{76A440E7-24E6-495F-86D1-21F9A0FE0E3E}" destId="{1DA05FB6-6E37-4F1F-83AA-A0C89ECAB4B6}" srcOrd="0" destOrd="0" presId="urn:microsoft.com/office/officeart/2016/7/layout/VerticalSolidActionList"/>
    <dgm:cxn modelId="{A466F977-A5B5-45CA-8E63-E9690FCE0146}" type="presOf" srcId="{B6AC46FD-DFAB-4AFA-AE39-05A5F970CB3F}" destId="{70A097FE-9347-4CA9-80BA-201C295C5D87}" srcOrd="0" destOrd="0" presId="urn:microsoft.com/office/officeart/2016/7/layout/VerticalSolidActionList"/>
    <dgm:cxn modelId="{4D44058E-FA2E-485A-8C71-55352CC9E46B}" type="presOf" srcId="{F81E5F23-08AF-4761-B5E2-FF2B39CB36A7}" destId="{CFBA902B-918B-44CD-8D68-C1E07AA8C5D9}" srcOrd="0" destOrd="0" presId="urn:microsoft.com/office/officeart/2016/7/layout/VerticalSolidActionList"/>
    <dgm:cxn modelId="{793D54B5-4009-4A35-B6DC-90CB0544B9D5}" type="presOf" srcId="{5204E573-933D-4670-9421-C0946B758470}" destId="{2F57B9B1-915E-434D-A6A8-841A0C599643}" srcOrd="0" destOrd="0" presId="urn:microsoft.com/office/officeart/2016/7/layout/VerticalSolidActionList"/>
    <dgm:cxn modelId="{06CA62C4-BA2C-437F-8F1B-B9E1BC4ABE85}" srcId="{6B43DCFF-85DE-41FF-AD0E-9F3A4099614D}" destId="{F81E5F23-08AF-4761-B5E2-FF2B39CB36A7}" srcOrd="0" destOrd="0" parTransId="{84DA4FA6-8757-4ADD-83E4-BA7054ABA17E}" sibTransId="{AA0512FA-36E3-4135-9B81-17CBCC875AC3}"/>
    <dgm:cxn modelId="{493C12D2-3B59-44EE-B7F8-ED0410676D4F}" type="presOf" srcId="{38D47D7B-F7A6-4C26-ADD6-3E9C4BEF960D}" destId="{9F52ABF2-E591-43E9-8EF1-B7D696C1B9ED}" srcOrd="0" destOrd="0" presId="urn:microsoft.com/office/officeart/2016/7/layout/VerticalSolidActionList"/>
    <dgm:cxn modelId="{4EDABFED-2648-443B-AFCA-7DDB04BC1946}" srcId="{76A440E7-24E6-495F-86D1-21F9A0FE0E3E}" destId="{5204E573-933D-4670-9421-C0946B758470}" srcOrd="0" destOrd="0" parTransId="{1E70992A-E3E6-4052-B91B-9FD93002B545}" sibTransId="{C7EA73C6-A040-4581-A409-F3F1EA8F2622}"/>
    <dgm:cxn modelId="{D6F5C5F2-9DE3-4644-840A-7953E7790839}" srcId="{38D47D7B-F7A6-4C26-ADD6-3E9C4BEF960D}" destId="{F8DA4D99-1D06-4E85-8D6F-5F37158F3EAD}" srcOrd="0" destOrd="0" parTransId="{468367CE-D8C8-40A5-8CA5-D73E7CF69E20}" sibTransId="{8619D3EC-CE81-4425-960E-4B63544D5D3E}"/>
    <dgm:cxn modelId="{DD31B8F6-B1B4-4DC8-9B58-780E1AE67F88}" srcId="{6B43DCFF-85DE-41FF-AD0E-9F3A4099614D}" destId="{76A440E7-24E6-495F-86D1-21F9A0FE0E3E}" srcOrd="3" destOrd="0" parTransId="{A6FB8F21-3E1C-4EE1-9404-595E8C26EBA1}" sibTransId="{CE14F435-3164-4B67-8B2B-6D2219F2A369}"/>
    <dgm:cxn modelId="{4CBA89FD-6634-4A58-9B68-0CF68352FD68}" srcId="{6B43DCFF-85DE-41FF-AD0E-9F3A4099614D}" destId="{AD75B949-7993-442B-8E96-739A60290D74}" srcOrd="2" destOrd="0" parTransId="{38DD4718-4C8A-4E02-8C55-B5000B7E4F88}" sibTransId="{65025B18-26A3-4C65-B62B-909A59678899}"/>
    <dgm:cxn modelId="{1272CB13-4416-48C3-A7FE-C33A1DD672DD}" type="presParOf" srcId="{949F17F6-8382-4047-A0C6-8B6D09FD1884}" destId="{2BB41843-D207-4DEB-BD55-F27539B61FAE}" srcOrd="0" destOrd="0" presId="urn:microsoft.com/office/officeart/2016/7/layout/VerticalSolidActionList"/>
    <dgm:cxn modelId="{B64C0E76-0826-448F-9EB0-0CC5C7809E1A}" type="presParOf" srcId="{2BB41843-D207-4DEB-BD55-F27539B61FAE}" destId="{CFBA902B-918B-44CD-8D68-C1E07AA8C5D9}" srcOrd="0" destOrd="0" presId="urn:microsoft.com/office/officeart/2016/7/layout/VerticalSolidActionList"/>
    <dgm:cxn modelId="{0BCD1BC7-A1D2-4F76-8D26-03A6880BFAE3}" type="presParOf" srcId="{2BB41843-D207-4DEB-BD55-F27539B61FAE}" destId="{7416F696-D0CB-4A0A-839F-A52C59347504}" srcOrd="1" destOrd="0" presId="urn:microsoft.com/office/officeart/2016/7/layout/VerticalSolidActionList"/>
    <dgm:cxn modelId="{F1CBEB6E-F97B-4912-94BB-313CD73CF32E}" type="presParOf" srcId="{949F17F6-8382-4047-A0C6-8B6D09FD1884}" destId="{41A46307-C08A-44B5-9593-CB5BC11EF52B}" srcOrd="1" destOrd="0" presId="urn:microsoft.com/office/officeart/2016/7/layout/VerticalSolidActionList"/>
    <dgm:cxn modelId="{C48DC019-D99C-4BFC-8581-61F329BBDBD1}" type="presParOf" srcId="{949F17F6-8382-4047-A0C6-8B6D09FD1884}" destId="{7A877297-DC0E-452E-B03A-0DCBCABCD631}" srcOrd="2" destOrd="0" presId="urn:microsoft.com/office/officeart/2016/7/layout/VerticalSolidActionList"/>
    <dgm:cxn modelId="{CEFFB200-8BB3-4A88-842B-19948065D042}" type="presParOf" srcId="{7A877297-DC0E-452E-B03A-0DCBCABCD631}" destId="{70A097FE-9347-4CA9-80BA-201C295C5D87}" srcOrd="0" destOrd="0" presId="urn:microsoft.com/office/officeart/2016/7/layout/VerticalSolidActionList"/>
    <dgm:cxn modelId="{E7E994D7-C97E-4E19-A53A-3627DA1505EA}" type="presParOf" srcId="{7A877297-DC0E-452E-B03A-0DCBCABCD631}" destId="{A1481A16-4DBB-496F-BCA9-77ECE4A2BB0C}" srcOrd="1" destOrd="0" presId="urn:microsoft.com/office/officeart/2016/7/layout/VerticalSolidActionList"/>
    <dgm:cxn modelId="{6B095F50-8EE9-4D5D-9F44-89F5F5F3AD9B}" type="presParOf" srcId="{949F17F6-8382-4047-A0C6-8B6D09FD1884}" destId="{46EA2323-49BE-4AD1-A094-B5BB8A66073C}" srcOrd="3" destOrd="0" presId="urn:microsoft.com/office/officeart/2016/7/layout/VerticalSolidActionList"/>
    <dgm:cxn modelId="{A13319A8-E3F6-4EE3-9C99-01965B4775BC}" type="presParOf" srcId="{949F17F6-8382-4047-A0C6-8B6D09FD1884}" destId="{B2CC7653-4CD1-4BDE-B8C9-92D9EF6D4BC1}" srcOrd="4" destOrd="0" presId="urn:microsoft.com/office/officeart/2016/7/layout/VerticalSolidActionList"/>
    <dgm:cxn modelId="{C131D187-7ABF-4CD3-BB81-4DE4F1CC03C3}" type="presParOf" srcId="{B2CC7653-4CD1-4BDE-B8C9-92D9EF6D4BC1}" destId="{6FD899B1-E082-4987-B84F-F3AA28D439CD}" srcOrd="0" destOrd="0" presId="urn:microsoft.com/office/officeart/2016/7/layout/VerticalSolidActionList"/>
    <dgm:cxn modelId="{0907AA0C-4D59-41CA-8682-83398F5C9425}" type="presParOf" srcId="{B2CC7653-4CD1-4BDE-B8C9-92D9EF6D4BC1}" destId="{4471B1CB-4C18-45DE-AED5-760F63FF9FCE}" srcOrd="1" destOrd="0" presId="urn:microsoft.com/office/officeart/2016/7/layout/VerticalSolidActionList"/>
    <dgm:cxn modelId="{289DC1AB-68A2-4CEF-BB61-B632CDD03B49}" type="presParOf" srcId="{949F17F6-8382-4047-A0C6-8B6D09FD1884}" destId="{A9D66891-3E3D-4F17-9D54-A9B774054526}" srcOrd="5" destOrd="0" presId="urn:microsoft.com/office/officeart/2016/7/layout/VerticalSolidActionList"/>
    <dgm:cxn modelId="{0E0DD531-7258-4C7F-8137-A6ABDE31DAB8}" type="presParOf" srcId="{949F17F6-8382-4047-A0C6-8B6D09FD1884}" destId="{0B47EAFE-8D9A-4ECE-9108-0068E2D4FF5A}" srcOrd="6" destOrd="0" presId="urn:microsoft.com/office/officeart/2016/7/layout/VerticalSolidActionList"/>
    <dgm:cxn modelId="{1A937246-8EF1-41D9-AE87-D52684F3AFE0}" type="presParOf" srcId="{0B47EAFE-8D9A-4ECE-9108-0068E2D4FF5A}" destId="{1DA05FB6-6E37-4F1F-83AA-A0C89ECAB4B6}" srcOrd="0" destOrd="0" presId="urn:microsoft.com/office/officeart/2016/7/layout/VerticalSolidActionList"/>
    <dgm:cxn modelId="{8A2BEADE-9B6C-41F1-9F84-C87F3097702D}" type="presParOf" srcId="{0B47EAFE-8D9A-4ECE-9108-0068E2D4FF5A}" destId="{2F57B9B1-915E-434D-A6A8-841A0C599643}" srcOrd="1" destOrd="0" presId="urn:microsoft.com/office/officeart/2016/7/layout/VerticalSolidActionList"/>
    <dgm:cxn modelId="{4BBC376F-A2B7-4ABC-9316-162CBB352748}" type="presParOf" srcId="{949F17F6-8382-4047-A0C6-8B6D09FD1884}" destId="{2A5CD3B0-0DE3-40B4-B8AB-C06A64B3D210}" srcOrd="7" destOrd="0" presId="urn:microsoft.com/office/officeart/2016/7/layout/VerticalSolidActionList"/>
    <dgm:cxn modelId="{525C7065-94F3-48AB-B845-812D7346604E}" type="presParOf" srcId="{949F17F6-8382-4047-A0C6-8B6D09FD1884}" destId="{05B2406D-489D-49C8-A95F-DBA87F302161}" srcOrd="8" destOrd="0" presId="urn:microsoft.com/office/officeart/2016/7/layout/VerticalSolidActionList"/>
    <dgm:cxn modelId="{EAA1C286-B2FC-424C-90DF-B746B6D599F5}" type="presParOf" srcId="{05B2406D-489D-49C8-A95F-DBA87F302161}" destId="{9F52ABF2-E591-43E9-8EF1-B7D696C1B9ED}" srcOrd="0" destOrd="0" presId="urn:microsoft.com/office/officeart/2016/7/layout/VerticalSolidActionList"/>
    <dgm:cxn modelId="{46FB6773-5DFD-4864-BFC5-B9F2373ED051}" type="presParOf" srcId="{05B2406D-489D-49C8-A95F-DBA87F302161}" destId="{4BECF2E6-00D6-4FD2-AAC7-EED26787306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43DCFF-85DE-41FF-AD0E-9F3A4099614D}" type="doc">
      <dgm:prSet loTypeId="urn:microsoft.com/office/officeart/2016/7/layout/VerticalSolidActionList" loCatId="List" qsTypeId="urn:microsoft.com/office/officeart/2005/8/quickstyle/simple4" qsCatId="simple" csTypeId="urn:microsoft.com/office/officeart/2005/8/colors/accent0_3" csCatId="mainScheme" phldr="1"/>
      <dgm:spPr/>
      <dgm:t>
        <a:bodyPr/>
        <a:lstStyle/>
        <a:p>
          <a:endParaRPr lang="en-US"/>
        </a:p>
      </dgm:t>
    </dgm:pt>
    <dgm:pt modelId="{F81E5F23-08AF-4761-B5E2-FF2B39CB36A7}">
      <dgm:prSet/>
      <dgm:spPr>
        <a:solidFill>
          <a:schemeClr val="tx1">
            <a:lumMod val="50000"/>
            <a:lumOff val="50000"/>
          </a:schemeClr>
        </a:solidFill>
        <a:ln>
          <a:noFill/>
        </a:ln>
      </dgm:spPr>
      <dgm:t>
        <a:bodyPr/>
        <a:lstStyle/>
        <a:p>
          <a:r>
            <a:rPr lang="en-US" b="1" dirty="0"/>
            <a:t>Adjust</a:t>
          </a:r>
        </a:p>
      </dgm:t>
    </dgm:pt>
    <dgm:pt modelId="{84DA4FA6-8757-4ADD-83E4-BA7054ABA17E}" type="parTrans" cxnId="{06CA62C4-BA2C-437F-8F1B-B9E1BC4ABE85}">
      <dgm:prSet/>
      <dgm:spPr/>
      <dgm:t>
        <a:bodyPr/>
        <a:lstStyle/>
        <a:p>
          <a:endParaRPr lang="en-US"/>
        </a:p>
      </dgm:t>
    </dgm:pt>
    <dgm:pt modelId="{AA0512FA-36E3-4135-9B81-17CBCC875AC3}" type="sibTrans" cxnId="{06CA62C4-BA2C-437F-8F1B-B9E1BC4ABE85}">
      <dgm:prSet/>
      <dgm:spPr/>
      <dgm:t>
        <a:bodyPr/>
        <a:lstStyle/>
        <a:p>
          <a:endParaRPr lang="en-US"/>
        </a:p>
      </dgm:t>
    </dgm:pt>
    <dgm:pt modelId="{A9545BC6-C3CA-4FFE-B33D-9126762F66AE}">
      <dgm:prSet/>
      <dgm:spPr/>
      <dgm:t>
        <a:bodyPr/>
        <a:lstStyle/>
        <a:p>
          <a:r>
            <a:rPr lang="en-US" dirty="0"/>
            <a:t>Adjust doses for renal and hepatic impairment</a:t>
          </a:r>
        </a:p>
      </dgm:t>
    </dgm:pt>
    <dgm:pt modelId="{4B5F6419-D7CE-4468-9903-B7A0CCC35321}" type="parTrans" cxnId="{AF9C4623-3A8F-458E-8BF0-2FCFD53A098B}">
      <dgm:prSet/>
      <dgm:spPr/>
      <dgm:t>
        <a:bodyPr/>
        <a:lstStyle/>
        <a:p>
          <a:endParaRPr lang="en-US"/>
        </a:p>
      </dgm:t>
    </dgm:pt>
    <dgm:pt modelId="{65590A63-73B8-4FA3-9918-26B27F228943}" type="sibTrans" cxnId="{AF9C4623-3A8F-458E-8BF0-2FCFD53A098B}">
      <dgm:prSet/>
      <dgm:spPr/>
      <dgm:t>
        <a:bodyPr/>
        <a:lstStyle/>
        <a:p>
          <a:endParaRPr lang="en-US"/>
        </a:p>
      </dgm:t>
    </dgm:pt>
    <dgm:pt modelId="{B6AC46FD-DFAB-4AFA-AE39-05A5F970CB3F}">
      <dgm:prSet/>
      <dgm:spPr>
        <a:solidFill>
          <a:schemeClr val="tx1">
            <a:lumMod val="50000"/>
            <a:lumOff val="50000"/>
          </a:schemeClr>
        </a:solidFill>
        <a:ln>
          <a:noFill/>
        </a:ln>
      </dgm:spPr>
      <dgm:t>
        <a:bodyPr/>
        <a:lstStyle/>
        <a:p>
          <a:r>
            <a:rPr lang="en-US" b="1" dirty="0"/>
            <a:t>Avoid</a:t>
          </a:r>
        </a:p>
      </dgm:t>
    </dgm:pt>
    <dgm:pt modelId="{27A50B34-6670-434F-B03E-BF15D8376DC5}" type="parTrans" cxnId="{5DD9F805-5B55-49D6-8060-C6EEF5FD7F97}">
      <dgm:prSet/>
      <dgm:spPr/>
      <dgm:t>
        <a:bodyPr/>
        <a:lstStyle/>
        <a:p>
          <a:endParaRPr lang="en-US"/>
        </a:p>
      </dgm:t>
    </dgm:pt>
    <dgm:pt modelId="{C412136E-5742-4D16-A5A8-FAA137E3B5E1}" type="sibTrans" cxnId="{5DD9F805-5B55-49D6-8060-C6EEF5FD7F97}">
      <dgm:prSet/>
      <dgm:spPr/>
      <dgm:t>
        <a:bodyPr/>
        <a:lstStyle/>
        <a:p>
          <a:endParaRPr lang="en-US"/>
        </a:p>
      </dgm:t>
    </dgm:pt>
    <dgm:pt modelId="{0C64D116-D402-40E9-83A5-CB2DA2C82196}">
      <dgm:prSet/>
      <dgm:spPr/>
      <dgm:t>
        <a:bodyPr/>
        <a:lstStyle/>
        <a:p>
          <a:r>
            <a:rPr lang="en-US" dirty="0"/>
            <a:t>Avoid the prescribing cascade</a:t>
          </a:r>
        </a:p>
      </dgm:t>
    </dgm:pt>
    <dgm:pt modelId="{996EC95A-9B10-4D93-8C6D-64109C788505}" type="parTrans" cxnId="{EABEF718-68B8-46FE-9B23-4F29CFB9CAB4}">
      <dgm:prSet/>
      <dgm:spPr/>
      <dgm:t>
        <a:bodyPr/>
        <a:lstStyle/>
        <a:p>
          <a:endParaRPr lang="en-US"/>
        </a:p>
      </dgm:t>
    </dgm:pt>
    <dgm:pt modelId="{79E3A9F7-158D-4D28-B912-B8E7F14EE3ED}" type="sibTrans" cxnId="{EABEF718-68B8-46FE-9B23-4F29CFB9CAB4}">
      <dgm:prSet/>
      <dgm:spPr/>
      <dgm:t>
        <a:bodyPr/>
        <a:lstStyle/>
        <a:p>
          <a:endParaRPr lang="en-US"/>
        </a:p>
      </dgm:t>
    </dgm:pt>
    <dgm:pt modelId="{AD75B949-7993-442B-8E96-739A60290D74}">
      <dgm:prSet/>
      <dgm:spPr>
        <a:solidFill>
          <a:schemeClr val="tx1">
            <a:lumMod val="50000"/>
            <a:lumOff val="50000"/>
          </a:schemeClr>
        </a:solidFill>
        <a:ln>
          <a:noFill/>
        </a:ln>
      </dgm:spPr>
      <dgm:t>
        <a:bodyPr/>
        <a:lstStyle/>
        <a:p>
          <a:r>
            <a:rPr lang="en-US" b="1" dirty="0"/>
            <a:t>Plan</a:t>
          </a:r>
        </a:p>
      </dgm:t>
    </dgm:pt>
    <dgm:pt modelId="{38DD4718-4C8A-4E02-8C55-B5000B7E4F88}" type="parTrans" cxnId="{4CBA89FD-6634-4A58-9B68-0CF68352FD68}">
      <dgm:prSet/>
      <dgm:spPr/>
      <dgm:t>
        <a:bodyPr/>
        <a:lstStyle/>
        <a:p>
          <a:endParaRPr lang="en-US"/>
        </a:p>
      </dgm:t>
    </dgm:pt>
    <dgm:pt modelId="{65025B18-26A3-4C65-B62B-909A59678899}" type="sibTrans" cxnId="{4CBA89FD-6634-4A58-9B68-0CF68352FD68}">
      <dgm:prSet/>
      <dgm:spPr/>
      <dgm:t>
        <a:bodyPr/>
        <a:lstStyle/>
        <a:p>
          <a:endParaRPr lang="en-US"/>
        </a:p>
      </dgm:t>
    </dgm:pt>
    <dgm:pt modelId="{66331220-F79C-462D-A698-FD5243F6AF9B}">
      <dgm:prSet/>
      <dgm:spPr/>
      <dgm:t>
        <a:bodyPr/>
        <a:lstStyle/>
        <a:p>
          <a:r>
            <a:rPr lang="en-US" dirty="0"/>
            <a:t>Plan for assessment</a:t>
          </a:r>
        </a:p>
      </dgm:t>
    </dgm:pt>
    <dgm:pt modelId="{F648814D-9FD6-4571-AA46-329143550404}" type="parTrans" cxnId="{1FD06350-6CFB-4FF1-AF78-3FDDC38819B8}">
      <dgm:prSet/>
      <dgm:spPr/>
      <dgm:t>
        <a:bodyPr/>
        <a:lstStyle/>
        <a:p>
          <a:endParaRPr lang="en-US"/>
        </a:p>
      </dgm:t>
    </dgm:pt>
    <dgm:pt modelId="{2B3FB4C6-EB47-4579-8775-EAA2DC95A039}" type="sibTrans" cxnId="{1FD06350-6CFB-4FF1-AF78-3FDDC38819B8}">
      <dgm:prSet/>
      <dgm:spPr/>
      <dgm:t>
        <a:bodyPr/>
        <a:lstStyle/>
        <a:p>
          <a:endParaRPr lang="en-US"/>
        </a:p>
      </dgm:t>
    </dgm:pt>
    <dgm:pt modelId="{76A440E7-24E6-495F-86D1-21F9A0FE0E3E}">
      <dgm:prSet/>
      <dgm:spPr>
        <a:solidFill>
          <a:schemeClr val="bg1">
            <a:lumMod val="50000"/>
          </a:schemeClr>
        </a:solidFill>
        <a:ln>
          <a:noFill/>
        </a:ln>
      </dgm:spPr>
      <dgm:t>
        <a:bodyPr/>
        <a:lstStyle/>
        <a:p>
          <a:r>
            <a:rPr lang="en-US" b="1" dirty="0"/>
            <a:t>Take</a:t>
          </a:r>
        </a:p>
      </dgm:t>
    </dgm:pt>
    <dgm:pt modelId="{A6FB8F21-3E1C-4EE1-9404-595E8C26EBA1}" type="parTrans" cxnId="{DD31B8F6-B1B4-4DC8-9B58-780E1AE67F88}">
      <dgm:prSet/>
      <dgm:spPr/>
      <dgm:t>
        <a:bodyPr/>
        <a:lstStyle/>
        <a:p>
          <a:endParaRPr lang="en-US"/>
        </a:p>
      </dgm:t>
    </dgm:pt>
    <dgm:pt modelId="{CE14F435-3164-4B67-8B2B-6D2219F2A369}" type="sibTrans" cxnId="{DD31B8F6-B1B4-4DC8-9B58-780E1AE67F88}">
      <dgm:prSet/>
      <dgm:spPr/>
      <dgm:t>
        <a:bodyPr/>
        <a:lstStyle/>
        <a:p>
          <a:endParaRPr lang="en-US"/>
        </a:p>
      </dgm:t>
    </dgm:pt>
    <dgm:pt modelId="{F8DA4D99-1D06-4E85-8D6F-5F37158F3EAD}">
      <dgm:prSet/>
      <dgm:spPr>
        <a:solidFill>
          <a:schemeClr val="bg1">
            <a:lumMod val="50000"/>
          </a:schemeClr>
        </a:solidFill>
        <a:ln>
          <a:solidFill>
            <a:schemeClr val="bg1">
              <a:lumMod val="50000"/>
            </a:schemeClr>
          </a:solidFill>
        </a:ln>
      </dgm:spPr>
      <dgm:t>
        <a:bodyPr/>
        <a:lstStyle/>
        <a:p>
          <a:r>
            <a:rPr lang="en-US" b="1" dirty="0"/>
            <a:t>Review</a:t>
          </a:r>
        </a:p>
      </dgm:t>
    </dgm:pt>
    <dgm:pt modelId="{468367CE-D8C8-40A5-8CA5-D73E7CF69E20}" type="parTrans" cxnId="{D6F5C5F2-9DE3-4644-840A-7953E7790839}">
      <dgm:prSet/>
      <dgm:spPr/>
      <dgm:t>
        <a:bodyPr/>
        <a:lstStyle/>
        <a:p>
          <a:endParaRPr lang="en-US"/>
        </a:p>
      </dgm:t>
    </dgm:pt>
    <dgm:pt modelId="{8619D3EC-CE81-4425-960E-4B63544D5D3E}" type="sibTrans" cxnId="{D6F5C5F2-9DE3-4644-840A-7953E7790839}">
      <dgm:prSet/>
      <dgm:spPr/>
      <dgm:t>
        <a:bodyPr/>
        <a:lstStyle/>
        <a:p>
          <a:endParaRPr lang="en-US"/>
        </a:p>
      </dgm:t>
    </dgm:pt>
    <dgm:pt modelId="{07E2C2D1-1A3E-4FD3-A5DA-D7C23A2FF978}">
      <dgm:prSet/>
      <dgm:spPr/>
      <dgm:t>
        <a:bodyPr/>
        <a:lstStyle/>
        <a:p>
          <a:r>
            <a:rPr lang="en-US" dirty="0"/>
            <a:t>Take ownership of the patient’s drug list</a:t>
          </a:r>
        </a:p>
      </dgm:t>
    </dgm:pt>
    <dgm:pt modelId="{F32F6950-0362-45C3-951E-89F34846C666}" type="parTrans" cxnId="{7412269D-FABC-45C5-9791-EC2399AD2EF5}">
      <dgm:prSet/>
      <dgm:spPr/>
      <dgm:t>
        <a:bodyPr/>
        <a:lstStyle/>
        <a:p>
          <a:endParaRPr lang="en-US"/>
        </a:p>
      </dgm:t>
    </dgm:pt>
    <dgm:pt modelId="{59E7343F-063A-44EF-AD9F-63E2BE942895}" type="sibTrans" cxnId="{7412269D-FABC-45C5-9791-EC2399AD2EF5}">
      <dgm:prSet/>
      <dgm:spPr/>
      <dgm:t>
        <a:bodyPr/>
        <a:lstStyle/>
        <a:p>
          <a:endParaRPr lang="en-US"/>
        </a:p>
      </dgm:t>
    </dgm:pt>
    <dgm:pt modelId="{0E08128F-0066-40F4-9A51-E6B66C004CE7}">
      <dgm:prSet/>
      <dgm:spPr/>
      <dgm:t>
        <a:bodyPr/>
        <a:lstStyle/>
        <a:p>
          <a:r>
            <a:rPr lang="en-US" dirty="0"/>
            <a:t>Review medications regularly and keep accurate records</a:t>
          </a:r>
        </a:p>
      </dgm:t>
    </dgm:pt>
    <dgm:pt modelId="{B5C24E9C-5C2B-4888-A956-52DEE7AA9A5A}" type="parTrans" cxnId="{021F7E43-CFEE-49EE-87DF-A365720985DE}">
      <dgm:prSet/>
      <dgm:spPr/>
      <dgm:t>
        <a:bodyPr/>
        <a:lstStyle/>
        <a:p>
          <a:endParaRPr lang="en-US"/>
        </a:p>
      </dgm:t>
    </dgm:pt>
    <dgm:pt modelId="{5FCECC72-4AA1-4205-80F2-9C676E70F168}" type="sibTrans" cxnId="{021F7E43-CFEE-49EE-87DF-A365720985DE}">
      <dgm:prSet/>
      <dgm:spPr/>
      <dgm:t>
        <a:bodyPr/>
        <a:lstStyle/>
        <a:p>
          <a:endParaRPr lang="en-US"/>
        </a:p>
      </dgm:t>
    </dgm:pt>
    <dgm:pt modelId="{949F17F6-8382-4047-A0C6-8B6D09FD1884}" type="pres">
      <dgm:prSet presAssocID="{6B43DCFF-85DE-41FF-AD0E-9F3A4099614D}" presName="Name0" presStyleCnt="0">
        <dgm:presLayoutVars>
          <dgm:dir/>
          <dgm:animLvl val="lvl"/>
          <dgm:resizeHandles val="exact"/>
        </dgm:presLayoutVars>
      </dgm:prSet>
      <dgm:spPr/>
    </dgm:pt>
    <dgm:pt modelId="{2BB41843-D207-4DEB-BD55-F27539B61FAE}" type="pres">
      <dgm:prSet presAssocID="{F81E5F23-08AF-4761-B5E2-FF2B39CB36A7}" presName="linNode" presStyleCnt="0"/>
      <dgm:spPr/>
    </dgm:pt>
    <dgm:pt modelId="{CFBA902B-918B-44CD-8D68-C1E07AA8C5D9}" type="pres">
      <dgm:prSet presAssocID="{F81E5F23-08AF-4761-B5E2-FF2B39CB36A7}" presName="parentText" presStyleLbl="alignNode1" presStyleIdx="0" presStyleCnt="5">
        <dgm:presLayoutVars>
          <dgm:chMax val="1"/>
          <dgm:bulletEnabled/>
        </dgm:presLayoutVars>
      </dgm:prSet>
      <dgm:spPr/>
    </dgm:pt>
    <dgm:pt modelId="{7416F696-D0CB-4A0A-839F-A52C59347504}" type="pres">
      <dgm:prSet presAssocID="{F81E5F23-08AF-4761-B5E2-FF2B39CB36A7}" presName="descendantText" presStyleLbl="alignAccFollowNode1" presStyleIdx="0" presStyleCnt="5">
        <dgm:presLayoutVars>
          <dgm:bulletEnabled/>
        </dgm:presLayoutVars>
      </dgm:prSet>
      <dgm:spPr/>
    </dgm:pt>
    <dgm:pt modelId="{41A46307-C08A-44B5-9593-CB5BC11EF52B}" type="pres">
      <dgm:prSet presAssocID="{AA0512FA-36E3-4135-9B81-17CBCC875AC3}" presName="sp" presStyleCnt="0"/>
      <dgm:spPr/>
    </dgm:pt>
    <dgm:pt modelId="{7A877297-DC0E-452E-B03A-0DCBCABCD631}" type="pres">
      <dgm:prSet presAssocID="{B6AC46FD-DFAB-4AFA-AE39-05A5F970CB3F}" presName="linNode" presStyleCnt="0"/>
      <dgm:spPr/>
    </dgm:pt>
    <dgm:pt modelId="{70A097FE-9347-4CA9-80BA-201C295C5D87}" type="pres">
      <dgm:prSet presAssocID="{B6AC46FD-DFAB-4AFA-AE39-05A5F970CB3F}" presName="parentText" presStyleLbl="alignNode1" presStyleIdx="1" presStyleCnt="5">
        <dgm:presLayoutVars>
          <dgm:chMax val="1"/>
          <dgm:bulletEnabled/>
        </dgm:presLayoutVars>
      </dgm:prSet>
      <dgm:spPr/>
    </dgm:pt>
    <dgm:pt modelId="{A1481A16-4DBB-496F-BCA9-77ECE4A2BB0C}" type="pres">
      <dgm:prSet presAssocID="{B6AC46FD-DFAB-4AFA-AE39-05A5F970CB3F}" presName="descendantText" presStyleLbl="alignAccFollowNode1" presStyleIdx="1" presStyleCnt="5">
        <dgm:presLayoutVars>
          <dgm:bulletEnabled/>
        </dgm:presLayoutVars>
      </dgm:prSet>
      <dgm:spPr/>
    </dgm:pt>
    <dgm:pt modelId="{46EA2323-49BE-4AD1-A094-B5BB8A66073C}" type="pres">
      <dgm:prSet presAssocID="{C412136E-5742-4D16-A5A8-FAA137E3B5E1}" presName="sp" presStyleCnt="0"/>
      <dgm:spPr/>
    </dgm:pt>
    <dgm:pt modelId="{B2CC7653-4CD1-4BDE-B8C9-92D9EF6D4BC1}" type="pres">
      <dgm:prSet presAssocID="{AD75B949-7993-442B-8E96-739A60290D74}" presName="linNode" presStyleCnt="0"/>
      <dgm:spPr/>
    </dgm:pt>
    <dgm:pt modelId="{6FD899B1-E082-4987-B84F-F3AA28D439CD}" type="pres">
      <dgm:prSet presAssocID="{AD75B949-7993-442B-8E96-739A60290D74}" presName="parentText" presStyleLbl="alignNode1" presStyleIdx="2" presStyleCnt="5">
        <dgm:presLayoutVars>
          <dgm:chMax val="1"/>
          <dgm:bulletEnabled/>
        </dgm:presLayoutVars>
      </dgm:prSet>
      <dgm:spPr/>
    </dgm:pt>
    <dgm:pt modelId="{4471B1CB-4C18-45DE-AED5-760F63FF9FCE}" type="pres">
      <dgm:prSet presAssocID="{AD75B949-7993-442B-8E96-739A60290D74}" presName="descendantText" presStyleLbl="alignAccFollowNode1" presStyleIdx="2" presStyleCnt="5">
        <dgm:presLayoutVars>
          <dgm:bulletEnabled/>
        </dgm:presLayoutVars>
      </dgm:prSet>
      <dgm:spPr/>
    </dgm:pt>
    <dgm:pt modelId="{A9D66891-3E3D-4F17-9D54-A9B774054526}" type="pres">
      <dgm:prSet presAssocID="{65025B18-26A3-4C65-B62B-909A59678899}" presName="sp" presStyleCnt="0"/>
      <dgm:spPr/>
    </dgm:pt>
    <dgm:pt modelId="{0B47EAFE-8D9A-4ECE-9108-0068E2D4FF5A}" type="pres">
      <dgm:prSet presAssocID="{76A440E7-24E6-495F-86D1-21F9A0FE0E3E}" presName="linNode" presStyleCnt="0"/>
      <dgm:spPr/>
    </dgm:pt>
    <dgm:pt modelId="{1DA05FB6-6E37-4F1F-83AA-A0C89ECAB4B6}" type="pres">
      <dgm:prSet presAssocID="{76A440E7-24E6-495F-86D1-21F9A0FE0E3E}" presName="parentText" presStyleLbl="alignNode1" presStyleIdx="3" presStyleCnt="5">
        <dgm:presLayoutVars>
          <dgm:chMax val="1"/>
          <dgm:bulletEnabled/>
        </dgm:presLayoutVars>
      </dgm:prSet>
      <dgm:spPr/>
    </dgm:pt>
    <dgm:pt modelId="{2F57B9B1-915E-434D-A6A8-841A0C599643}" type="pres">
      <dgm:prSet presAssocID="{76A440E7-24E6-495F-86D1-21F9A0FE0E3E}" presName="descendantText" presStyleLbl="alignAccFollowNode1" presStyleIdx="3" presStyleCnt="5">
        <dgm:presLayoutVars>
          <dgm:bulletEnabled/>
        </dgm:presLayoutVars>
      </dgm:prSet>
      <dgm:spPr/>
    </dgm:pt>
    <dgm:pt modelId="{2A5CD3B0-0DE3-40B4-B8AB-C06A64B3D210}" type="pres">
      <dgm:prSet presAssocID="{CE14F435-3164-4B67-8B2B-6D2219F2A369}" presName="sp" presStyleCnt="0"/>
      <dgm:spPr/>
    </dgm:pt>
    <dgm:pt modelId="{976654A7-A3A1-43E6-B73B-B571A5B8F87B}" type="pres">
      <dgm:prSet presAssocID="{F8DA4D99-1D06-4E85-8D6F-5F37158F3EAD}" presName="linNode" presStyleCnt="0"/>
      <dgm:spPr/>
    </dgm:pt>
    <dgm:pt modelId="{D16F7C03-D513-4415-BCA8-BF537145732A}" type="pres">
      <dgm:prSet presAssocID="{F8DA4D99-1D06-4E85-8D6F-5F37158F3EAD}" presName="parentText" presStyleLbl="alignNode1" presStyleIdx="4" presStyleCnt="5">
        <dgm:presLayoutVars>
          <dgm:chMax val="1"/>
          <dgm:bulletEnabled/>
        </dgm:presLayoutVars>
      </dgm:prSet>
      <dgm:spPr/>
    </dgm:pt>
    <dgm:pt modelId="{0019FA95-9630-4FFB-895C-B6E03BDBB85D}" type="pres">
      <dgm:prSet presAssocID="{F8DA4D99-1D06-4E85-8D6F-5F37158F3EAD}" presName="descendantText" presStyleLbl="alignAccFollowNode1" presStyleIdx="4" presStyleCnt="5">
        <dgm:presLayoutVars>
          <dgm:bulletEnabled/>
        </dgm:presLayoutVars>
      </dgm:prSet>
      <dgm:spPr/>
    </dgm:pt>
  </dgm:ptLst>
  <dgm:cxnLst>
    <dgm:cxn modelId="{5DD9F805-5B55-49D6-8060-C6EEF5FD7F97}" srcId="{6B43DCFF-85DE-41FF-AD0E-9F3A4099614D}" destId="{B6AC46FD-DFAB-4AFA-AE39-05A5F970CB3F}" srcOrd="1" destOrd="0" parTransId="{27A50B34-6670-434F-B03E-BF15D8376DC5}" sibTransId="{C412136E-5742-4D16-A5A8-FAA137E3B5E1}"/>
    <dgm:cxn modelId="{88D20115-D7CF-47F3-9D22-FFF7DCDF6F83}" type="presOf" srcId="{A9545BC6-C3CA-4FFE-B33D-9126762F66AE}" destId="{7416F696-D0CB-4A0A-839F-A52C59347504}" srcOrd="0" destOrd="0" presId="urn:microsoft.com/office/officeart/2016/7/layout/VerticalSolidActionList"/>
    <dgm:cxn modelId="{EABEF718-68B8-46FE-9B23-4F29CFB9CAB4}" srcId="{B6AC46FD-DFAB-4AFA-AE39-05A5F970CB3F}" destId="{0C64D116-D402-40E9-83A5-CB2DA2C82196}" srcOrd="0" destOrd="0" parTransId="{996EC95A-9B10-4D93-8C6D-64109C788505}" sibTransId="{79E3A9F7-158D-4D28-B912-B8E7F14EE3ED}"/>
    <dgm:cxn modelId="{D8BEE01F-443D-4F1A-8724-84F5591738AF}" type="presOf" srcId="{0C64D116-D402-40E9-83A5-CB2DA2C82196}" destId="{A1481A16-4DBB-496F-BCA9-77ECE4A2BB0C}" srcOrd="0" destOrd="0" presId="urn:microsoft.com/office/officeart/2016/7/layout/VerticalSolidActionList"/>
    <dgm:cxn modelId="{53DD5921-C831-4671-97F2-749BEC51045D}" type="presOf" srcId="{AD75B949-7993-442B-8E96-739A60290D74}" destId="{6FD899B1-E082-4987-B84F-F3AA28D439CD}" srcOrd="0" destOrd="0" presId="urn:microsoft.com/office/officeart/2016/7/layout/VerticalSolidActionList"/>
    <dgm:cxn modelId="{AF9C4623-3A8F-458E-8BF0-2FCFD53A098B}" srcId="{F81E5F23-08AF-4761-B5E2-FF2B39CB36A7}" destId="{A9545BC6-C3CA-4FFE-B33D-9126762F66AE}" srcOrd="0" destOrd="0" parTransId="{4B5F6419-D7CE-4468-9903-B7A0CCC35321}" sibTransId="{65590A63-73B8-4FA3-9918-26B27F228943}"/>
    <dgm:cxn modelId="{EAA3EF26-39E7-442B-A533-783D004B04D7}" type="presOf" srcId="{F8DA4D99-1D06-4E85-8D6F-5F37158F3EAD}" destId="{D16F7C03-D513-4415-BCA8-BF537145732A}" srcOrd="0" destOrd="0" presId="urn:microsoft.com/office/officeart/2016/7/layout/VerticalSolidActionList"/>
    <dgm:cxn modelId="{9A227B27-1236-4D42-A0D4-563452A3D021}" type="presOf" srcId="{0E08128F-0066-40F4-9A51-E6B66C004CE7}" destId="{0019FA95-9630-4FFB-895C-B6E03BDBB85D}" srcOrd="0" destOrd="0" presId="urn:microsoft.com/office/officeart/2016/7/layout/VerticalSolidActionList"/>
    <dgm:cxn modelId="{267BC134-3239-4F49-991F-F7EC6CC61ACC}" type="presOf" srcId="{07E2C2D1-1A3E-4FD3-A5DA-D7C23A2FF978}" destId="{2F57B9B1-915E-434D-A6A8-841A0C599643}" srcOrd="0" destOrd="0" presId="urn:microsoft.com/office/officeart/2016/7/layout/VerticalSolidActionList"/>
    <dgm:cxn modelId="{C9DCBD37-1B82-4390-8D44-C995A9419C3B}" type="presOf" srcId="{6B43DCFF-85DE-41FF-AD0E-9F3A4099614D}" destId="{949F17F6-8382-4047-A0C6-8B6D09FD1884}" srcOrd="0" destOrd="0" presId="urn:microsoft.com/office/officeart/2016/7/layout/VerticalSolidActionList"/>
    <dgm:cxn modelId="{021F7E43-CFEE-49EE-87DF-A365720985DE}" srcId="{F8DA4D99-1D06-4E85-8D6F-5F37158F3EAD}" destId="{0E08128F-0066-40F4-9A51-E6B66C004CE7}" srcOrd="0" destOrd="0" parTransId="{B5C24E9C-5C2B-4888-A956-52DEE7AA9A5A}" sibTransId="{5FCECC72-4AA1-4205-80F2-9C676E70F168}"/>
    <dgm:cxn modelId="{730C5D4E-820D-4E4A-8643-E1D043F64CD4}" type="presOf" srcId="{66331220-F79C-462D-A698-FD5243F6AF9B}" destId="{4471B1CB-4C18-45DE-AED5-760F63FF9FCE}" srcOrd="0" destOrd="0" presId="urn:microsoft.com/office/officeart/2016/7/layout/VerticalSolidActionList"/>
    <dgm:cxn modelId="{1FD06350-6CFB-4FF1-AF78-3FDDC38819B8}" srcId="{AD75B949-7993-442B-8E96-739A60290D74}" destId="{66331220-F79C-462D-A698-FD5243F6AF9B}" srcOrd="0" destOrd="0" parTransId="{F648814D-9FD6-4571-AA46-329143550404}" sibTransId="{2B3FB4C6-EB47-4579-8775-EAA2DC95A039}"/>
    <dgm:cxn modelId="{B973AE75-3716-4DD5-A135-471621AD70AC}" type="presOf" srcId="{76A440E7-24E6-495F-86D1-21F9A0FE0E3E}" destId="{1DA05FB6-6E37-4F1F-83AA-A0C89ECAB4B6}" srcOrd="0" destOrd="0" presId="urn:microsoft.com/office/officeart/2016/7/layout/VerticalSolidActionList"/>
    <dgm:cxn modelId="{A466F977-A5B5-45CA-8E63-E9690FCE0146}" type="presOf" srcId="{B6AC46FD-DFAB-4AFA-AE39-05A5F970CB3F}" destId="{70A097FE-9347-4CA9-80BA-201C295C5D87}" srcOrd="0" destOrd="0" presId="urn:microsoft.com/office/officeart/2016/7/layout/VerticalSolidActionList"/>
    <dgm:cxn modelId="{4D44058E-FA2E-485A-8C71-55352CC9E46B}" type="presOf" srcId="{F81E5F23-08AF-4761-B5E2-FF2B39CB36A7}" destId="{CFBA902B-918B-44CD-8D68-C1E07AA8C5D9}" srcOrd="0" destOrd="0" presId="urn:microsoft.com/office/officeart/2016/7/layout/VerticalSolidActionList"/>
    <dgm:cxn modelId="{7412269D-FABC-45C5-9791-EC2399AD2EF5}" srcId="{76A440E7-24E6-495F-86D1-21F9A0FE0E3E}" destId="{07E2C2D1-1A3E-4FD3-A5DA-D7C23A2FF978}" srcOrd="0" destOrd="0" parTransId="{F32F6950-0362-45C3-951E-89F34846C666}" sibTransId="{59E7343F-063A-44EF-AD9F-63E2BE942895}"/>
    <dgm:cxn modelId="{06CA62C4-BA2C-437F-8F1B-B9E1BC4ABE85}" srcId="{6B43DCFF-85DE-41FF-AD0E-9F3A4099614D}" destId="{F81E5F23-08AF-4761-B5E2-FF2B39CB36A7}" srcOrd="0" destOrd="0" parTransId="{84DA4FA6-8757-4ADD-83E4-BA7054ABA17E}" sibTransId="{AA0512FA-36E3-4135-9B81-17CBCC875AC3}"/>
    <dgm:cxn modelId="{D6F5C5F2-9DE3-4644-840A-7953E7790839}" srcId="{6B43DCFF-85DE-41FF-AD0E-9F3A4099614D}" destId="{F8DA4D99-1D06-4E85-8D6F-5F37158F3EAD}" srcOrd="4" destOrd="0" parTransId="{468367CE-D8C8-40A5-8CA5-D73E7CF69E20}" sibTransId="{8619D3EC-CE81-4425-960E-4B63544D5D3E}"/>
    <dgm:cxn modelId="{DD31B8F6-B1B4-4DC8-9B58-780E1AE67F88}" srcId="{6B43DCFF-85DE-41FF-AD0E-9F3A4099614D}" destId="{76A440E7-24E6-495F-86D1-21F9A0FE0E3E}" srcOrd="3" destOrd="0" parTransId="{A6FB8F21-3E1C-4EE1-9404-595E8C26EBA1}" sibTransId="{CE14F435-3164-4B67-8B2B-6D2219F2A369}"/>
    <dgm:cxn modelId="{4CBA89FD-6634-4A58-9B68-0CF68352FD68}" srcId="{6B43DCFF-85DE-41FF-AD0E-9F3A4099614D}" destId="{AD75B949-7993-442B-8E96-739A60290D74}" srcOrd="2" destOrd="0" parTransId="{38DD4718-4C8A-4E02-8C55-B5000B7E4F88}" sibTransId="{65025B18-26A3-4C65-B62B-909A59678899}"/>
    <dgm:cxn modelId="{1272CB13-4416-48C3-A7FE-C33A1DD672DD}" type="presParOf" srcId="{949F17F6-8382-4047-A0C6-8B6D09FD1884}" destId="{2BB41843-D207-4DEB-BD55-F27539B61FAE}" srcOrd="0" destOrd="0" presId="urn:microsoft.com/office/officeart/2016/7/layout/VerticalSolidActionList"/>
    <dgm:cxn modelId="{B64C0E76-0826-448F-9EB0-0CC5C7809E1A}" type="presParOf" srcId="{2BB41843-D207-4DEB-BD55-F27539B61FAE}" destId="{CFBA902B-918B-44CD-8D68-C1E07AA8C5D9}" srcOrd="0" destOrd="0" presId="urn:microsoft.com/office/officeart/2016/7/layout/VerticalSolidActionList"/>
    <dgm:cxn modelId="{0BCD1BC7-A1D2-4F76-8D26-03A6880BFAE3}" type="presParOf" srcId="{2BB41843-D207-4DEB-BD55-F27539B61FAE}" destId="{7416F696-D0CB-4A0A-839F-A52C59347504}" srcOrd="1" destOrd="0" presId="urn:microsoft.com/office/officeart/2016/7/layout/VerticalSolidActionList"/>
    <dgm:cxn modelId="{F1CBEB6E-F97B-4912-94BB-313CD73CF32E}" type="presParOf" srcId="{949F17F6-8382-4047-A0C6-8B6D09FD1884}" destId="{41A46307-C08A-44B5-9593-CB5BC11EF52B}" srcOrd="1" destOrd="0" presId="urn:microsoft.com/office/officeart/2016/7/layout/VerticalSolidActionList"/>
    <dgm:cxn modelId="{C48DC019-D99C-4BFC-8581-61F329BBDBD1}" type="presParOf" srcId="{949F17F6-8382-4047-A0C6-8B6D09FD1884}" destId="{7A877297-DC0E-452E-B03A-0DCBCABCD631}" srcOrd="2" destOrd="0" presId="urn:microsoft.com/office/officeart/2016/7/layout/VerticalSolidActionList"/>
    <dgm:cxn modelId="{CEFFB200-8BB3-4A88-842B-19948065D042}" type="presParOf" srcId="{7A877297-DC0E-452E-B03A-0DCBCABCD631}" destId="{70A097FE-9347-4CA9-80BA-201C295C5D87}" srcOrd="0" destOrd="0" presId="urn:microsoft.com/office/officeart/2016/7/layout/VerticalSolidActionList"/>
    <dgm:cxn modelId="{E7E994D7-C97E-4E19-A53A-3627DA1505EA}" type="presParOf" srcId="{7A877297-DC0E-452E-B03A-0DCBCABCD631}" destId="{A1481A16-4DBB-496F-BCA9-77ECE4A2BB0C}" srcOrd="1" destOrd="0" presId="urn:microsoft.com/office/officeart/2016/7/layout/VerticalSolidActionList"/>
    <dgm:cxn modelId="{6B095F50-8EE9-4D5D-9F44-89F5F5F3AD9B}" type="presParOf" srcId="{949F17F6-8382-4047-A0C6-8B6D09FD1884}" destId="{46EA2323-49BE-4AD1-A094-B5BB8A66073C}" srcOrd="3" destOrd="0" presId="urn:microsoft.com/office/officeart/2016/7/layout/VerticalSolidActionList"/>
    <dgm:cxn modelId="{A13319A8-E3F6-4EE3-9C99-01965B4775BC}" type="presParOf" srcId="{949F17F6-8382-4047-A0C6-8B6D09FD1884}" destId="{B2CC7653-4CD1-4BDE-B8C9-92D9EF6D4BC1}" srcOrd="4" destOrd="0" presId="urn:microsoft.com/office/officeart/2016/7/layout/VerticalSolidActionList"/>
    <dgm:cxn modelId="{C131D187-7ABF-4CD3-BB81-4DE4F1CC03C3}" type="presParOf" srcId="{B2CC7653-4CD1-4BDE-B8C9-92D9EF6D4BC1}" destId="{6FD899B1-E082-4987-B84F-F3AA28D439CD}" srcOrd="0" destOrd="0" presId="urn:microsoft.com/office/officeart/2016/7/layout/VerticalSolidActionList"/>
    <dgm:cxn modelId="{0907AA0C-4D59-41CA-8682-83398F5C9425}" type="presParOf" srcId="{B2CC7653-4CD1-4BDE-B8C9-92D9EF6D4BC1}" destId="{4471B1CB-4C18-45DE-AED5-760F63FF9FCE}" srcOrd="1" destOrd="0" presId="urn:microsoft.com/office/officeart/2016/7/layout/VerticalSolidActionList"/>
    <dgm:cxn modelId="{289DC1AB-68A2-4CEF-BB61-B632CDD03B49}" type="presParOf" srcId="{949F17F6-8382-4047-A0C6-8B6D09FD1884}" destId="{A9D66891-3E3D-4F17-9D54-A9B774054526}" srcOrd="5" destOrd="0" presId="urn:microsoft.com/office/officeart/2016/7/layout/VerticalSolidActionList"/>
    <dgm:cxn modelId="{0E0DD531-7258-4C7F-8137-A6ABDE31DAB8}" type="presParOf" srcId="{949F17F6-8382-4047-A0C6-8B6D09FD1884}" destId="{0B47EAFE-8D9A-4ECE-9108-0068E2D4FF5A}" srcOrd="6" destOrd="0" presId="urn:microsoft.com/office/officeart/2016/7/layout/VerticalSolidActionList"/>
    <dgm:cxn modelId="{1A937246-8EF1-41D9-AE87-D52684F3AFE0}" type="presParOf" srcId="{0B47EAFE-8D9A-4ECE-9108-0068E2D4FF5A}" destId="{1DA05FB6-6E37-4F1F-83AA-A0C89ECAB4B6}" srcOrd="0" destOrd="0" presId="urn:microsoft.com/office/officeart/2016/7/layout/VerticalSolidActionList"/>
    <dgm:cxn modelId="{8A2BEADE-9B6C-41F1-9F84-C87F3097702D}" type="presParOf" srcId="{0B47EAFE-8D9A-4ECE-9108-0068E2D4FF5A}" destId="{2F57B9B1-915E-434D-A6A8-841A0C599643}" srcOrd="1" destOrd="0" presId="urn:microsoft.com/office/officeart/2016/7/layout/VerticalSolidActionList"/>
    <dgm:cxn modelId="{4BBC376F-A2B7-4ABC-9316-162CBB352748}" type="presParOf" srcId="{949F17F6-8382-4047-A0C6-8B6D09FD1884}" destId="{2A5CD3B0-0DE3-40B4-B8AB-C06A64B3D210}" srcOrd="7" destOrd="0" presId="urn:microsoft.com/office/officeart/2016/7/layout/VerticalSolidActionList"/>
    <dgm:cxn modelId="{14EA7954-6611-4A51-9AD2-E5122752E29D}" type="presParOf" srcId="{949F17F6-8382-4047-A0C6-8B6D09FD1884}" destId="{976654A7-A3A1-43E6-B73B-B571A5B8F87B}" srcOrd="8" destOrd="0" presId="urn:microsoft.com/office/officeart/2016/7/layout/VerticalSolidActionList"/>
    <dgm:cxn modelId="{CCD32829-D0BD-4D91-B52B-16CCBB07E396}" type="presParOf" srcId="{976654A7-A3A1-43E6-B73B-B571A5B8F87B}" destId="{D16F7C03-D513-4415-BCA8-BF537145732A}" srcOrd="0" destOrd="0" presId="urn:microsoft.com/office/officeart/2016/7/layout/VerticalSolidActionList"/>
    <dgm:cxn modelId="{52AE2EA8-9D78-48DC-A659-F991793C31B2}" type="presParOf" srcId="{976654A7-A3A1-43E6-B73B-B571A5B8F87B}" destId="{0019FA95-9630-4FFB-895C-B6E03BDBB85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43DCFF-85DE-41FF-AD0E-9F3A4099614D}" type="doc">
      <dgm:prSet loTypeId="urn:microsoft.com/office/officeart/2016/7/layout/VerticalSolidActionList" loCatId="List" qsTypeId="urn:microsoft.com/office/officeart/2005/8/quickstyle/simple4" qsCatId="simple" csTypeId="urn:microsoft.com/office/officeart/2005/8/colors/accent0_3" csCatId="mainScheme" phldr="1"/>
      <dgm:spPr/>
      <dgm:t>
        <a:bodyPr/>
        <a:lstStyle/>
        <a:p>
          <a:endParaRPr lang="en-US"/>
        </a:p>
      </dgm:t>
    </dgm:pt>
    <dgm:pt modelId="{F81E5F23-08AF-4761-B5E2-FF2B39CB36A7}">
      <dgm:prSet custT="1"/>
      <dgm:spPr>
        <a:solidFill>
          <a:schemeClr val="tx1">
            <a:lumMod val="50000"/>
            <a:lumOff val="50000"/>
          </a:schemeClr>
        </a:solidFill>
        <a:ln>
          <a:noFill/>
        </a:ln>
      </dgm:spPr>
      <dgm:t>
        <a:bodyPr/>
        <a:lstStyle/>
        <a:p>
          <a:r>
            <a:rPr lang="en-US" sz="2000" b="1" dirty="0"/>
            <a:t>Manage</a:t>
          </a:r>
        </a:p>
      </dgm:t>
    </dgm:pt>
    <dgm:pt modelId="{84DA4FA6-8757-4ADD-83E4-BA7054ABA17E}" type="parTrans" cxnId="{06CA62C4-BA2C-437F-8F1B-B9E1BC4ABE85}">
      <dgm:prSet/>
      <dgm:spPr/>
      <dgm:t>
        <a:bodyPr/>
        <a:lstStyle/>
        <a:p>
          <a:endParaRPr lang="en-US"/>
        </a:p>
      </dgm:t>
    </dgm:pt>
    <dgm:pt modelId="{AA0512FA-36E3-4135-9B81-17CBCC875AC3}" type="sibTrans" cxnId="{06CA62C4-BA2C-437F-8F1B-B9E1BC4ABE85}">
      <dgm:prSet/>
      <dgm:spPr/>
      <dgm:t>
        <a:bodyPr/>
        <a:lstStyle/>
        <a:p>
          <a:endParaRPr lang="en-US"/>
        </a:p>
      </dgm:t>
    </dgm:pt>
    <dgm:pt modelId="{B6AC46FD-DFAB-4AFA-AE39-05A5F970CB3F}">
      <dgm:prSet custT="1"/>
      <dgm:spPr>
        <a:solidFill>
          <a:schemeClr val="tx1">
            <a:lumMod val="50000"/>
            <a:lumOff val="50000"/>
          </a:schemeClr>
        </a:solidFill>
        <a:ln>
          <a:noFill/>
        </a:ln>
      </dgm:spPr>
      <dgm:t>
        <a:bodyPr/>
        <a:lstStyle/>
        <a:p>
          <a:r>
            <a:rPr lang="en-US" sz="2000" b="1" dirty="0"/>
            <a:t>Consider</a:t>
          </a:r>
        </a:p>
      </dgm:t>
    </dgm:pt>
    <dgm:pt modelId="{27A50B34-6670-434F-B03E-BF15D8376DC5}" type="parTrans" cxnId="{5DD9F805-5B55-49D6-8060-C6EEF5FD7F97}">
      <dgm:prSet/>
      <dgm:spPr/>
      <dgm:t>
        <a:bodyPr/>
        <a:lstStyle/>
        <a:p>
          <a:endParaRPr lang="en-US"/>
        </a:p>
      </dgm:t>
    </dgm:pt>
    <dgm:pt modelId="{C412136E-5742-4D16-A5A8-FAA137E3B5E1}" type="sibTrans" cxnId="{5DD9F805-5B55-49D6-8060-C6EEF5FD7F97}">
      <dgm:prSet/>
      <dgm:spPr/>
      <dgm:t>
        <a:bodyPr/>
        <a:lstStyle/>
        <a:p>
          <a:endParaRPr lang="en-US"/>
        </a:p>
      </dgm:t>
    </dgm:pt>
    <dgm:pt modelId="{0C64D116-D402-40E9-83A5-CB2DA2C82196}">
      <dgm:prSet custT="1"/>
      <dgm:spPr/>
      <dgm:t>
        <a:bodyPr/>
        <a:lstStyle/>
        <a:p>
          <a:r>
            <a:rPr lang="en-US" sz="1800" dirty="0"/>
            <a:t>Consider drug holidays or d/c trials</a:t>
          </a:r>
        </a:p>
      </dgm:t>
    </dgm:pt>
    <dgm:pt modelId="{996EC95A-9B10-4D93-8C6D-64109C788505}" type="parTrans" cxnId="{EABEF718-68B8-46FE-9B23-4F29CFB9CAB4}">
      <dgm:prSet/>
      <dgm:spPr/>
      <dgm:t>
        <a:bodyPr/>
        <a:lstStyle/>
        <a:p>
          <a:endParaRPr lang="en-US"/>
        </a:p>
      </dgm:t>
    </dgm:pt>
    <dgm:pt modelId="{79E3A9F7-158D-4D28-B912-B8E7F14EE3ED}" type="sibTrans" cxnId="{EABEF718-68B8-46FE-9B23-4F29CFB9CAB4}">
      <dgm:prSet/>
      <dgm:spPr/>
      <dgm:t>
        <a:bodyPr/>
        <a:lstStyle/>
        <a:p>
          <a:endParaRPr lang="en-US"/>
        </a:p>
      </dgm:t>
    </dgm:pt>
    <dgm:pt modelId="{AD75B949-7993-442B-8E96-739A60290D74}">
      <dgm:prSet custT="1"/>
      <dgm:spPr>
        <a:solidFill>
          <a:schemeClr val="tx1">
            <a:lumMod val="50000"/>
            <a:lumOff val="50000"/>
          </a:schemeClr>
        </a:solidFill>
        <a:ln>
          <a:noFill/>
        </a:ln>
      </dgm:spPr>
      <dgm:t>
        <a:bodyPr/>
        <a:lstStyle/>
        <a:p>
          <a:r>
            <a:rPr lang="en-US" sz="2000" b="1" dirty="0"/>
            <a:t>Stop</a:t>
          </a:r>
        </a:p>
      </dgm:t>
    </dgm:pt>
    <dgm:pt modelId="{38DD4718-4C8A-4E02-8C55-B5000B7E4F88}" type="parTrans" cxnId="{4CBA89FD-6634-4A58-9B68-0CF68352FD68}">
      <dgm:prSet/>
      <dgm:spPr/>
      <dgm:t>
        <a:bodyPr/>
        <a:lstStyle/>
        <a:p>
          <a:endParaRPr lang="en-US"/>
        </a:p>
      </dgm:t>
    </dgm:pt>
    <dgm:pt modelId="{65025B18-26A3-4C65-B62B-909A59678899}" type="sibTrans" cxnId="{4CBA89FD-6634-4A58-9B68-0CF68352FD68}">
      <dgm:prSet/>
      <dgm:spPr/>
      <dgm:t>
        <a:bodyPr/>
        <a:lstStyle/>
        <a:p>
          <a:endParaRPr lang="en-US"/>
        </a:p>
      </dgm:t>
    </dgm:pt>
    <dgm:pt modelId="{66331220-F79C-462D-A698-FD5243F6AF9B}">
      <dgm:prSet custT="1"/>
      <dgm:spPr/>
      <dgm:t>
        <a:bodyPr/>
        <a:lstStyle/>
        <a:p>
          <a:r>
            <a:rPr lang="en-US" sz="1800" dirty="0"/>
            <a:t>Stop medications the patient refuses to take</a:t>
          </a:r>
        </a:p>
      </dgm:t>
    </dgm:pt>
    <dgm:pt modelId="{F648814D-9FD6-4571-AA46-329143550404}" type="parTrans" cxnId="{1FD06350-6CFB-4FF1-AF78-3FDDC38819B8}">
      <dgm:prSet/>
      <dgm:spPr/>
      <dgm:t>
        <a:bodyPr/>
        <a:lstStyle/>
        <a:p>
          <a:endParaRPr lang="en-US"/>
        </a:p>
      </dgm:t>
    </dgm:pt>
    <dgm:pt modelId="{2B3FB4C6-EB47-4579-8775-EAA2DC95A039}" type="sibTrans" cxnId="{1FD06350-6CFB-4FF1-AF78-3FDDC38819B8}">
      <dgm:prSet/>
      <dgm:spPr/>
      <dgm:t>
        <a:bodyPr/>
        <a:lstStyle/>
        <a:p>
          <a:endParaRPr lang="en-US"/>
        </a:p>
      </dgm:t>
    </dgm:pt>
    <dgm:pt modelId="{76A440E7-24E6-495F-86D1-21F9A0FE0E3E}">
      <dgm:prSet custT="1"/>
      <dgm:spPr>
        <a:solidFill>
          <a:schemeClr val="bg1">
            <a:lumMod val="50000"/>
          </a:schemeClr>
        </a:solidFill>
        <a:ln>
          <a:noFill/>
        </a:ln>
      </dgm:spPr>
      <dgm:t>
        <a:bodyPr/>
        <a:lstStyle/>
        <a:p>
          <a:r>
            <a:rPr lang="en-US" sz="2000" b="1" dirty="0"/>
            <a:t>Stop</a:t>
          </a:r>
        </a:p>
      </dgm:t>
    </dgm:pt>
    <dgm:pt modelId="{A6FB8F21-3E1C-4EE1-9404-595E8C26EBA1}" type="parTrans" cxnId="{DD31B8F6-B1B4-4DC8-9B58-780E1AE67F88}">
      <dgm:prSet/>
      <dgm:spPr/>
      <dgm:t>
        <a:bodyPr/>
        <a:lstStyle/>
        <a:p>
          <a:endParaRPr lang="en-US"/>
        </a:p>
      </dgm:t>
    </dgm:pt>
    <dgm:pt modelId="{CE14F435-3164-4B67-8B2B-6D2219F2A369}" type="sibTrans" cxnId="{DD31B8F6-B1B4-4DC8-9B58-780E1AE67F88}">
      <dgm:prSet/>
      <dgm:spPr/>
      <dgm:t>
        <a:bodyPr/>
        <a:lstStyle/>
        <a:p>
          <a:endParaRPr lang="en-US"/>
        </a:p>
      </dgm:t>
    </dgm:pt>
    <dgm:pt modelId="{07E2C2D1-1A3E-4FD3-A5DA-D7C23A2FF978}">
      <dgm:prSet custT="1"/>
      <dgm:spPr/>
      <dgm:t>
        <a:bodyPr/>
        <a:lstStyle/>
        <a:p>
          <a:r>
            <a:rPr lang="en-US" sz="1800" dirty="0"/>
            <a:t>Stop medications of dubious benefit</a:t>
          </a:r>
        </a:p>
      </dgm:t>
    </dgm:pt>
    <dgm:pt modelId="{F32F6950-0362-45C3-951E-89F34846C666}" type="parTrans" cxnId="{7412269D-FABC-45C5-9791-EC2399AD2EF5}">
      <dgm:prSet/>
      <dgm:spPr/>
      <dgm:t>
        <a:bodyPr/>
        <a:lstStyle/>
        <a:p>
          <a:endParaRPr lang="en-US"/>
        </a:p>
      </dgm:t>
    </dgm:pt>
    <dgm:pt modelId="{59E7343F-063A-44EF-AD9F-63E2BE942895}" type="sibTrans" cxnId="{7412269D-FABC-45C5-9791-EC2399AD2EF5}">
      <dgm:prSet/>
      <dgm:spPr/>
      <dgm:t>
        <a:bodyPr/>
        <a:lstStyle/>
        <a:p>
          <a:endParaRPr lang="en-US"/>
        </a:p>
      </dgm:t>
    </dgm:pt>
    <dgm:pt modelId="{3602064E-BED8-446A-BC05-62C6F1A5D33F}">
      <dgm:prSet custT="1"/>
      <dgm:spPr>
        <a:solidFill>
          <a:schemeClr val="bg1">
            <a:lumMod val="85000"/>
          </a:schemeClr>
        </a:solidFill>
        <a:ln>
          <a:noFill/>
        </a:ln>
      </dgm:spPr>
      <dgm:t>
        <a:bodyPr/>
        <a:lstStyle/>
        <a:p>
          <a:r>
            <a:rPr lang="en-US" sz="1800" b="0" dirty="0"/>
            <a:t>Manage the patient, not the numbers</a:t>
          </a:r>
        </a:p>
      </dgm:t>
    </dgm:pt>
    <dgm:pt modelId="{555522BF-F114-4A10-B54D-87B00A4D7AC2}" type="parTrans" cxnId="{02E677A2-81E0-424E-8767-ACD2076E0A76}">
      <dgm:prSet/>
      <dgm:spPr/>
      <dgm:t>
        <a:bodyPr/>
        <a:lstStyle/>
        <a:p>
          <a:endParaRPr lang="en-US"/>
        </a:p>
      </dgm:t>
    </dgm:pt>
    <dgm:pt modelId="{A40EBFEB-4764-4F00-AEFD-6FB00F394553}" type="sibTrans" cxnId="{02E677A2-81E0-424E-8767-ACD2076E0A76}">
      <dgm:prSet/>
      <dgm:spPr/>
      <dgm:t>
        <a:bodyPr/>
        <a:lstStyle/>
        <a:p>
          <a:endParaRPr lang="en-US"/>
        </a:p>
      </dgm:t>
    </dgm:pt>
    <dgm:pt modelId="{949F17F6-8382-4047-A0C6-8B6D09FD1884}" type="pres">
      <dgm:prSet presAssocID="{6B43DCFF-85DE-41FF-AD0E-9F3A4099614D}" presName="Name0" presStyleCnt="0">
        <dgm:presLayoutVars>
          <dgm:dir/>
          <dgm:animLvl val="lvl"/>
          <dgm:resizeHandles val="exact"/>
        </dgm:presLayoutVars>
      </dgm:prSet>
      <dgm:spPr/>
    </dgm:pt>
    <dgm:pt modelId="{2BB41843-D207-4DEB-BD55-F27539B61FAE}" type="pres">
      <dgm:prSet presAssocID="{F81E5F23-08AF-4761-B5E2-FF2B39CB36A7}" presName="linNode" presStyleCnt="0"/>
      <dgm:spPr/>
    </dgm:pt>
    <dgm:pt modelId="{CFBA902B-918B-44CD-8D68-C1E07AA8C5D9}" type="pres">
      <dgm:prSet presAssocID="{F81E5F23-08AF-4761-B5E2-FF2B39CB36A7}" presName="parentText" presStyleLbl="alignNode1" presStyleIdx="0" presStyleCnt="4">
        <dgm:presLayoutVars>
          <dgm:chMax val="1"/>
          <dgm:bulletEnabled/>
        </dgm:presLayoutVars>
      </dgm:prSet>
      <dgm:spPr/>
    </dgm:pt>
    <dgm:pt modelId="{7416F696-D0CB-4A0A-839F-A52C59347504}" type="pres">
      <dgm:prSet presAssocID="{F81E5F23-08AF-4761-B5E2-FF2B39CB36A7}" presName="descendantText" presStyleLbl="alignAccFollowNode1" presStyleIdx="0" presStyleCnt="4">
        <dgm:presLayoutVars>
          <dgm:bulletEnabled/>
        </dgm:presLayoutVars>
      </dgm:prSet>
      <dgm:spPr/>
    </dgm:pt>
    <dgm:pt modelId="{41A46307-C08A-44B5-9593-CB5BC11EF52B}" type="pres">
      <dgm:prSet presAssocID="{AA0512FA-36E3-4135-9B81-17CBCC875AC3}" presName="sp" presStyleCnt="0"/>
      <dgm:spPr/>
    </dgm:pt>
    <dgm:pt modelId="{7A877297-DC0E-452E-B03A-0DCBCABCD631}" type="pres">
      <dgm:prSet presAssocID="{B6AC46FD-DFAB-4AFA-AE39-05A5F970CB3F}" presName="linNode" presStyleCnt="0"/>
      <dgm:spPr/>
    </dgm:pt>
    <dgm:pt modelId="{70A097FE-9347-4CA9-80BA-201C295C5D87}" type="pres">
      <dgm:prSet presAssocID="{B6AC46FD-DFAB-4AFA-AE39-05A5F970CB3F}" presName="parentText" presStyleLbl="alignNode1" presStyleIdx="1" presStyleCnt="4">
        <dgm:presLayoutVars>
          <dgm:chMax val="1"/>
          <dgm:bulletEnabled/>
        </dgm:presLayoutVars>
      </dgm:prSet>
      <dgm:spPr/>
    </dgm:pt>
    <dgm:pt modelId="{A1481A16-4DBB-496F-BCA9-77ECE4A2BB0C}" type="pres">
      <dgm:prSet presAssocID="{B6AC46FD-DFAB-4AFA-AE39-05A5F970CB3F}" presName="descendantText" presStyleLbl="alignAccFollowNode1" presStyleIdx="1" presStyleCnt="4">
        <dgm:presLayoutVars>
          <dgm:bulletEnabled/>
        </dgm:presLayoutVars>
      </dgm:prSet>
      <dgm:spPr/>
    </dgm:pt>
    <dgm:pt modelId="{46EA2323-49BE-4AD1-A094-B5BB8A66073C}" type="pres">
      <dgm:prSet presAssocID="{C412136E-5742-4D16-A5A8-FAA137E3B5E1}" presName="sp" presStyleCnt="0"/>
      <dgm:spPr/>
    </dgm:pt>
    <dgm:pt modelId="{B2CC7653-4CD1-4BDE-B8C9-92D9EF6D4BC1}" type="pres">
      <dgm:prSet presAssocID="{AD75B949-7993-442B-8E96-739A60290D74}" presName="linNode" presStyleCnt="0"/>
      <dgm:spPr/>
    </dgm:pt>
    <dgm:pt modelId="{6FD899B1-E082-4987-B84F-F3AA28D439CD}" type="pres">
      <dgm:prSet presAssocID="{AD75B949-7993-442B-8E96-739A60290D74}" presName="parentText" presStyleLbl="alignNode1" presStyleIdx="2" presStyleCnt="4">
        <dgm:presLayoutVars>
          <dgm:chMax val="1"/>
          <dgm:bulletEnabled/>
        </dgm:presLayoutVars>
      </dgm:prSet>
      <dgm:spPr/>
    </dgm:pt>
    <dgm:pt modelId="{4471B1CB-4C18-45DE-AED5-760F63FF9FCE}" type="pres">
      <dgm:prSet presAssocID="{AD75B949-7993-442B-8E96-739A60290D74}" presName="descendantText" presStyleLbl="alignAccFollowNode1" presStyleIdx="2" presStyleCnt="4">
        <dgm:presLayoutVars>
          <dgm:bulletEnabled/>
        </dgm:presLayoutVars>
      </dgm:prSet>
      <dgm:spPr/>
    </dgm:pt>
    <dgm:pt modelId="{A9D66891-3E3D-4F17-9D54-A9B774054526}" type="pres">
      <dgm:prSet presAssocID="{65025B18-26A3-4C65-B62B-909A59678899}" presName="sp" presStyleCnt="0"/>
      <dgm:spPr/>
    </dgm:pt>
    <dgm:pt modelId="{0B47EAFE-8D9A-4ECE-9108-0068E2D4FF5A}" type="pres">
      <dgm:prSet presAssocID="{76A440E7-24E6-495F-86D1-21F9A0FE0E3E}" presName="linNode" presStyleCnt="0"/>
      <dgm:spPr/>
    </dgm:pt>
    <dgm:pt modelId="{1DA05FB6-6E37-4F1F-83AA-A0C89ECAB4B6}" type="pres">
      <dgm:prSet presAssocID="{76A440E7-24E6-495F-86D1-21F9A0FE0E3E}" presName="parentText" presStyleLbl="alignNode1" presStyleIdx="3" presStyleCnt="4">
        <dgm:presLayoutVars>
          <dgm:chMax val="1"/>
          <dgm:bulletEnabled/>
        </dgm:presLayoutVars>
      </dgm:prSet>
      <dgm:spPr/>
    </dgm:pt>
    <dgm:pt modelId="{2F57B9B1-915E-434D-A6A8-841A0C599643}" type="pres">
      <dgm:prSet presAssocID="{76A440E7-24E6-495F-86D1-21F9A0FE0E3E}" presName="descendantText" presStyleLbl="alignAccFollowNode1" presStyleIdx="3" presStyleCnt="4">
        <dgm:presLayoutVars>
          <dgm:bulletEnabled/>
        </dgm:presLayoutVars>
      </dgm:prSet>
      <dgm:spPr/>
    </dgm:pt>
  </dgm:ptLst>
  <dgm:cxnLst>
    <dgm:cxn modelId="{5DD9F805-5B55-49D6-8060-C6EEF5FD7F97}" srcId="{6B43DCFF-85DE-41FF-AD0E-9F3A4099614D}" destId="{B6AC46FD-DFAB-4AFA-AE39-05A5F970CB3F}" srcOrd="1" destOrd="0" parTransId="{27A50B34-6670-434F-B03E-BF15D8376DC5}" sibTransId="{C412136E-5742-4D16-A5A8-FAA137E3B5E1}"/>
    <dgm:cxn modelId="{EABEF718-68B8-46FE-9B23-4F29CFB9CAB4}" srcId="{B6AC46FD-DFAB-4AFA-AE39-05A5F970CB3F}" destId="{0C64D116-D402-40E9-83A5-CB2DA2C82196}" srcOrd="0" destOrd="0" parTransId="{996EC95A-9B10-4D93-8C6D-64109C788505}" sibTransId="{79E3A9F7-158D-4D28-B912-B8E7F14EE3ED}"/>
    <dgm:cxn modelId="{D8BEE01F-443D-4F1A-8724-84F5591738AF}" type="presOf" srcId="{0C64D116-D402-40E9-83A5-CB2DA2C82196}" destId="{A1481A16-4DBB-496F-BCA9-77ECE4A2BB0C}" srcOrd="0" destOrd="0" presId="urn:microsoft.com/office/officeart/2016/7/layout/VerticalSolidActionList"/>
    <dgm:cxn modelId="{53DD5921-C831-4671-97F2-749BEC51045D}" type="presOf" srcId="{AD75B949-7993-442B-8E96-739A60290D74}" destId="{6FD899B1-E082-4987-B84F-F3AA28D439CD}" srcOrd="0" destOrd="0" presId="urn:microsoft.com/office/officeart/2016/7/layout/VerticalSolidActionList"/>
    <dgm:cxn modelId="{267BC134-3239-4F49-991F-F7EC6CC61ACC}" type="presOf" srcId="{07E2C2D1-1A3E-4FD3-A5DA-D7C23A2FF978}" destId="{2F57B9B1-915E-434D-A6A8-841A0C599643}" srcOrd="0" destOrd="0" presId="urn:microsoft.com/office/officeart/2016/7/layout/VerticalSolidActionList"/>
    <dgm:cxn modelId="{C9DCBD37-1B82-4390-8D44-C995A9419C3B}" type="presOf" srcId="{6B43DCFF-85DE-41FF-AD0E-9F3A4099614D}" destId="{949F17F6-8382-4047-A0C6-8B6D09FD1884}" srcOrd="0" destOrd="0" presId="urn:microsoft.com/office/officeart/2016/7/layout/VerticalSolidActionList"/>
    <dgm:cxn modelId="{730C5D4E-820D-4E4A-8643-E1D043F64CD4}" type="presOf" srcId="{66331220-F79C-462D-A698-FD5243F6AF9B}" destId="{4471B1CB-4C18-45DE-AED5-760F63FF9FCE}" srcOrd="0" destOrd="0" presId="urn:microsoft.com/office/officeart/2016/7/layout/VerticalSolidActionList"/>
    <dgm:cxn modelId="{1FD06350-6CFB-4FF1-AF78-3FDDC38819B8}" srcId="{AD75B949-7993-442B-8E96-739A60290D74}" destId="{66331220-F79C-462D-A698-FD5243F6AF9B}" srcOrd="0" destOrd="0" parTransId="{F648814D-9FD6-4571-AA46-329143550404}" sibTransId="{2B3FB4C6-EB47-4579-8775-EAA2DC95A039}"/>
    <dgm:cxn modelId="{B973AE75-3716-4DD5-A135-471621AD70AC}" type="presOf" srcId="{76A440E7-24E6-495F-86D1-21F9A0FE0E3E}" destId="{1DA05FB6-6E37-4F1F-83AA-A0C89ECAB4B6}" srcOrd="0" destOrd="0" presId="urn:microsoft.com/office/officeart/2016/7/layout/VerticalSolidActionList"/>
    <dgm:cxn modelId="{A466F977-A5B5-45CA-8E63-E9690FCE0146}" type="presOf" srcId="{B6AC46FD-DFAB-4AFA-AE39-05A5F970CB3F}" destId="{70A097FE-9347-4CA9-80BA-201C295C5D87}" srcOrd="0" destOrd="0" presId="urn:microsoft.com/office/officeart/2016/7/layout/VerticalSolidActionList"/>
    <dgm:cxn modelId="{4D44058E-FA2E-485A-8C71-55352CC9E46B}" type="presOf" srcId="{F81E5F23-08AF-4761-B5E2-FF2B39CB36A7}" destId="{CFBA902B-918B-44CD-8D68-C1E07AA8C5D9}" srcOrd="0" destOrd="0" presId="urn:microsoft.com/office/officeart/2016/7/layout/VerticalSolidActionList"/>
    <dgm:cxn modelId="{7412269D-FABC-45C5-9791-EC2399AD2EF5}" srcId="{76A440E7-24E6-495F-86D1-21F9A0FE0E3E}" destId="{07E2C2D1-1A3E-4FD3-A5DA-D7C23A2FF978}" srcOrd="0" destOrd="0" parTransId="{F32F6950-0362-45C3-951E-89F34846C666}" sibTransId="{59E7343F-063A-44EF-AD9F-63E2BE942895}"/>
    <dgm:cxn modelId="{02E677A2-81E0-424E-8767-ACD2076E0A76}" srcId="{F81E5F23-08AF-4761-B5E2-FF2B39CB36A7}" destId="{3602064E-BED8-446A-BC05-62C6F1A5D33F}" srcOrd="0" destOrd="0" parTransId="{555522BF-F114-4A10-B54D-87B00A4D7AC2}" sibTransId="{A40EBFEB-4764-4F00-AEFD-6FB00F394553}"/>
    <dgm:cxn modelId="{06CA62C4-BA2C-437F-8F1B-B9E1BC4ABE85}" srcId="{6B43DCFF-85DE-41FF-AD0E-9F3A4099614D}" destId="{F81E5F23-08AF-4761-B5E2-FF2B39CB36A7}" srcOrd="0" destOrd="0" parTransId="{84DA4FA6-8757-4ADD-83E4-BA7054ABA17E}" sibTransId="{AA0512FA-36E3-4135-9B81-17CBCC875AC3}"/>
    <dgm:cxn modelId="{D6E6DAC5-6639-449A-B891-7CEADDCC9E0D}" type="presOf" srcId="{3602064E-BED8-446A-BC05-62C6F1A5D33F}" destId="{7416F696-D0CB-4A0A-839F-A52C59347504}" srcOrd="0" destOrd="0" presId="urn:microsoft.com/office/officeart/2016/7/layout/VerticalSolidActionList"/>
    <dgm:cxn modelId="{DD31B8F6-B1B4-4DC8-9B58-780E1AE67F88}" srcId="{6B43DCFF-85DE-41FF-AD0E-9F3A4099614D}" destId="{76A440E7-24E6-495F-86D1-21F9A0FE0E3E}" srcOrd="3" destOrd="0" parTransId="{A6FB8F21-3E1C-4EE1-9404-595E8C26EBA1}" sibTransId="{CE14F435-3164-4B67-8B2B-6D2219F2A369}"/>
    <dgm:cxn modelId="{4CBA89FD-6634-4A58-9B68-0CF68352FD68}" srcId="{6B43DCFF-85DE-41FF-AD0E-9F3A4099614D}" destId="{AD75B949-7993-442B-8E96-739A60290D74}" srcOrd="2" destOrd="0" parTransId="{38DD4718-4C8A-4E02-8C55-B5000B7E4F88}" sibTransId="{65025B18-26A3-4C65-B62B-909A59678899}"/>
    <dgm:cxn modelId="{1272CB13-4416-48C3-A7FE-C33A1DD672DD}" type="presParOf" srcId="{949F17F6-8382-4047-A0C6-8B6D09FD1884}" destId="{2BB41843-D207-4DEB-BD55-F27539B61FAE}" srcOrd="0" destOrd="0" presId="urn:microsoft.com/office/officeart/2016/7/layout/VerticalSolidActionList"/>
    <dgm:cxn modelId="{B64C0E76-0826-448F-9EB0-0CC5C7809E1A}" type="presParOf" srcId="{2BB41843-D207-4DEB-BD55-F27539B61FAE}" destId="{CFBA902B-918B-44CD-8D68-C1E07AA8C5D9}" srcOrd="0" destOrd="0" presId="urn:microsoft.com/office/officeart/2016/7/layout/VerticalSolidActionList"/>
    <dgm:cxn modelId="{0BCD1BC7-A1D2-4F76-8D26-03A6880BFAE3}" type="presParOf" srcId="{2BB41843-D207-4DEB-BD55-F27539B61FAE}" destId="{7416F696-D0CB-4A0A-839F-A52C59347504}" srcOrd="1" destOrd="0" presId="urn:microsoft.com/office/officeart/2016/7/layout/VerticalSolidActionList"/>
    <dgm:cxn modelId="{F1CBEB6E-F97B-4912-94BB-313CD73CF32E}" type="presParOf" srcId="{949F17F6-8382-4047-A0C6-8B6D09FD1884}" destId="{41A46307-C08A-44B5-9593-CB5BC11EF52B}" srcOrd="1" destOrd="0" presId="urn:microsoft.com/office/officeart/2016/7/layout/VerticalSolidActionList"/>
    <dgm:cxn modelId="{C48DC019-D99C-4BFC-8581-61F329BBDBD1}" type="presParOf" srcId="{949F17F6-8382-4047-A0C6-8B6D09FD1884}" destId="{7A877297-DC0E-452E-B03A-0DCBCABCD631}" srcOrd="2" destOrd="0" presId="urn:microsoft.com/office/officeart/2016/7/layout/VerticalSolidActionList"/>
    <dgm:cxn modelId="{CEFFB200-8BB3-4A88-842B-19948065D042}" type="presParOf" srcId="{7A877297-DC0E-452E-B03A-0DCBCABCD631}" destId="{70A097FE-9347-4CA9-80BA-201C295C5D87}" srcOrd="0" destOrd="0" presId="urn:microsoft.com/office/officeart/2016/7/layout/VerticalSolidActionList"/>
    <dgm:cxn modelId="{E7E994D7-C97E-4E19-A53A-3627DA1505EA}" type="presParOf" srcId="{7A877297-DC0E-452E-B03A-0DCBCABCD631}" destId="{A1481A16-4DBB-496F-BCA9-77ECE4A2BB0C}" srcOrd="1" destOrd="0" presId="urn:microsoft.com/office/officeart/2016/7/layout/VerticalSolidActionList"/>
    <dgm:cxn modelId="{6B095F50-8EE9-4D5D-9F44-89F5F5F3AD9B}" type="presParOf" srcId="{949F17F6-8382-4047-A0C6-8B6D09FD1884}" destId="{46EA2323-49BE-4AD1-A094-B5BB8A66073C}" srcOrd="3" destOrd="0" presId="urn:microsoft.com/office/officeart/2016/7/layout/VerticalSolidActionList"/>
    <dgm:cxn modelId="{A13319A8-E3F6-4EE3-9C99-01965B4775BC}" type="presParOf" srcId="{949F17F6-8382-4047-A0C6-8B6D09FD1884}" destId="{B2CC7653-4CD1-4BDE-B8C9-92D9EF6D4BC1}" srcOrd="4" destOrd="0" presId="urn:microsoft.com/office/officeart/2016/7/layout/VerticalSolidActionList"/>
    <dgm:cxn modelId="{C131D187-7ABF-4CD3-BB81-4DE4F1CC03C3}" type="presParOf" srcId="{B2CC7653-4CD1-4BDE-B8C9-92D9EF6D4BC1}" destId="{6FD899B1-E082-4987-B84F-F3AA28D439CD}" srcOrd="0" destOrd="0" presId="urn:microsoft.com/office/officeart/2016/7/layout/VerticalSolidActionList"/>
    <dgm:cxn modelId="{0907AA0C-4D59-41CA-8682-83398F5C9425}" type="presParOf" srcId="{B2CC7653-4CD1-4BDE-B8C9-92D9EF6D4BC1}" destId="{4471B1CB-4C18-45DE-AED5-760F63FF9FCE}" srcOrd="1" destOrd="0" presId="urn:microsoft.com/office/officeart/2016/7/layout/VerticalSolidActionList"/>
    <dgm:cxn modelId="{289DC1AB-68A2-4CEF-BB61-B632CDD03B49}" type="presParOf" srcId="{949F17F6-8382-4047-A0C6-8B6D09FD1884}" destId="{A9D66891-3E3D-4F17-9D54-A9B774054526}" srcOrd="5" destOrd="0" presId="urn:microsoft.com/office/officeart/2016/7/layout/VerticalSolidActionList"/>
    <dgm:cxn modelId="{0E0DD531-7258-4C7F-8137-A6ABDE31DAB8}" type="presParOf" srcId="{949F17F6-8382-4047-A0C6-8B6D09FD1884}" destId="{0B47EAFE-8D9A-4ECE-9108-0068E2D4FF5A}" srcOrd="6" destOrd="0" presId="urn:microsoft.com/office/officeart/2016/7/layout/VerticalSolidActionList"/>
    <dgm:cxn modelId="{1A937246-8EF1-41D9-AE87-D52684F3AFE0}" type="presParOf" srcId="{0B47EAFE-8D9A-4ECE-9108-0068E2D4FF5A}" destId="{1DA05FB6-6E37-4F1F-83AA-A0C89ECAB4B6}" srcOrd="0" destOrd="0" presId="urn:microsoft.com/office/officeart/2016/7/layout/VerticalSolidActionList"/>
    <dgm:cxn modelId="{8A2BEADE-9B6C-41F1-9F84-C87F3097702D}" type="presParOf" srcId="{0B47EAFE-8D9A-4ECE-9108-0068E2D4FF5A}" destId="{2F57B9B1-915E-434D-A6A8-841A0C59964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3F0AC9-4485-4DD9-86F7-5E9FF2F223F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9DEB2987-CEEA-4107-B237-8B3DC550C9B8}">
      <dgm:prSet custT="1"/>
      <dgm:spPr/>
      <dgm:t>
        <a:bodyPr/>
        <a:lstStyle/>
        <a:p>
          <a:r>
            <a:rPr lang="en-US" sz="1800" dirty="0"/>
            <a:t>PK and PD changes generally result decreased clearance and increased sensitivity to medications in older adults</a:t>
          </a:r>
        </a:p>
      </dgm:t>
    </dgm:pt>
    <dgm:pt modelId="{47BA416C-65EA-4CF1-901A-DA47508155EA}" type="parTrans" cxnId="{D95A19EE-9DA6-491B-BBC8-EE3CB1AABDF2}">
      <dgm:prSet/>
      <dgm:spPr/>
      <dgm:t>
        <a:bodyPr/>
        <a:lstStyle/>
        <a:p>
          <a:endParaRPr lang="en-US"/>
        </a:p>
      </dgm:t>
    </dgm:pt>
    <dgm:pt modelId="{589E6AB6-0CC0-4493-B800-8A7A66F00376}" type="sibTrans" cxnId="{D95A19EE-9DA6-491B-BBC8-EE3CB1AABDF2}">
      <dgm:prSet/>
      <dgm:spPr/>
      <dgm:t>
        <a:bodyPr/>
        <a:lstStyle/>
        <a:p>
          <a:endParaRPr lang="en-US"/>
        </a:p>
      </dgm:t>
    </dgm:pt>
    <dgm:pt modelId="{DF7EEA2B-C618-45FF-83ED-7FF318458469}">
      <dgm:prSet custT="1"/>
      <dgm:spPr/>
      <dgm:t>
        <a:bodyPr/>
        <a:lstStyle/>
        <a:p>
          <a:r>
            <a:rPr lang="en-US" sz="1800" dirty="0"/>
            <a:t>ADEs and drug-related problems are a common cause of increased morbidity and functional impairment in older adults</a:t>
          </a:r>
        </a:p>
      </dgm:t>
    </dgm:pt>
    <dgm:pt modelId="{6615F7AB-19FD-46EA-8D0F-A4D819B6277E}" type="parTrans" cxnId="{B4F9D043-21A0-4199-B0B2-DED2A6828DB0}">
      <dgm:prSet/>
      <dgm:spPr/>
      <dgm:t>
        <a:bodyPr/>
        <a:lstStyle/>
        <a:p>
          <a:endParaRPr lang="en-US"/>
        </a:p>
      </dgm:t>
    </dgm:pt>
    <dgm:pt modelId="{678FF8B4-8FCB-4C77-96B0-1B5E5C689142}" type="sibTrans" cxnId="{B4F9D043-21A0-4199-B0B2-DED2A6828DB0}">
      <dgm:prSet/>
      <dgm:spPr/>
      <dgm:t>
        <a:bodyPr/>
        <a:lstStyle/>
        <a:p>
          <a:endParaRPr lang="en-US"/>
        </a:p>
      </dgm:t>
    </dgm:pt>
    <dgm:pt modelId="{DC2DFA57-CB49-4A45-9AC7-F0229C3A98C5}">
      <dgm:prSet custT="1"/>
      <dgm:spPr/>
      <dgm:t>
        <a:bodyPr/>
        <a:lstStyle/>
        <a:p>
          <a:r>
            <a:rPr lang="en-US" sz="1800" dirty="0"/>
            <a:t>Tools (e.g. Beer’s Criteria) exist to help identify inappropriate prescribing in older adults</a:t>
          </a:r>
        </a:p>
      </dgm:t>
    </dgm:pt>
    <dgm:pt modelId="{F6774A38-1AB8-416C-BBC4-091EAB926095}" type="parTrans" cxnId="{04C38997-04DD-44A5-8003-3E592CF1CEFE}">
      <dgm:prSet/>
      <dgm:spPr/>
      <dgm:t>
        <a:bodyPr/>
        <a:lstStyle/>
        <a:p>
          <a:endParaRPr lang="en-US"/>
        </a:p>
      </dgm:t>
    </dgm:pt>
    <dgm:pt modelId="{1D112982-C6A2-4D5F-BF86-E40C00BDC1E8}" type="sibTrans" cxnId="{04C38997-04DD-44A5-8003-3E592CF1CEFE}">
      <dgm:prSet/>
      <dgm:spPr/>
      <dgm:t>
        <a:bodyPr/>
        <a:lstStyle/>
        <a:p>
          <a:endParaRPr lang="en-US"/>
        </a:p>
      </dgm:t>
    </dgm:pt>
    <dgm:pt modelId="{8F756200-771B-461F-AEE6-D2B5C21C414B}">
      <dgm:prSet custT="1"/>
      <dgm:spPr/>
      <dgm:t>
        <a:bodyPr/>
        <a:lstStyle/>
        <a:p>
          <a:r>
            <a:rPr lang="en-US" sz="1800" dirty="0"/>
            <a:t>Optimizing drug therapy can play a major role in reducing drug-related problems and increasing quality of life</a:t>
          </a:r>
        </a:p>
      </dgm:t>
    </dgm:pt>
    <dgm:pt modelId="{10BE8CBB-822A-4335-B5BC-981BD3625C6B}" type="parTrans" cxnId="{CC6F59F1-3ECE-4EE7-B0F3-EAC45CB7D14A}">
      <dgm:prSet/>
      <dgm:spPr/>
      <dgm:t>
        <a:bodyPr/>
        <a:lstStyle/>
        <a:p>
          <a:endParaRPr lang="en-US"/>
        </a:p>
      </dgm:t>
    </dgm:pt>
    <dgm:pt modelId="{6AACC747-36F1-4CFE-9227-1BCA66AD4B3C}" type="sibTrans" cxnId="{CC6F59F1-3ECE-4EE7-B0F3-EAC45CB7D14A}">
      <dgm:prSet/>
      <dgm:spPr/>
      <dgm:t>
        <a:bodyPr/>
        <a:lstStyle/>
        <a:p>
          <a:endParaRPr lang="en-US"/>
        </a:p>
      </dgm:t>
    </dgm:pt>
    <dgm:pt modelId="{001EFD18-A091-414D-8BEA-3E14AAFC9CAE}" type="pres">
      <dgm:prSet presAssocID="{9E3F0AC9-4485-4DD9-86F7-5E9FF2F223F8}" presName="vert0" presStyleCnt="0">
        <dgm:presLayoutVars>
          <dgm:dir/>
          <dgm:animOne val="branch"/>
          <dgm:animLvl val="lvl"/>
        </dgm:presLayoutVars>
      </dgm:prSet>
      <dgm:spPr/>
    </dgm:pt>
    <dgm:pt modelId="{B14F16BE-2A04-4EA4-BB7C-1F817E0AB002}" type="pres">
      <dgm:prSet presAssocID="{9DEB2987-CEEA-4107-B237-8B3DC550C9B8}" presName="thickLine" presStyleLbl="alignNode1" presStyleIdx="0" presStyleCnt="4"/>
      <dgm:spPr/>
    </dgm:pt>
    <dgm:pt modelId="{0B459088-5C5A-47AB-BBD1-7B6BBD006C81}" type="pres">
      <dgm:prSet presAssocID="{9DEB2987-CEEA-4107-B237-8B3DC550C9B8}" presName="horz1" presStyleCnt="0"/>
      <dgm:spPr/>
    </dgm:pt>
    <dgm:pt modelId="{2243132B-A587-4B1B-AAEB-CBF042C4A146}" type="pres">
      <dgm:prSet presAssocID="{9DEB2987-CEEA-4107-B237-8B3DC550C9B8}" presName="tx1" presStyleLbl="revTx" presStyleIdx="0" presStyleCnt="4"/>
      <dgm:spPr/>
    </dgm:pt>
    <dgm:pt modelId="{A139F9F9-D8C2-4037-97BD-6758975466D0}" type="pres">
      <dgm:prSet presAssocID="{9DEB2987-CEEA-4107-B237-8B3DC550C9B8}" presName="vert1" presStyleCnt="0"/>
      <dgm:spPr/>
    </dgm:pt>
    <dgm:pt modelId="{0E15FFE6-9214-4BD8-A83D-C8C9FACAAE11}" type="pres">
      <dgm:prSet presAssocID="{DF7EEA2B-C618-45FF-83ED-7FF318458469}" presName="thickLine" presStyleLbl="alignNode1" presStyleIdx="1" presStyleCnt="4"/>
      <dgm:spPr/>
    </dgm:pt>
    <dgm:pt modelId="{60C9A151-7231-46D3-8AD0-8150FFCF998F}" type="pres">
      <dgm:prSet presAssocID="{DF7EEA2B-C618-45FF-83ED-7FF318458469}" presName="horz1" presStyleCnt="0"/>
      <dgm:spPr/>
    </dgm:pt>
    <dgm:pt modelId="{05A9C38D-1284-4CEA-B15E-EA7ECBD5A2C8}" type="pres">
      <dgm:prSet presAssocID="{DF7EEA2B-C618-45FF-83ED-7FF318458469}" presName="tx1" presStyleLbl="revTx" presStyleIdx="1" presStyleCnt="4"/>
      <dgm:spPr/>
    </dgm:pt>
    <dgm:pt modelId="{9D426830-E2E2-45F4-90DE-9D9D3AAEF797}" type="pres">
      <dgm:prSet presAssocID="{DF7EEA2B-C618-45FF-83ED-7FF318458469}" presName="vert1" presStyleCnt="0"/>
      <dgm:spPr/>
    </dgm:pt>
    <dgm:pt modelId="{83D3E0B6-776D-4394-8B12-8AA7F94E259B}" type="pres">
      <dgm:prSet presAssocID="{DC2DFA57-CB49-4A45-9AC7-F0229C3A98C5}" presName="thickLine" presStyleLbl="alignNode1" presStyleIdx="2" presStyleCnt="4"/>
      <dgm:spPr/>
    </dgm:pt>
    <dgm:pt modelId="{60DD8829-5D52-473E-90F9-D09AE44593D4}" type="pres">
      <dgm:prSet presAssocID="{DC2DFA57-CB49-4A45-9AC7-F0229C3A98C5}" presName="horz1" presStyleCnt="0"/>
      <dgm:spPr/>
    </dgm:pt>
    <dgm:pt modelId="{AD986AF5-ADF6-4CD4-8813-93B4D2F3B440}" type="pres">
      <dgm:prSet presAssocID="{DC2DFA57-CB49-4A45-9AC7-F0229C3A98C5}" presName="tx1" presStyleLbl="revTx" presStyleIdx="2" presStyleCnt="4"/>
      <dgm:spPr/>
    </dgm:pt>
    <dgm:pt modelId="{D03200D1-BFD7-4794-9648-28E96E6614FA}" type="pres">
      <dgm:prSet presAssocID="{DC2DFA57-CB49-4A45-9AC7-F0229C3A98C5}" presName="vert1" presStyleCnt="0"/>
      <dgm:spPr/>
    </dgm:pt>
    <dgm:pt modelId="{C09AF215-2FD3-464D-9FF6-70A3B0F34D91}" type="pres">
      <dgm:prSet presAssocID="{8F756200-771B-461F-AEE6-D2B5C21C414B}" presName="thickLine" presStyleLbl="alignNode1" presStyleIdx="3" presStyleCnt="4"/>
      <dgm:spPr/>
    </dgm:pt>
    <dgm:pt modelId="{03E6C00B-F145-40F0-944C-0F7B619B7C56}" type="pres">
      <dgm:prSet presAssocID="{8F756200-771B-461F-AEE6-D2B5C21C414B}" presName="horz1" presStyleCnt="0"/>
      <dgm:spPr/>
    </dgm:pt>
    <dgm:pt modelId="{5F71C122-DC03-418B-AF22-6C82C6706FC0}" type="pres">
      <dgm:prSet presAssocID="{8F756200-771B-461F-AEE6-D2B5C21C414B}" presName="tx1" presStyleLbl="revTx" presStyleIdx="3" presStyleCnt="4"/>
      <dgm:spPr/>
    </dgm:pt>
    <dgm:pt modelId="{604EE427-111B-46C6-B640-18FD90D6D90F}" type="pres">
      <dgm:prSet presAssocID="{8F756200-771B-461F-AEE6-D2B5C21C414B}" presName="vert1" presStyleCnt="0"/>
      <dgm:spPr/>
    </dgm:pt>
  </dgm:ptLst>
  <dgm:cxnLst>
    <dgm:cxn modelId="{973A8D08-F666-4FD2-A302-646ED9F8D69E}" type="presOf" srcId="{DF7EEA2B-C618-45FF-83ED-7FF318458469}" destId="{05A9C38D-1284-4CEA-B15E-EA7ECBD5A2C8}" srcOrd="0" destOrd="0" presId="urn:microsoft.com/office/officeart/2008/layout/LinedList"/>
    <dgm:cxn modelId="{75EDEA5B-E03D-4118-9C63-CBE13DD6FC97}" type="presOf" srcId="{9DEB2987-CEEA-4107-B237-8B3DC550C9B8}" destId="{2243132B-A587-4B1B-AAEB-CBF042C4A146}" srcOrd="0" destOrd="0" presId="urn:microsoft.com/office/officeart/2008/layout/LinedList"/>
    <dgm:cxn modelId="{FDF8875F-F27E-47A2-BE7F-0077F574EEEB}" type="presOf" srcId="{9E3F0AC9-4485-4DD9-86F7-5E9FF2F223F8}" destId="{001EFD18-A091-414D-8BEA-3E14AAFC9CAE}" srcOrd="0" destOrd="0" presId="urn:microsoft.com/office/officeart/2008/layout/LinedList"/>
    <dgm:cxn modelId="{B4F9D043-21A0-4199-B0B2-DED2A6828DB0}" srcId="{9E3F0AC9-4485-4DD9-86F7-5E9FF2F223F8}" destId="{DF7EEA2B-C618-45FF-83ED-7FF318458469}" srcOrd="1" destOrd="0" parTransId="{6615F7AB-19FD-46EA-8D0F-A4D819B6277E}" sibTransId="{678FF8B4-8FCB-4C77-96B0-1B5E5C689142}"/>
    <dgm:cxn modelId="{04C38997-04DD-44A5-8003-3E592CF1CEFE}" srcId="{9E3F0AC9-4485-4DD9-86F7-5E9FF2F223F8}" destId="{DC2DFA57-CB49-4A45-9AC7-F0229C3A98C5}" srcOrd="2" destOrd="0" parTransId="{F6774A38-1AB8-416C-BBC4-091EAB926095}" sibTransId="{1D112982-C6A2-4D5F-BF86-E40C00BDC1E8}"/>
    <dgm:cxn modelId="{3F59B6D3-54ED-4393-B0B5-FBC95D56541C}" type="presOf" srcId="{8F756200-771B-461F-AEE6-D2B5C21C414B}" destId="{5F71C122-DC03-418B-AF22-6C82C6706FC0}" srcOrd="0" destOrd="0" presId="urn:microsoft.com/office/officeart/2008/layout/LinedList"/>
    <dgm:cxn modelId="{D95A19EE-9DA6-491B-BBC8-EE3CB1AABDF2}" srcId="{9E3F0AC9-4485-4DD9-86F7-5E9FF2F223F8}" destId="{9DEB2987-CEEA-4107-B237-8B3DC550C9B8}" srcOrd="0" destOrd="0" parTransId="{47BA416C-65EA-4CF1-901A-DA47508155EA}" sibTransId="{589E6AB6-0CC0-4493-B800-8A7A66F00376}"/>
    <dgm:cxn modelId="{CC6F59F1-3ECE-4EE7-B0F3-EAC45CB7D14A}" srcId="{9E3F0AC9-4485-4DD9-86F7-5E9FF2F223F8}" destId="{8F756200-771B-461F-AEE6-D2B5C21C414B}" srcOrd="3" destOrd="0" parTransId="{10BE8CBB-822A-4335-B5BC-981BD3625C6B}" sibTransId="{6AACC747-36F1-4CFE-9227-1BCA66AD4B3C}"/>
    <dgm:cxn modelId="{37CB7DF3-A5AC-429C-8ACE-028EC3D34B68}" type="presOf" srcId="{DC2DFA57-CB49-4A45-9AC7-F0229C3A98C5}" destId="{AD986AF5-ADF6-4CD4-8813-93B4D2F3B440}" srcOrd="0" destOrd="0" presId="urn:microsoft.com/office/officeart/2008/layout/LinedList"/>
    <dgm:cxn modelId="{07C614B1-98E3-45A2-96F7-A240964BEAFB}" type="presParOf" srcId="{001EFD18-A091-414D-8BEA-3E14AAFC9CAE}" destId="{B14F16BE-2A04-4EA4-BB7C-1F817E0AB002}" srcOrd="0" destOrd="0" presId="urn:microsoft.com/office/officeart/2008/layout/LinedList"/>
    <dgm:cxn modelId="{2B955D75-4322-4CCC-9FE9-A8B60FB3F25E}" type="presParOf" srcId="{001EFD18-A091-414D-8BEA-3E14AAFC9CAE}" destId="{0B459088-5C5A-47AB-BBD1-7B6BBD006C81}" srcOrd="1" destOrd="0" presId="urn:microsoft.com/office/officeart/2008/layout/LinedList"/>
    <dgm:cxn modelId="{045C94A6-97CD-4CF4-B9B1-3D17546EEC85}" type="presParOf" srcId="{0B459088-5C5A-47AB-BBD1-7B6BBD006C81}" destId="{2243132B-A587-4B1B-AAEB-CBF042C4A146}" srcOrd="0" destOrd="0" presId="urn:microsoft.com/office/officeart/2008/layout/LinedList"/>
    <dgm:cxn modelId="{00201002-78B4-42CF-944B-5B0C32E0D514}" type="presParOf" srcId="{0B459088-5C5A-47AB-BBD1-7B6BBD006C81}" destId="{A139F9F9-D8C2-4037-97BD-6758975466D0}" srcOrd="1" destOrd="0" presId="urn:microsoft.com/office/officeart/2008/layout/LinedList"/>
    <dgm:cxn modelId="{17FF0A5E-B27F-44EF-813F-77F94F9CB067}" type="presParOf" srcId="{001EFD18-A091-414D-8BEA-3E14AAFC9CAE}" destId="{0E15FFE6-9214-4BD8-A83D-C8C9FACAAE11}" srcOrd="2" destOrd="0" presId="urn:microsoft.com/office/officeart/2008/layout/LinedList"/>
    <dgm:cxn modelId="{AFBEA4FB-AE92-4CEB-B5F2-5531C40D2ECF}" type="presParOf" srcId="{001EFD18-A091-414D-8BEA-3E14AAFC9CAE}" destId="{60C9A151-7231-46D3-8AD0-8150FFCF998F}" srcOrd="3" destOrd="0" presId="urn:microsoft.com/office/officeart/2008/layout/LinedList"/>
    <dgm:cxn modelId="{C5E7F7C6-05B4-4D65-9596-0A2C7414B2F9}" type="presParOf" srcId="{60C9A151-7231-46D3-8AD0-8150FFCF998F}" destId="{05A9C38D-1284-4CEA-B15E-EA7ECBD5A2C8}" srcOrd="0" destOrd="0" presId="urn:microsoft.com/office/officeart/2008/layout/LinedList"/>
    <dgm:cxn modelId="{F980258E-9302-42AE-A3DC-29E1FF6D9299}" type="presParOf" srcId="{60C9A151-7231-46D3-8AD0-8150FFCF998F}" destId="{9D426830-E2E2-45F4-90DE-9D9D3AAEF797}" srcOrd="1" destOrd="0" presId="urn:microsoft.com/office/officeart/2008/layout/LinedList"/>
    <dgm:cxn modelId="{11C733C4-0DF0-4B4E-A979-3690FC889B90}" type="presParOf" srcId="{001EFD18-A091-414D-8BEA-3E14AAFC9CAE}" destId="{83D3E0B6-776D-4394-8B12-8AA7F94E259B}" srcOrd="4" destOrd="0" presId="urn:microsoft.com/office/officeart/2008/layout/LinedList"/>
    <dgm:cxn modelId="{251C33F3-683F-424F-8737-A70BE9980177}" type="presParOf" srcId="{001EFD18-A091-414D-8BEA-3E14AAFC9CAE}" destId="{60DD8829-5D52-473E-90F9-D09AE44593D4}" srcOrd="5" destOrd="0" presId="urn:microsoft.com/office/officeart/2008/layout/LinedList"/>
    <dgm:cxn modelId="{470DD8C5-5B50-470A-927D-BDB643C5761D}" type="presParOf" srcId="{60DD8829-5D52-473E-90F9-D09AE44593D4}" destId="{AD986AF5-ADF6-4CD4-8813-93B4D2F3B440}" srcOrd="0" destOrd="0" presId="urn:microsoft.com/office/officeart/2008/layout/LinedList"/>
    <dgm:cxn modelId="{CCCAA82E-C987-460C-B41D-CFFE487D10FE}" type="presParOf" srcId="{60DD8829-5D52-473E-90F9-D09AE44593D4}" destId="{D03200D1-BFD7-4794-9648-28E96E6614FA}" srcOrd="1" destOrd="0" presId="urn:microsoft.com/office/officeart/2008/layout/LinedList"/>
    <dgm:cxn modelId="{42947469-A4E7-4B8F-B1CC-51F053DF4542}" type="presParOf" srcId="{001EFD18-A091-414D-8BEA-3E14AAFC9CAE}" destId="{C09AF215-2FD3-464D-9FF6-70A3B0F34D91}" srcOrd="6" destOrd="0" presId="urn:microsoft.com/office/officeart/2008/layout/LinedList"/>
    <dgm:cxn modelId="{3750E5DF-D586-4AF5-985E-6E85D9802E3C}" type="presParOf" srcId="{001EFD18-A091-414D-8BEA-3E14AAFC9CAE}" destId="{03E6C00B-F145-40F0-944C-0F7B619B7C56}" srcOrd="7" destOrd="0" presId="urn:microsoft.com/office/officeart/2008/layout/LinedList"/>
    <dgm:cxn modelId="{ACC1C986-75ED-423B-A601-A792E9ABFC37}" type="presParOf" srcId="{03E6C00B-F145-40F0-944C-0F7B619B7C56}" destId="{5F71C122-DC03-418B-AF22-6C82C6706FC0}" srcOrd="0" destOrd="0" presId="urn:microsoft.com/office/officeart/2008/layout/LinedList"/>
    <dgm:cxn modelId="{882ADDBE-F0EA-4796-850D-6381F1ADAF84}" type="presParOf" srcId="{03E6C00B-F145-40F0-944C-0F7B619B7C56}" destId="{604EE427-111B-46C6-B640-18FD90D6D90F}" srcOrd="1" destOrd="0" presId="urn:microsoft.com/office/officeart/2008/layout/LinedLis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23681-0E77-4D3A-BB7C-1CFE182D1806}" type="doc">
      <dgm:prSet loTypeId="urn:microsoft.com/office/officeart/2016/7/layout/VerticalSolidActionList" loCatId="List" qsTypeId="urn:microsoft.com/office/officeart/2005/8/quickstyle/simple1" qsCatId="simple" csTypeId="urn:microsoft.com/office/officeart/2005/8/colors/accent0_3" csCatId="mainScheme"/>
      <dgm:spPr/>
      <dgm:t>
        <a:bodyPr/>
        <a:lstStyle/>
        <a:p>
          <a:endParaRPr lang="en-US"/>
        </a:p>
      </dgm:t>
    </dgm:pt>
    <dgm:pt modelId="{918F8499-82BD-4D3F-A17C-1737256480FA}">
      <dgm:prSet/>
      <dgm:spPr/>
      <dgm:t>
        <a:bodyPr/>
        <a:lstStyle/>
        <a:p>
          <a:r>
            <a:rPr lang="en-US" b="1" dirty="0"/>
            <a:t>Describe</a:t>
          </a:r>
        </a:p>
      </dgm:t>
    </dgm:pt>
    <dgm:pt modelId="{21BE7EEB-3A74-4B9A-9B83-D8B63A42508C}" type="parTrans" cxnId="{A4268C64-6EEB-431A-84C6-24D9E269223E}">
      <dgm:prSet/>
      <dgm:spPr/>
      <dgm:t>
        <a:bodyPr/>
        <a:lstStyle/>
        <a:p>
          <a:endParaRPr lang="en-US"/>
        </a:p>
      </dgm:t>
    </dgm:pt>
    <dgm:pt modelId="{866E8898-24C5-4313-9324-44A4A981200B}" type="sibTrans" cxnId="{A4268C64-6EEB-431A-84C6-24D9E269223E}">
      <dgm:prSet/>
      <dgm:spPr/>
      <dgm:t>
        <a:bodyPr/>
        <a:lstStyle/>
        <a:p>
          <a:endParaRPr lang="en-US"/>
        </a:p>
      </dgm:t>
    </dgm:pt>
    <dgm:pt modelId="{9F4D3955-1DDD-4A11-A034-B9C535EB79B0}">
      <dgm:prSet/>
      <dgm:spPr/>
      <dgm:t>
        <a:bodyPr/>
        <a:lstStyle/>
        <a:p>
          <a:r>
            <a:rPr lang="en-US"/>
            <a:t>Describe the physiologic, pharmacokinetic, and pharmacodynamic factors which affect drug use in the elderly</a:t>
          </a:r>
        </a:p>
      </dgm:t>
    </dgm:pt>
    <dgm:pt modelId="{B9D11BDF-877C-4970-B986-A7DB511C74C4}" type="parTrans" cxnId="{15715163-56FC-4C4B-930D-7C8240F4DFC3}">
      <dgm:prSet/>
      <dgm:spPr/>
      <dgm:t>
        <a:bodyPr/>
        <a:lstStyle/>
        <a:p>
          <a:endParaRPr lang="en-US"/>
        </a:p>
      </dgm:t>
    </dgm:pt>
    <dgm:pt modelId="{244139E8-EE63-497C-956C-76319DE93A06}" type="sibTrans" cxnId="{15715163-56FC-4C4B-930D-7C8240F4DFC3}">
      <dgm:prSet/>
      <dgm:spPr/>
      <dgm:t>
        <a:bodyPr/>
        <a:lstStyle/>
        <a:p>
          <a:endParaRPr lang="en-US"/>
        </a:p>
      </dgm:t>
    </dgm:pt>
    <dgm:pt modelId="{93BB8ADF-1728-4EF6-9C99-BE90DD851FC9}">
      <dgm:prSet/>
      <dgm:spPr/>
      <dgm:t>
        <a:bodyPr/>
        <a:lstStyle/>
        <a:p>
          <a:r>
            <a:rPr lang="en-US" b="1" dirty="0"/>
            <a:t>Describe</a:t>
          </a:r>
        </a:p>
      </dgm:t>
    </dgm:pt>
    <dgm:pt modelId="{69E60A9B-8C1C-44BC-BBA8-4E0541E0AD32}" type="parTrans" cxnId="{3EC609E7-78A0-48A1-BEA3-B7356C11CA9B}">
      <dgm:prSet/>
      <dgm:spPr/>
      <dgm:t>
        <a:bodyPr/>
        <a:lstStyle/>
        <a:p>
          <a:endParaRPr lang="en-US"/>
        </a:p>
      </dgm:t>
    </dgm:pt>
    <dgm:pt modelId="{2C933075-6F56-43A0-A12E-58D2BEE8A11E}" type="sibTrans" cxnId="{3EC609E7-78A0-48A1-BEA3-B7356C11CA9B}">
      <dgm:prSet/>
      <dgm:spPr/>
      <dgm:t>
        <a:bodyPr/>
        <a:lstStyle/>
        <a:p>
          <a:endParaRPr lang="en-US"/>
        </a:p>
      </dgm:t>
    </dgm:pt>
    <dgm:pt modelId="{67F5C376-420A-45C6-B173-3189F7ACA6AE}">
      <dgm:prSet/>
      <dgm:spPr/>
      <dgm:t>
        <a:bodyPr/>
        <a:lstStyle/>
        <a:p>
          <a:r>
            <a:rPr lang="en-US"/>
            <a:t>Describe risk factors and identify drugs commonly associated with adverse drug events in the elderly</a:t>
          </a:r>
        </a:p>
      </dgm:t>
    </dgm:pt>
    <dgm:pt modelId="{A376D10C-A4A1-4BEE-93DE-DA516D6E2BB5}" type="parTrans" cxnId="{809DCBA2-5D30-4F89-9493-DC6B7D6D0A6E}">
      <dgm:prSet/>
      <dgm:spPr/>
      <dgm:t>
        <a:bodyPr/>
        <a:lstStyle/>
        <a:p>
          <a:endParaRPr lang="en-US"/>
        </a:p>
      </dgm:t>
    </dgm:pt>
    <dgm:pt modelId="{69D802E3-3665-4209-AD25-E240A3A847C7}" type="sibTrans" cxnId="{809DCBA2-5D30-4F89-9493-DC6B7D6D0A6E}">
      <dgm:prSet/>
      <dgm:spPr/>
      <dgm:t>
        <a:bodyPr/>
        <a:lstStyle/>
        <a:p>
          <a:endParaRPr lang="en-US"/>
        </a:p>
      </dgm:t>
    </dgm:pt>
    <dgm:pt modelId="{0682BD4F-92A9-47D3-A3E2-BD0738BC7F18}">
      <dgm:prSet/>
      <dgm:spPr/>
      <dgm:t>
        <a:bodyPr/>
        <a:lstStyle/>
        <a:p>
          <a:r>
            <a:rPr lang="en-US" b="1" dirty="0"/>
            <a:t>Recognize</a:t>
          </a:r>
        </a:p>
      </dgm:t>
    </dgm:pt>
    <dgm:pt modelId="{A611E949-7823-4A39-977A-F29BC786C3E6}" type="parTrans" cxnId="{2BBF0F68-61C1-4D8C-B493-F50443698450}">
      <dgm:prSet/>
      <dgm:spPr/>
      <dgm:t>
        <a:bodyPr/>
        <a:lstStyle/>
        <a:p>
          <a:endParaRPr lang="en-US"/>
        </a:p>
      </dgm:t>
    </dgm:pt>
    <dgm:pt modelId="{DAA0C6A2-D438-4A36-A4E0-8616A86543B3}" type="sibTrans" cxnId="{2BBF0F68-61C1-4D8C-B493-F50443698450}">
      <dgm:prSet/>
      <dgm:spPr/>
      <dgm:t>
        <a:bodyPr/>
        <a:lstStyle/>
        <a:p>
          <a:endParaRPr lang="en-US"/>
        </a:p>
      </dgm:t>
    </dgm:pt>
    <dgm:pt modelId="{3EEB15FA-20A4-47C6-BB70-53049EF92131}">
      <dgm:prSet/>
      <dgm:spPr/>
      <dgm:t>
        <a:bodyPr/>
        <a:lstStyle/>
        <a:p>
          <a:r>
            <a:rPr lang="en-US"/>
            <a:t>Recognize potentially inappropriate drug use and recommend alternative therapy where appropriate</a:t>
          </a:r>
        </a:p>
      </dgm:t>
    </dgm:pt>
    <dgm:pt modelId="{D857ED81-112F-44A0-8905-6140F95F1400}" type="parTrans" cxnId="{C1026CD8-1E46-4890-823F-4C5A62E826A8}">
      <dgm:prSet/>
      <dgm:spPr/>
      <dgm:t>
        <a:bodyPr/>
        <a:lstStyle/>
        <a:p>
          <a:endParaRPr lang="en-US"/>
        </a:p>
      </dgm:t>
    </dgm:pt>
    <dgm:pt modelId="{4DDF1620-80A3-49C0-9004-888D9B479B38}" type="sibTrans" cxnId="{C1026CD8-1E46-4890-823F-4C5A62E826A8}">
      <dgm:prSet/>
      <dgm:spPr/>
      <dgm:t>
        <a:bodyPr/>
        <a:lstStyle/>
        <a:p>
          <a:endParaRPr lang="en-US"/>
        </a:p>
      </dgm:t>
    </dgm:pt>
    <dgm:pt modelId="{91EFB16B-A134-4C3B-BD0E-14032AEB5813}">
      <dgm:prSet/>
      <dgm:spPr/>
      <dgm:t>
        <a:bodyPr/>
        <a:lstStyle/>
        <a:p>
          <a:r>
            <a:rPr lang="en-US" b="1" dirty="0"/>
            <a:t>Discuss</a:t>
          </a:r>
        </a:p>
      </dgm:t>
    </dgm:pt>
    <dgm:pt modelId="{27DE4147-7333-43A6-979E-05E877F32804}" type="parTrans" cxnId="{02E52543-0A2F-4A7B-873F-065F4596FE7D}">
      <dgm:prSet/>
      <dgm:spPr/>
      <dgm:t>
        <a:bodyPr/>
        <a:lstStyle/>
        <a:p>
          <a:endParaRPr lang="en-US"/>
        </a:p>
      </dgm:t>
    </dgm:pt>
    <dgm:pt modelId="{F697DDD8-E974-4567-89C7-986B6D24D261}" type="sibTrans" cxnId="{02E52543-0A2F-4A7B-873F-065F4596FE7D}">
      <dgm:prSet/>
      <dgm:spPr/>
      <dgm:t>
        <a:bodyPr/>
        <a:lstStyle/>
        <a:p>
          <a:endParaRPr lang="en-US"/>
        </a:p>
      </dgm:t>
    </dgm:pt>
    <dgm:pt modelId="{559457D6-877A-49B1-8FD9-7465E2189702}">
      <dgm:prSet/>
      <dgm:spPr/>
      <dgm:t>
        <a:bodyPr/>
        <a:lstStyle/>
        <a:p>
          <a:r>
            <a:rPr lang="en-US"/>
            <a:t>Discuss principles of optimal prescribing for older patients</a:t>
          </a:r>
        </a:p>
      </dgm:t>
    </dgm:pt>
    <dgm:pt modelId="{E904B58D-2C8E-4AB3-8181-01228717B638}" type="parTrans" cxnId="{15AF12E9-AE02-43C8-BBA2-91DBB0F82957}">
      <dgm:prSet/>
      <dgm:spPr/>
      <dgm:t>
        <a:bodyPr/>
        <a:lstStyle/>
        <a:p>
          <a:endParaRPr lang="en-US"/>
        </a:p>
      </dgm:t>
    </dgm:pt>
    <dgm:pt modelId="{EFF12E70-AA62-4CFC-A725-D14224548199}" type="sibTrans" cxnId="{15AF12E9-AE02-43C8-BBA2-91DBB0F82957}">
      <dgm:prSet/>
      <dgm:spPr/>
      <dgm:t>
        <a:bodyPr/>
        <a:lstStyle/>
        <a:p>
          <a:endParaRPr lang="en-US"/>
        </a:p>
      </dgm:t>
    </dgm:pt>
    <dgm:pt modelId="{C4547560-8C05-4464-AB7C-53DB3670D153}" type="pres">
      <dgm:prSet presAssocID="{5B923681-0E77-4D3A-BB7C-1CFE182D1806}" presName="Name0" presStyleCnt="0">
        <dgm:presLayoutVars>
          <dgm:dir/>
          <dgm:animLvl val="lvl"/>
          <dgm:resizeHandles val="exact"/>
        </dgm:presLayoutVars>
      </dgm:prSet>
      <dgm:spPr/>
    </dgm:pt>
    <dgm:pt modelId="{E8AE4C40-0738-4754-A657-75B9CEA766DB}" type="pres">
      <dgm:prSet presAssocID="{918F8499-82BD-4D3F-A17C-1737256480FA}" presName="linNode" presStyleCnt="0"/>
      <dgm:spPr/>
    </dgm:pt>
    <dgm:pt modelId="{7031BC76-CDE0-4110-A75E-BC3D2EE0D85D}" type="pres">
      <dgm:prSet presAssocID="{918F8499-82BD-4D3F-A17C-1737256480FA}" presName="parentText" presStyleLbl="alignNode1" presStyleIdx="0" presStyleCnt="4">
        <dgm:presLayoutVars>
          <dgm:chMax val="1"/>
          <dgm:bulletEnabled/>
        </dgm:presLayoutVars>
      </dgm:prSet>
      <dgm:spPr/>
    </dgm:pt>
    <dgm:pt modelId="{9DCF66D5-E523-4FAA-8DFD-A87AA3CA9421}" type="pres">
      <dgm:prSet presAssocID="{918F8499-82BD-4D3F-A17C-1737256480FA}" presName="descendantText" presStyleLbl="alignAccFollowNode1" presStyleIdx="0" presStyleCnt="4">
        <dgm:presLayoutVars>
          <dgm:bulletEnabled/>
        </dgm:presLayoutVars>
      </dgm:prSet>
      <dgm:spPr/>
    </dgm:pt>
    <dgm:pt modelId="{75DE1C74-79F4-46FA-A550-1B1D8D90D793}" type="pres">
      <dgm:prSet presAssocID="{866E8898-24C5-4313-9324-44A4A981200B}" presName="sp" presStyleCnt="0"/>
      <dgm:spPr/>
    </dgm:pt>
    <dgm:pt modelId="{F05CF7AB-6B7B-4E3F-BD09-033829E5B869}" type="pres">
      <dgm:prSet presAssocID="{93BB8ADF-1728-4EF6-9C99-BE90DD851FC9}" presName="linNode" presStyleCnt="0"/>
      <dgm:spPr/>
    </dgm:pt>
    <dgm:pt modelId="{23E30F4F-DBD0-4622-8CC0-07FE7EADEF97}" type="pres">
      <dgm:prSet presAssocID="{93BB8ADF-1728-4EF6-9C99-BE90DD851FC9}" presName="parentText" presStyleLbl="alignNode1" presStyleIdx="1" presStyleCnt="4">
        <dgm:presLayoutVars>
          <dgm:chMax val="1"/>
          <dgm:bulletEnabled/>
        </dgm:presLayoutVars>
      </dgm:prSet>
      <dgm:spPr/>
    </dgm:pt>
    <dgm:pt modelId="{6F2FC4C7-CCC3-4C2D-BA8D-2A367C112741}" type="pres">
      <dgm:prSet presAssocID="{93BB8ADF-1728-4EF6-9C99-BE90DD851FC9}" presName="descendantText" presStyleLbl="alignAccFollowNode1" presStyleIdx="1" presStyleCnt="4">
        <dgm:presLayoutVars>
          <dgm:bulletEnabled/>
        </dgm:presLayoutVars>
      </dgm:prSet>
      <dgm:spPr/>
    </dgm:pt>
    <dgm:pt modelId="{FB3B15E9-BF55-4569-83ED-EAB15750DE1F}" type="pres">
      <dgm:prSet presAssocID="{2C933075-6F56-43A0-A12E-58D2BEE8A11E}" presName="sp" presStyleCnt="0"/>
      <dgm:spPr/>
    </dgm:pt>
    <dgm:pt modelId="{E8C7E25A-6212-454B-B168-97D8E51A189F}" type="pres">
      <dgm:prSet presAssocID="{0682BD4F-92A9-47D3-A3E2-BD0738BC7F18}" presName="linNode" presStyleCnt="0"/>
      <dgm:spPr/>
    </dgm:pt>
    <dgm:pt modelId="{AB2EBF5D-447C-4DF2-B3BA-DEE5E1D3EE6E}" type="pres">
      <dgm:prSet presAssocID="{0682BD4F-92A9-47D3-A3E2-BD0738BC7F18}" presName="parentText" presStyleLbl="alignNode1" presStyleIdx="2" presStyleCnt="4" custLinFactNeighborX="-2040" custLinFactNeighborY="-793">
        <dgm:presLayoutVars>
          <dgm:chMax val="1"/>
          <dgm:bulletEnabled/>
        </dgm:presLayoutVars>
      </dgm:prSet>
      <dgm:spPr/>
    </dgm:pt>
    <dgm:pt modelId="{3DAA3B92-4E05-4A42-91F2-9967D043B70E}" type="pres">
      <dgm:prSet presAssocID="{0682BD4F-92A9-47D3-A3E2-BD0738BC7F18}" presName="descendantText" presStyleLbl="alignAccFollowNode1" presStyleIdx="2" presStyleCnt="4">
        <dgm:presLayoutVars>
          <dgm:bulletEnabled/>
        </dgm:presLayoutVars>
      </dgm:prSet>
      <dgm:spPr/>
    </dgm:pt>
    <dgm:pt modelId="{7DE197FC-5FE7-4B3D-9B9D-43ED37AD5A63}" type="pres">
      <dgm:prSet presAssocID="{DAA0C6A2-D438-4A36-A4E0-8616A86543B3}" presName="sp" presStyleCnt="0"/>
      <dgm:spPr/>
    </dgm:pt>
    <dgm:pt modelId="{0CD1DFA1-DED8-4B28-A2AF-E9D02F6C0296}" type="pres">
      <dgm:prSet presAssocID="{91EFB16B-A134-4C3B-BD0E-14032AEB5813}" presName="linNode" presStyleCnt="0"/>
      <dgm:spPr/>
    </dgm:pt>
    <dgm:pt modelId="{05DC62BC-336B-42A3-964A-AD99AB03CAA1}" type="pres">
      <dgm:prSet presAssocID="{91EFB16B-A134-4C3B-BD0E-14032AEB5813}" presName="parentText" presStyleLbl="alignNode1" presStyleIdx="3" presStyleCnt="4">
        <dgm:presLayoutVars>
          <dgm:chMax val="1"/>
          <dgm:bulletEnabled/>
        </dgm:presLayoutVars>
      </dgm:prSet>
      <dgm:spPr/>
    </dgm:pt>
    <dgm:pt modelId="{96D01002-F86A-4EDB-B4F5-EA49BEBA3462}" type="pres">
      <dgm:prSet presAssocID="{91EFB16B-A134-4C3B-BD0E-14032AEB5813}" presName="descendantText" presStyleLbl="alignAccFollowNode1" presStyleIdx="3" presStyleCnt="4">
        <dgm:presLayoutVars>
          <dgm:bulletEnabled/>
        </dgm:presLayoutVars>
      </dgm:prSet>
      <dgm:spPr/>
    </dgm:pt>
  </dgm:ptLst>
  <dgm:cxnLst>
    <dgm:cxn modelId="{77F4080B-BA11-47FE-9314-BCEB223AC1A6}" type="presOf" srcId="{67F5C376-420A-45C6-B173-3189F7ACA6AE}" destId="{6F2FC4C7-CCC3-4C2D-BA8D-2A367C112741}" srcOrd="0" destOrd="0" presId="urn:microsoft.com/office/officeart/2016/7/layout/VerticalSolidActionList"/>
    <dgm:cxn modelId="{40AB7D1E-56F8-4607-A6CD-D8BC7A2AF754}" type="presOf" srcId="{5B923681-0E77-4D3A-BB7C-1CFE182D1806}" destId="{C4547560-8C05-4464-AB7C-53DB3670D153}" srcOrd="0" destOrd="0" presId="urn:microsoft.com/office/officeart/2016/7/layout/VerticalSolidActionList"/>
    <dgm:cxn modelId="{D89FD529-8523-48A3-A21D-C42E867626C3}" type="presOf" srcId="{559457D6-877A-49B1-8FD9-7465E2189702}" destId="{96D01002-F86A-4EDB-B4F5-EA49BEBA3462}" srcOrd="0" destOrd="0" presId="urn:microsoft.com/office/officeart/2016/7/layout/VerticalSolidActionList"/>
    <dgm:cxn modelId="{FDB84C2B-987D-4FE5-AFBE-A73FE1E02A96}" type="presOf" srcId="{918F8499-82BD-4D3F-A17C-1737256480FA}" destId="{7031BC76-CDE0-4110-A75E-BC3D2EE0D85D}" srcOrd="0" destOrd="0" presId="urn:microsoft.com/office/officeart/2016/7/layout/VerticalSolidActionList"/>
    <dgm:cxn modelId="{6563373A-3827-41C9-97DD-64076E74A59B}" type="presOf" srcId="{93BB8ADF-1728-4EF6-9C99-BE90DD851FC9}" destId="{23E30F4F-DBD0-4622-8CC0-07FE7EADEF97}" srcOrd="0" destOrd="0" presId="urn:microsoft.com/office/officeart/2016/7/layout/VerticalSolidActionList"/>
    <dgm:cxn modelId="{02E52543-0A2F-4A7B-873F-065F4596FE7D}" srcId="{5B923681-0E77-4D3A-BB7C-1CFE182D1806}" destId="{91EFB16B-A134-4C3B-BD0E-14032AEB5813}" srcOrd="3" destOrd="0" parTransId="{27DE4147-7333-43A6-979E-05E877F32804}" sibTransId="{F697DDD8-E974-4567-89C7-986B6D24D261}"/>
    <dgm:cxn modelId="{15715163-56FC-4C4B-930D-7C8240F4DFC3}" srcId="{918F8499-82BD-4D3F-A17C-1737256480FA}" destId="{9F4D3955-1DDD-4A11-A034-B9C535EB79B0}" srcOrd="0" destOrd="0" parTransId="{B9D11BDF-877C-4970-B986-A7DB511C74C4}" sibTransId="{244139E8-EE63-497C-956C-76319DE93A06}"/>
    <dgm:cxn modelId="{A4268C64-6EEB-431A-84C6-24D9E269223E}" srcId="{5B923681-0E77-4D3A-BB7C-1CFE182D1806}" destId="{918F8499-82BD-4D3F-A17C-1737256480FA}" srcOrd="0" destOrd="0" parTransId="{21BE7EEB-3A74-4B9A-9B83-D8B63A42508C}" sibTransId="{866E8898-24C5-4313-9324-44A4A981200B}"/>
    <dgm:cxn modelId="{2BBF0F68-61C1-4D8C-B493-F50443698450}" srcId="{5B923681-0E77-4D3A-BB7C-1CFE182D1806}" destId="{0682BD4F-92A9-47D3-A3E2-BD0738BC7F18}" srcOrd="2" destOrd="0" parTransId="{A611E949-7823-4A39-977A-F29BC786C3E6}" sibTransId="{DAA0C6A2-D438-4A36-A4E0-8616A86543B3}"/>
    <dgm:cxn modelId="{168E4C9C-515F-4BCD-AD50-080EFC81075F}" type="presOf" srcId="{0682BD4F-92A9-47D3-A3E2-BD0738BC7F18}" destId="{AB2EBF5D-447C-4DF2-B3BA-DEE5E1D3EE6E}" srcOrd="0" destOrd="0" presId="urn:microsoft.com/office/officeart/2016/7/layout/VerticalSolidActionList"/>
    <dgm:cxn modelId="{809DCBA2-5D30-4F89-9493-DC6B7D6D0A6E}" srcId="{93BB8ADF-1728-4EF6-9C99-BE90DD851FC9}" destId="{67F5C376-420A-45C6-B173-3189F7ACA6AE}" srcOrd="0" destOrd="0" parTransId="{A376D10C-A4A1-4BEE-93DE-DA516D6E2BB5}" sibTransId="{69D802E3-3665-4209-AD25-E240A3A847C7}"/>
    <dgm:cxn modelId="{D42919A4-B455-42E3-B8A4-F5894E52046D}" type="presOf" srcId="{3EEB15FA-20A4-47C6-BB70-53049EF92131}" destId="{3DAA3B92-4E05-4A42-91F2-9967D043B70E}" srcOrd="0" destOrd="0" presId="urn:microsoft.com/office/officeart/2016/7/layout/VerticalSolidActionList"/>
    <dgm:cxn modelId="{8DAD43A7-FEC3-4FC5-9811-9F7810E13495}" type="presOf" srcId="{91EFB16B-A134-4C3B-BD0E-14032AEB5813}" destId="{05DC62BC-336B-42A3-964A-AD99AB03CAA1}" srcOrd="0" destOrd="0" presId="urn:microsoft.com/office/officeart/2016/7/layout/VerticalSolidActionList"/>
    <dgm:cxn modelId="{647675C1-7E78-4784-BE43-C818576D9A0E}" type="presOf" srcId="{9F4D3955-1DDD-4A11-A034-B9C535EB79B0}" destId="{9DCF66D5-E523-4FAA-8DFD-A87AA3CA9421}" srcOrd="0" destOrd="0" presId="urn:microsoft.com/office/officeart/2016/7/layout/VerticalSolidActionList"/>
    <dgm:cxn modelId="{C1026CD8-1E46-4890-823F-4C5A62E826A8}" srcId="{0682BD4F-92A9-47D3-A3E2-BD0738BC7F18}" destId="{3EEB15FA-20A4-47C6-BB70-53049EF92131}" srcOrd="0" destOrd="0" parTransId="{D857ED81-112F-44A0-8905-6140F95F1400}" sibTransId="{4DDF1620-80A3-49C0-9004-888D9B479B38}"/>
    <dgm:cxn modelId="{3EC609E7-78A0-48A1-BEA3-B7356C11CA9B}" srcId="{5B923681-0E77-4D3A-BB7C-1CFE182D1806}" destId="{93BB8ADF-1728-4EF6-9C99-BE90DD851FC9}" srcOrd="1" destOrd="0" parTransId="{69E60A9B-8C1C-44BC-BBA8-4E0541E0AD32}" sibTransId="{2C933075-6F56-43A0-A12E-58D2BEE8A11E}"/>
    <dgm:cxn modelId="{15AF12E9-AE02-43C8-BBA2-91DBB0F82957}" srcId="{91EFB16B-A134-4C3B-BD0E-14032AEB5813}" destId="{559457D6-877A-49B1-8FD9-7465E2189702}" srcOrd="0" destOrd="0" parTransId="{E904B58D-2C8E-4AB3-8181-01228717B638}" sibTransId="{EFF12E70-AA62-4CFC-A725-D14224548199}"/>
    <dgm:cxn modelId="{92F44FC2-12FD-4A5E-BF1D-9D85391B5CDF}" type="presParOf" srcId="{C4547560-8C05-4464-AB7C-53DB3670D153}" destId="{E8AE4C40-0738-4754-A657-75B9CEA766DB}" srcOrd="0" destOrd="0" presId="urn:microsoft.com/office/officeart/2016/7/layout/VerticalSolidActionList"/>
    <dgm:cxn modelId="{4CFC3C40-51E4-4306-A18F-F8308CA6ADC8}" type="presParOf" srcId="{E8AE4C40-0738-4754-A657-75B9CEA766DB}" destId="{7031BC76-CDE0-4110-A75E-BC3D2EE0D85D}" srcOrd="0" destOrd="0" presId="urn:microsoft.com/office/officeart/2016/7/layout/VerticalSolidActionList"/>
    <dgm:cxn modelId="{3042779E-2F7C-40A8-9C58-B038D4E57B71}" type="presParOf" srcId="{E8AE4C40-0738-4754-A657-75B9CEA766DB}" destId="{9DCF66D5-E523-4FAA-8DFD-A87AA3CA9421}" srcOrd="1" destOrd="0" presId="urn:microsoft.com/office/officeart/2016/7/layout/VerticalSolidActionList"/>
    <dgm:cxn modelId="{B72C7ECA-6F65-476F-9384-423672AE3F38}" type="presParOf" srcId="{C4547560-8C05-4464-AB7C-53DB3670D153}" destId="{75DE1C74-79F4-46FA-A550-1B1D8D90D793}" srcOrd="1" destOrd="0" presId="urn:microsoft.com/office/officeart/2016/7/layout/VerticalSolidActionList"/>
    <dgm:cxn modelId="{F4188A9A-DADC-4A1A-A9EE-4CC889B8A755}" type="presParOf" srcId="{C4547560-8C05-4464-AB7C-53DB3670D153}" destId="{F05CF7AB-6B7B-4E3F-BD09-033829E5B869}" srcOrd="2" destOrd="0" presId="urn:microsoft.com/office/officeart/2016/7/layout/VerticalSolidActionList"/>
    <dgm:cxn modelId="{0C40A5E8-4D77-4237-B1D8-C6E1967A269C}" type="presParOf" srcId="{F05CF7AB-6B7B-4E3F-BD09-033829E5B869}" destId="{23E30F4F-DBD0-4622-8CC0-07FE7EADEF97}" srcOrd="0" destOrd="0" presId="urn:microsoft.com/office/officeart/2016/7/layout/VerticalSolidActionList"/>
    <dgm:cxn modelId="{4E81FFFD-D4D1-43A7-88FC-4E3063D6F7A1}" type="presParOf" srcId="{F05CF7AB-6B7B-4E3F-BD09-033829E5B869}" destId="{6F2FC4C7-CCC3-4C2D-BA8D-2A367C112741}" srcOrd="1" destOrd="0" presId="urn:microsoft.com/office/officeart/2016/7/layout/VerticalSolidActionList"/>
    <dgm:cxn modelId="{F4F31C62-A2C7-49B5-9A83-D7259D2AA77E}" type="presParOf" srcId="{C4547560-8C05-4464-AB7C-53DB3670D153}" destId="{FB3B15E9-BF55-4569-83ED-EAB15750DE1F}" srcOrd="3" destOrd="0" presId="urn:microsoft.com/office/officeart/2016/7/layout/VerticalSolidActionList"/>
    <dgm:cxn modelId="{3E141E77-8D1B-4DE7-91B3-563DD716EA81}" type="presParOf" srcId="{C4547560-8C05-4464-AB7C-53DB3670D153}" destId="{E8C7E25A-6212-454B-B168-97D8E51A189F}" srcOrd="4" destOrd="0" presId="urn:microsoft.com/office/officeart/2016/7/layout/VerticalSolidActionList"/>
    <dgm:cxn modelId="{3F171C85-D907-4D6A-8B1E-D6D6D9933472}" type="presParOf" srcId="{E8C7E25A-6212-454B-B168-97D8E51A189F}" destId="{AB2EBF5D-447C-4DF2-B3BA-DEE5E1D3EE6E}" srcOrd="0" destOrd="0" presId="urn:microsoft.com/office/officeart/2016/7/layout/VerticalSolidActionList"/>
    <dgm:cxn modelId="{359EA183-EF1E-439D-9F3D-9E00FB83CA3B}" type="presParOf" srcId="{E8C7E25A-6212-454B-B168-97D8E51A189F}" destId="{3DAA3B92-4E05-4A42-91F2-9967D043B70E}" srcOrd="1" destOrd="0" presId="urn:microsoft.com/office/officeart/2016/7/layout/VerticalSolidActionList"/>
    <dgm:cxn modelId="{0FE8C0C2-A735-49CD-BDF8-A360ABB8022D}" type="presParOf" srcId="{C4547560-8C05-4464-AB7C-53DB3670D153}" destId="{7DE197FC-5FE7-4B3D-9B9D-43ED37AD5A63}" srcOrd="5" destOrd="0" presId="urn:microsoft.com/office/officeart/2016/7/layout/VerticalSolidActionList"/>
    <dgm:cxn modelId="{96D787B2-BB63-4DAE-8389-D854D5A6FA67}" type="presParOf" srcId="{C4547560-8C05-4464-AB7C-53DB3670D153}" destId="{0CD1DFA1-DED8-4B28-A2AF-E9D02F6C0296}" srcOrd="6" destOrd="0" presId="urn:microsoft.com/office/officeart/2016/7/layout/VerticalSolidActionList"/>
    <dgm:cxn modelId="{5B90347A-516B-4087-9917-463BD0B522FF}" type="presParOf" srcId="{0CD1DFA1-DED8-4B28-A2AF-E9D02F6C0296}" destId="{05DC62BC-336B-42A3-964A-AD99AB03CAA1}" srcOrd="0" destOrd="0" presId="urn:microsoft.com/office/officeart/2016/7/layout/VerticalSolidActionList"/>
    <dgm:cxn modelId="{D18D55D4-6F4C-4F4E-AB6A-1C0F21BC9BC6}" type="presParOf" srcId="{0CD1DFA1-DED8-4B28-A2AF-E9D02F6C0296}" destId="{96D01002-F86A-4EDB-B4F5-EA49BEBA346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49362-B9F6-43F5-B749-2570765C5E6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88D15E63-A067-48EC-B563-9E3B8DCC12F7}">
      <dgm:prSet custT="1"/>
      <dgm:spPr/>
      <dgm:t>
        <a:bodyPr/>
        <a:lstStyle/>
        <a:p>
          <a:r>
            <a:rPr lang="en-US" sz="2000" b="1" dirty="0"/>
            <a:t>Changes in aging physiology</a:t>
          </a:r>
        </a:p>
        <a:p>
          <a:r>
            <a:rPr lang="en-US" sz="1600" dirty="0"/>
            <a:t>Pharmacokinetics</a:t>
          </a:r>
        </a:p>
        <a:p>
          <a:r>
            <a:rPr lang="en-US" sz="1600" dirty="0"/>
            <a:t>Pharmacodynamics</a:t>
          </a:r>
          <a:endParaRPr lang="en-US" sz="1600" b="1" dirty="0"/>
        </a:p>
      </dgm:t>
    </dgm:pt>
    <dgm:pt modelId="{2BDBDE0E-8615-4020-926A-FE4FB30563F8}" type="parTrans" cxnId="{35E47BB9-36F1-45B2-8E2C-44695941541D}">
      <dgm:prSet/>
      <dgm:spPr/>
      <dgm:t>
        <a:bodyPr/>
        <a:lstStyle/>
        <a:p>
          <a:endParaRPr lang="en-US"/>
        </a:p>
      </dgm:t>
    </dgm:pt>
    <dgm:pt modelId="{413F9F8B-4C2D-4A3F-AED2-A8268F6DB153}" type="sibTrans" cxnId="{35E47BB9-36F1-45B2-8E2C-44695941541D}">
      <dgm:prSet/>
      <dgm:spPr/>
      <dgm:t>
        <a:bodyPr/>
        <a:lstStyle/>
        <a:p>
          <a:endParaRPr lang="en-US"/>
        </a:p>
      </dgm:t>
    </dgm:pt>
    <dgm:pt modelId="{C80884F6-6FA3-40A2-B2CD-2D7558C31045}">
      <dgm:prSet/>
      <dgm:spPr/>
      <dgm:t>
        <a:bodyPr/>
        <a:lstStyle/>
        <a:p>
          <a:r>
            <a:rPr lang="en-US" b="1" dirty="0"/>
            <a:t>Polypharmacy</a:t>
          </a:r>
        </a:p>
      </dgm:t>
    </dgm:pt>
    <dgm:pt modelId="{46B67A2D-509A-4CAE-A79D-36C0DDEC1E67}" type="parTrans" cxnId="{05FFAED4-A8B2-4151-B4A7-2527FF264B44}">
      <dgm:prSet/>
      <dgm:spPr/>
      <dgm:t>
        <a:bodyPr/>
        <a:lstStyle/>
        <a:p>
          <a:endParaRPr lang="en-US"/>
        </a:p>
      </dgm:t>
    </dgm:pt>
    <dgm:pt modelId="{8B9A9A4F-FC1C-43D7-A18D-97AFC503C195}" type="sibTrans" cxnId="{05FFAED4-A8B2-4151-B4A7-2527FF264B44}">
      <dgm:prSet/>
      <dgm:spPr/>
      <dgm:t>
        <a:bodyPr/>
        <a:lstStyle/>
        <a:p>
          <a:endParaRPr lang="en-US"/>
        </a:p>
      </dgm:t>
    </dgm:pt>
    <dgm:pt modelId="{0B1719F2-F28E-4462-83D2-19D95397F956}">
      <dgm:prSet/>
      <dgm:spPr/>
      <dgm:t>
        <a:bodyPr/>
        <a:lstStyle/>
        <a:p>
          <a:r>
            <a:rPr lang="en-US" b="1" dirty="0"/>
            <a:t>Inappropriate prescribing </a:t>
          </a:r>
        </a:p>
        <a:p>
          <a:r>
            <a:rPr lang="en-US" b="1" dirty="0"/>
            <a:t>(Beers and others)</a:t>
          </a:r>
        </a:p>
      </dgm:t>
    </dgm:pt>
    <dgm:pt modelId="{A2FFF1A7-11BB-4902-8BF3-D6877B7D6F69}" type="parTrans" cxnId="{7BEAFD38-143C-4F12-928C-50A100F3B699}">
      <dgm:prSet/>
      <dgm:spPr/>
      <dgm:t>
        <a:bodyPr/>
        <a:lstStyle/>
        <a:p>
          <a:endParaRPr lang="en-US"/>
        </a:p>
      </dgm:t>
    </dgm:pt>
    <dgm:pt modelId="{D2C28081-4756-460C-984C-4DA543B0D6F5}" type="sibTrans" cxnId="{7BEAFD38-143C-4F12-928C-50A100F3B699}">
      <dgm:prSet/>
      <dgm:spPr/>
      <dgm:t>
        <a:bodyPr/>
        <a:lstStyle/>
        <a:p>
          <a:endParaRPr lang="en-US"/>
        </a:p>
      </dgm:t>
    </dgm:pt>
    <dgm:pt modelId="{98720144-6D49-4E21-BFFB-332BB8810D76}">
      <dgm:prSet/>
      <dgm:spPr/>
      <dgm:t>
        <a:bodyPr/>
        <a:lstStyle/>
        <a:p>
          <a:r>
            <a:rPr lang="en-US" b="1" dirty="0"/>
            <a:t>Adverse drug events</a:t>
          </a:r>
        </a:p>
      </dgm:t>
    </dgm:pt>
    <dgm:pt modelId="{C0FEFD15-1E6B-4809-ABF4-1A6E93318CF1}" type="parTrans" cxnId="{B74E5C20-C91A-41FF-9BE5-6DAF71076B95}">
      <dgm:prSet/>
      <dgm:spPr/>
      <dgm:t>
        <a:bodyPr/>
        <a:lstStyle/>
        <a:p>
          <a:endParaRPr lang="en-US"/>
        </a:p>
      </dgm:t>
    </dgm:pt>
    <dgm:pt modelId="{2AB36BB7-BC26-44ED-AA77-9A0EE8FD4A32}" type="sibTrans" cxnId="{B74E5C20-C91A-41FF-9BE5-6DAF71076B95}">
      <dgm:prSet/>
      <dgm:spPr/>
      <dgm:t>
        <a:bodyPr/>
        <a:lstStyle/>
        <a:p>
          <a:endParaRPr lang="en-US"/>
        </a:p>
      </dgm:t>
    </dgm:pt>
    <dgm:pt modelId="{50A489B8-F0B1-4D65-AC8F-2BD865CCD3E3}">
      <dgm:prSet/>
      <dgm:spPr/>
      <dgm:t>
        <a:bodyPr/>
        <a:lstStyle/>
        <a:p>
          <a:r>
            <a:rPr lang="en-US" b="1" dirty="0"/>
            <a:t>Medication adherence</a:t>
          </a:r>
        </a:p>
      </dgm:t>
    </dgm:pt>
    <dgm:pt modelId="{34A51293-6B36-4339-92EB-85F3FE92C3E2}" type="parTrans" cxnId="{C49B2503-B47C-4E1E-9EB4-9BB9BCD18F21}">
      <dgm:prSet/>
      <dgm:spPr/>
      <dgm:t>
        <a:bodyPr/>
        <a:lstStyle/>
        <a:p>
          <a:endParaRPr lang="en-US"/>
        </a:p>
      </dgm:t>
    </dgm:pt>
    <dgm:pt modelId="{E4DA3D10-EB01-4B05-932C-E54787E984E7}" type="sibTrans" cxnId="{C49B2503-B47C-4E1E-9EB4-9BB9BCD18F21}">
      <dgm:prSet/>
      <dgm:spPr/>
      <dgm:t>
        <a:bodyPr/>
        <a:lstStyle/>
        <a:p>
          <a:endParaRPr lang="en-US"/>
        </a:p>
      </dgm:t>
    </dgm:pt>
    <dgm:pt modelId="{8120A512-7922-4127-9461-057B99885D41}">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b="1" dirty="0"/>
        </a:p>
      </dgm:t>
    </dgm:pt>
    <dgm:pt modelId="{CEB2E2BF-DF0B-42A5-95F5-73C69880EDC3}" type="parTrans" cxnId="{64E3E946-03F0-4E38-931D-379132EA0A61}">
      <dgm:prSet/>
      <dgm:spPr/>
      <dgm:t>
        <a:bodyPr/>
        <a:lstStyle/>
        <a:p>
          <a:endParaRPr lang="en-US"/>
        </a:p>
      </dgm:t>
    </dgm:pt>
    <dgm:pt modelId="{3676FA37-CE48-4EC2-8A1B-CA0DF3883D26}" type="sibTrans" cxnId="{64E3E946-03F0-4E38-931D-379132EA0A61}">
      <dgm:prSet/>
      <dgm:spPr/>
      <dgm:t>
        <a:bodyPr/>
        <a:lstStyle/>
        <a:p>
          <a:endParaRPr lang="en-US"/>
        </a:p>
      </dgm:t>
    </dgm:pt>
    <dgm:pt modelId="{B837AED4-CAA2-4115-8473-6BE491B8D5FD}" type="pres">
      <dgm:prSet presAssocID="{0B849362-B9F6-43F5-B749-2570765C5E62}" presName="diagram" presStyleCnt="0">
        <dgm:presLayoutVars>
          <dgm:dir/>
          <dgm:resizeHandles val="exact"/>
        </dgm:presLayoutVars>
      </dgm:prSet>
      <dgm:spPr/>
    </dgm:pt>
    <dgm:pt modelId="{2F758703-C723-4418-92EB-757D4E0D10D9}" type="pres">
      <dgm:prSet presAssocID="{88D15E63-A067-48EC-B563-9E3B8DCC12F7}" presName="node" presStyleLbl="node1" presStyleIdx="0" presStyleCnt="6">
        <dgm:presLayoutVars>
          <dgm:bulletEnabled val="1"/>
        </dgm:presLayoutVars>
      </dgm:prSet>
      <dgm:spPr/>
    </dgm:pt>
    <dgm:pt modelId="{92490215-C9F2-4C59-A37B-29A2E4F146E9}" type="pres">
      <dgm:prSet presAssocID="{413F9F8B-4C2D-4A3F-AED2-A8268F6DB153}" presName="sibTrans" presStyleCnt="0"/>
      <dgm:spPr/>
    </dgm:pt>
    <dgm:pt modelId="{DC68E33E-B186-413B-837F-B162BB59813D}" type="pres">
      <dgm:prSet presAssocID="{C80884F6-6FA3-40A2-B2CD-2D7558C31045}" presName="node" presStyleLbl="node1" presStyleIdx="1" presStyleCnt="6">
        <dgm:presLayoutVars>
          <dgm:bulletEnabled val="1"/>
        </dgm:presLayoutVars>
      </dgm:prSet>
      <dgm:spPr/>
    </dgm:pt>
    <dgm:pt modelId="{A45C6F29-F910-4F0E-B36D-E5E2B4DA8427}" type="pres">
      <dgm:prSet presAssocID="{8B9A9A4F-FC1C-43D7-A18D-97AFC503C195}" presName="sibTrans" presStyleCnt="0"/>
      <dgm:spPr/>
    </dgm:pt>
    <dgm:pt modelId="{9B2AA91D-16EB-4958-A199-AF85B51609DC}" type="pres">
      <dgm:prSet presAssocID="{0B1719F2-F28E-4462-83D2-19D95397F956}" presName="node" presStyleLbl="node1" presStyleIdx="2" presStyleCnt="6">
        <dgm:presLayoutVars>
          <dgm:bulletEnabled val="1"/>
        </dgm:presLayoutVars>
      </dgm:prSet>
      <dgm:spPr/>
    </dgm:pt>
    <dgm:pt modelId="{11A8E384-6DEC-45A3-9A89-92176AC93965}" type="pres">
      <dgm:prSet presAssocID="{D2C28081-4756-460C-984C-4DA543B0D6F5}" presName="sibTrans" presStyleCnt="0"/>
      <dgm:spPr/>
    </dgm:pt>
    <dgm:pt modelId="{DFA4026A-F742-4299-92A4-6FB2E3181C14}" type="pres">
      <dgm:prSet presAssocID="{98720144-6D49-4E21-BFFB-332BB8810D76}" presName="node" presStyleLbl="node1" presStyleIdx="3" presStyleCnt="6">
        <dgm:presLayoutVars>
          <dgm:bulletEnabled val="1"/>
        </dgm:presLayoutVars>
      </dgm:prSet>
      <dgm:spPr/>
    </dgm:pt>
    <dgm:pt modelId="{A093C43B-7D50-4247-B1AA-AC552D3DB31A}" type="pres">
      <dgm:prSet presAssocID="{2AB36BB7-BC26-44ED-AA77-9A0EE8FD4A32}" presName="sibTrans" presStyleCnt="0"/>
      <dgm:spPr/>
    </dgm:pt>
    <dgm:pt modelId="{1DF09D10-5119-4354-BA22-36355BC889A7}" type="pres">
      <dgm:prSet presAssocID="{50A489B8-F0B1-4D65-AC8F-2BD865CCD3E3}" presName="node" presStyleLbl="node1" presStyleIdx="4" presStyleCnt="6">
        <dgm:presLayoutVars>
          <dgm:bulletEnabled val="1"/>
        </dgm:presLayoutVars>
      </dgm:prSet>
      <dgm:spPr/>
    </dgm:pt>
    <dgm:pt modelId="{729657FD-1B66-4483-A168-6C33D7FD7199}" type="pres">
      <dgm:prSet presAssocID="{E4DA3D10-EB01-4B05-932C-E54787E984E7}" presName="sibTrans" presStyleCnt="0"/>
      <dgm:spPr/>
    </dgm:pt>
    <dgm:pt modelId="{1522CD90-2336-4E06-9632-17A7BA881504}" type="pres">
      <dgm:prSet presAssocID="{8120A512-7922-4127-9461-057B99885D41}" presName="node" presStyleLbl="node1" presStyleIdx="5" presStyleCnt="6">
        <dgm:presLayoutVars>
          <dgm:bulletEnabled val="1"/>
        </dgm:presLayoutVars>
      </dgm:prSet>
      <dgm:spPr/>
    </dgm:pt>
  </dgm:ptLst>
  <dgm:cxnLst>
    <dgm:cxn modelId="{C49B2503-B47C-4E1E-9EB4-9BB9BCD18F21}" srcId="{0B849362-B9F6-43F5-B749-2570765C5E62}" destId="{50A489B8-F0B1-4D65-AC8F-2BD865CCD3E3}" srcOrd="4" destOrd="0" parTransId="{34A51293-6B36-4339-92EB-85F3FE92C3E2}" sibTransId="{E4DA3D10-EB01-4B05-932C-E54787E984E7}"/>
    <dgm:cxn modelId="{B74E5C20-C91A-41FF-9BE5-6DAF71076B95}" srcId="{0B849362-B9F6-43F5-B749-2570765C5E62}" destId="{98720144-6D49-4E21-BFFB-332BB8810D76}" srcOrd="3" destOrd="0" parTransId="{C0FEFD15-1E6B-4809-ABF4-1A6E93318CF1}" sibTransId="{2AB36BB7-BC26-44ED-AA77-9A0EE8FD4A32}"/>
    <dgm:cxn modelId="{7BEAFD38-143C-4F12-928C-50A100F3B699}" srcId="{0B849362-B9F6-43F5-B749-2570765C5E62}" destId="{0B1719F2-F28E-4462-83D2-19D95397F956}" srcOrd="2" destOrd="0" parTransId="{A2FFF1A7-11BB-4902-8BF3-D6877B7D6F69}" sibTransId="{D2C28081-4756-460C-984C-4DA543B0D6F5}"/>
    <dgm:cxn modelId="{7EB0185E-2A02-4F76-96C9-E3B29FA7BA1B}" type="presOf" srcId="{8120A512-7922-4127-9461-057B99885D41}" destId="{1522CD90-2336-4E06-9632-17A7BA881504}" srcOrd="0" destOrd="0" presId="urn:microsoft.com/office/officeart/2005/8/layout/default"/>
    <dgm:cxn modelId="{3064C163-ECE3-42DC-B8BD-9FCD6E4FB99B}" type="presOf" srcId="{C80884F6-6FA3-40A2-B2CD-2D7558C31045}" destId="{DC68E33E-B186-413B-837F-B162BB59813D}" srcOrd="0" destOrd="0" presId="urn:microsoft.com/office/officeart/2005/8/layout/default"/>
    <dgm:cxn modelId="{64E3E946-03F0-4E38-931D-379132EA0A61}" srcId="{0B849362-B9F6-43F5-B749-2570765C5E62}" destId="{8120A512-7922-4127-9461-057B99885D41}" srcOrd="5" destOrd="0" parTransId="{CEB2E2BF-DF0B-42A5-95F5-73C69880EDC3}" sibTransId="{3676FA37-CE48-4EC2-8A1B-CA0DF3883D26}"/>
    <dgm:cxn modelId="{8588BE4C-5D2C-4A8F-91CD-06D5E6CC80C1}" type="presOf" srcId="{50A489B8-F0B1-4D65-AC8F-2BD865CCD3E3}" destId="{1DF09D10-5119-4354-BA22-36355BC889A7}" srcOrd="0" destOrd="0" presId="urn:microsoft.com/office/officeart/2005/8/layout/default"/>
    <dgm:cxn modelId="{ADF95D6D-F4F1-440C-B523-C79A3B7F6323}" type="presOf" srcId="{0B849362-B9F6-43F5-B749-2570765C5E62}" destId="{B837AED4-CAA2-4115-8473-6BE491B8D5FD}" srcOrd="0" destOrd="0" presId="urn:microsoft.com/office/officeart/2005/8/layout/default"/>
    <dgm:cxn modelId="{0BBAB582-9B67-4CE0-8362-69FD337557EF}" type="presOf" srcId="{0B1719F2-F28E-4462-83D2-19D95397F956}" destId="{9B2AA91D-16EB-4958-A199-AF85B51609DC}" srcOrd="0" destOrd="0" presId="urn:microsoft.com/office/officeart/2005/8/layout/default"/>
    <dgm:cxn modelId="{35E47BB9-36F1-45B2-8E2C-44695941541D}" srcId="{0B849362-B9F6-43F5-B749-2570765C5E62}" destId="{88D15E63-A067-48EC-B563-9E3B8DCC12F7}" srcOrd="0" destOrd="0" parTransId="{2BDBDE0E-8615-4020-926A-FE4FB30563F8}" sibTransId="{413F9F8B-4C2D-4A3F-AED2-A8268F6DB153}"/>
    <dgm:cxn modelId="{123E71CF-E7ED-4744-9512-438B1E061F41}" type="presOf" srcId="{88D15E63-A067-48EC-B563-9E3B8DCC12F7}" destId="{2F758703-C723-4418-92EB-757D4E0D10D9}" srcOrd="0" destOrd="0" presId="urn:microsoft.com/office/officeart/2005/8/layout/default"/>
    <dgm:cxn modelId="{05FFAED4-A8B2-4151-B4A7-2527FF264B44}" srcId="{0B849362-B9F6-43F5-B749-2570765C5E62}" destId="{C80884F6-6FA3-40A2-B2CD-2D7558C31045}" srcOrd="1" destOrd="0" parTransId="{46B67A2D-509A-4CAE-A79D-36C0DDEC1E67}" sibTransId="{8B9A9A4F-FC1C-43D7-A18D-97AFC503C195}"/>
    <dgm:cxn modelId="{CC1D26F3-CECF-4951-9BB4-74A968C8E21C}" type="presOf" srcId="{98720144-6D49-4E21-BFFB-332BB8810D76}" destId="{DFA4026A-F742-4299-92A4-6FB2E3181C14}" srcOrd="0" destOrd="0" presId="urn:microsoft.com/office/officeart/2005/8/layout/default"/>
    <dgm:cxn modelId="{A5EAAECF-4D7E-476E-AE81-967966AB1DD3}" type="presParOf" srcId="{B837AED4-CAA2-4115-8473-6BE491B8D5FD}" destId="{2F758703-C723-4418-92EB-757D4E0D10D9}" srcOrd="0" destOrd="0" presId="urn:microsoft.com/office/officeart/2005/8/layout/default"/>
    <dgm:cxn modelId="{9EFC7D02-C408-4812-9451-FDAD46CEA9BB}" type="presParOf" srcId="{B837AED4-CAA2-4115-8473-6BE491B8D5FD}" destId="{92490215-C9F2-4C59-A37B-29A2E4F146E9}" srcOrd="1" destOrd="0" presId="urn:microsoft.com/office/officeart/2005/8/layout/default"/>
    <dgm:cxn modelId="{CACAE67D-F5A5-477D-9D7E-0AF821018619}" type="presParOf" srcId="{B837AED4-CAA2-4115-8473-6BE491B8D5FD}" destId="{DC68E33E-B186-413B-837F-B162BB59813D}" srcOrd="2" destOrd="0" presId="urn:microsoft.com/office/officeart/2005/8/layout/default"/>
    <dgm:cxn modelId="{E2E7726C-504A-408C-A224-F2D63ED0FF59}" type="presParOf" srcId="{B837AED4-CAA2-4115-8473-6BE491B8D5FD}" destId="{A45C6F29-F910-4F0E-B36D-E5E2B4DA8427}" srcOrd="3" destOrd="0" presId="urn:microsoft.com/office/officeart/2005/8/layout/default"/>
    <dgm:cxn modelId="{C02DE017-8CE5-4052-9A95-0D66F2E855F1}" type="presParOf" srcId="{B837AED4-CAA2-4115-8473-6BE491B8D5FD}" destId="{9B2AA91D-16EB-4958-A199-AF85B51609DC}" srcOrd="4" destOrd="0" presId="urn:microsoft.com/office/officeart/2005/8/layout/default"/>
    <dgm:cxn modelId="{97ED51D2-38CE-443D-A875-7EAF0E71DB9E}" type="presParOf" srcId="{B837AED4-CAA2-4115-8473-6BE491B8D5FD}" destId="{11A8E384-6DEC-45A3-9A89-92176AC93965}" srcOrd="5" destOrd="0" presId="urn:microsoft.com/office/officeart/2005/8/layout/default"/>
    <dgm:cxn modelId="{263A4FB0-1DAF-4877-8EDF-E962E388A130}" type="presParOf" srcId="{B837AED4-CAA2-4115-8473-6BE491B8D5FD}" destId="{DFA4026A-F742-4299-92A4-6FB2E3181C14}" srcOrd="6" destOrd="0" presId="urn:microsoft.com/office/officeart/2005/8/layout/default"/>
    <dgm:cxn modelId="{D92411E3-FC8A-4B82-95CF-D183EA2919C4}" type="presParOf" srcId="{B837AED4-CAA2-4115-8473-6BE491B8D5FD}" destId="{A093C43B-7D50-4247-B1AA-AC552D3DB31A}" srcOrd="7" destOrd="0" presId="urn:microsoft.com/office/officeart/2005/8/layout/default"/>
    <dgm:cxn modelId="{21319E30-F9DF-4CFD-95B3-D2222B98DBDA}" type="presParOf" srcId="{B837AED4-CAA2-4115-8473-6BE491B8D5FD}" destId="{1DF09D10-5119-4354-BA22-36355BC889A7}" srcOrd="8" destOrd="0" presId="urn:microsoft.com/office/officeart/2005/8/layout/default"/>
    <dgm:cxn modelId="{BCE4B098-1346-4A7D-9ACC-53F9DBCB563F}" type="presParOf" srcId="{B837AED4-CAA2-4115-8473-6BE491B8D5FD}" destId="{729657FD-1B66-4483-A168-6C33D7FD7199}" srcOrd="9" destOrd="0" presId="urn:microsoft.com/office/officeart/2005/8/layout/default"/>
    <dgm:cxn modelId="{721AF6D1-D4FD-47E3-8100-90F29C93DEF4}" type="presParOf" srcId="{B837AED4-CAA2-4115-8473-6BE491B8D5FD}" destId="{1522CD90-2336-4E06-9632-17A7BA88150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FE839-B227-4112-8757-B340BDF6E46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7385A53-D259-4204-826B-970C412B1B3D}">
      <dgm:prSet custT="1"/>
      <dgm:spPr>
        <a:solidFill>
          <a:srgbClr val="A2B526"/>
        </a:solidFill>
        <a:ln>
          <a:solidFill>
            <a:srgbClr val="A2B526"/>
          </a:solidFill>
        </a:ln>
      </dgm:spPr>
      <dgm:t>
        <a:bodyPr/>
        <a:lstStyle/>
        <a:p>
          <a:r>
            <a:rPr lang="en-US" sz="2000" b="1" dirty="0"/>
            <a:t>Absorption</a:t>
          </a:r>
        </a:p>
      </dgm:t>
    </dgm:pt>
    <dgm:pt modelId="{2A06FF21-A370-4D4B-91E9-5C72AC0A5B8D}" type="parTrans" cxnId="{0568206F-AC56-422B-B1E7-73BFAF4D42B6}">
      <dgm:prSet/>
      <dgm:spPr/>
      <dgm:t>
        <a:bodyPr/>
        <a:lstStyle/>
        <a:p>
          <a:endParaRPr lang="en-US"/>
        </a:p>
      </dgm:t>
    </dgm:pt>
    <dgm:pt modelId="{7E6A05F4-43AC-4F69-ABB5-9B53A51B6159}" type="sibTrans" cxnId="{0568206F-AC56-422B-B1E7-73BFAF4D42B6}">
      <dgm:prSet/>
      <dgm:spPr/>
      <dgm:t>
        <a:bodyPr/>
        <a:lstStyle/>
        <a:p>
          <a:endParaRPr lang="en-US"/>
        </a:p>
      </dgm:t>
    </dgm:pt>
    <dgm:pt modelId="{3FA6CB73-F40C-48A2-B439-5B73BD25B68F}">
      <dgm:prSet custT="1"/>
      <dgm:spPr>
        <a:solidFill>
          <a:srgbClr val="E6EAC8">
            <a:alpha val="89804"/>
          </a:srgbClr>
        </a:solidFill>
        <a:ln>
          <a:solidFill>
            <a:srgbClr val="E6EAC8">
              <a:alpha val="90000"/>
            </a:srgbClr>
          </a:solidFill>
        </a:ln>
      </dgm:spPr>
      <dgm:t>
        <a:bodyPr/>
        <a:lstStyle/>
        <a:p>
          <a:pPr>
            <a:spcAft>
              <a:spcPts val="500"/>
            </a:spcAft>
          </a:pPr>
          <a:r>
            <a:rPr lang="en-US" sz="1400" dirty="0"/>
            <a:t>No change in overall F for most drugs</a:t>
          </a:r>
        </a:p>
      </dgm:t>
    </dgm:pt>
    <dgm:pt modelId="{376FC2F2-DC4A-4F18-B489-7A00ED6B1C99}" type="parTrans" cxnId="{566DC7D7-DB24-4B41-9C2F-B2830679D855}">
      <dgm:prSet/>
      <dgm:spPr/>
      <dgm:t>
        <a:bodyPr/>
        <a:lstStyle/>
        <a:p>
          <a:endParaRPr lang="en-US"/>
        </a:p>
      </dgm:t>
    </dgm:pt>
    <dgm:pt modelId="{23118BFC-79F5-4945-9251-BA0A6E8A2F3D}" type="sibTrans" cxnId="{566DC7D7-DB24-4B41-9C2F-B2830679D855}">
      <dgm:prSet/>
      <dgm:spPr/>
      <dgm:t>
        <a:bodyPr/>
        <a:lstStyle/>
        <a:p>
          <a:endParaRPr lang="en-US"/>
        </a:p>
      </dgm:t>
    </dgm:pt>
    <dgm:pt modelId="{0EBB5C83-6B2D-49CB-8562-1C4C66A840C4}">
      <dgm:prSet custT="1"/>
      <dgm:spPr>
        <a:solidFill>
          <a:srgbClr val="A2B526"/>
        </a:solidFill>
        <a:ln>
          <a:solidFill>
            <a:srgbClr val="A2B526"/>
          </a:solidFill>
        </a:ln>
      </dgm:spPr>
      <dgm:t>
        <a:bodyPr/>
        <a:lstStyle/>
        <a:p>
          <a:r>
            <a:rPr lang="en-US" sz="2000" b="1" dirty="0"/>
            <a:t>Distribution</a:t>
          </a:r>
        </a:p>
      </dgm:t>
    </dgm:pt>
    <dgm:pt modelId="{3896A5DA-1E21-457A-A75F-FAF163A9EC1A}" type="parTrans" cxnId="{E7970AFB-152C-4E02-B4AE-1C0783010215}">
      <dgm:prSet/>
      <dgm:spPr/>
      <dgm:t>
        <a:bodyPr/>
        <a:lstStyle/>
        <a:p>
          <a:endParaRPr lang="en-US"/>
        </a:p>
      </dgm:t>
    </dgm:pt>
    <dgm:pt modelId="{71C470F5-B63A-4405-B5BD-B41668E39291}" type="sibTrans" cxnId="{E7970AFB-152C-4E02-B4AE-1C0783010215}">
      <dgm:prSet/>
      <dgm:spPr/>
      <dgm:t>
        <a:bodyPr/>
        <a:lstStyle/>
        <a:p>
          <a:endParaRPr lang="en-US"/>
        </a:p>
      </dgm:t>
    </dgm:pt>
    <dgm:pt modelId="{50979425-E73C-48DA-9676-9FFFBD545B9A}">
      <dgm:prSet custT="1"/>
      <dgm:spPr>
        <a:solidFill>
          <a:srgbClr val="E6EAC8">
            <a:alpha val="90000"/>
          </a:srgbClr>
        </a:solidFill>
        <a:ln>
          <a:solidFill>
            <a:srgbClr val="E6EAC8">
              <a:alpha val="90000"/>
            </a:srgbClr>
          </a:solidFill>
        </a:ln>
      </dgm:spPr>
      <dgm:t>
        <a:bodyPr/>
        <a:lstStyle/>
        <a:p>
          <a:pPr>
            <a:spcAft>
              <a:spcPts val="500"/>
            </a:spcAft>
          </a:pPr>
          <a:r>
            <a:rPr lang="en-US" sz="1400" dirty="0"/>
            <a:t>Decreased </a:t>
          </a:r>
          <a:r>
            <a:rPr lang="en-US" sz="1400" dirty="0" err="1"/>
            <a:t>Vd</a:t>
          </a:r>
          <a:r>
            <a:rPr lang="en-US" sz="1400" dirty="0"/>
            <a:t> for </a:t>
          </a:r>
          <a:r>
            <a:rPr lang="en-US" sz="1400" b="1" dirty="0"/>
            <a:t>hydrophilic</a:t>
          </a:r>
          <a:r>
            <a:rPr lang="en-US" sz="1400" dirty="0"/>
            <a:t> drugs = increased C</a:t>
          </a:r>
        </a:p>
      </dgm:t>
    </dgm:pt>
    <dgm:pt modelId="{6783F263-C4FE-4D78-A3B6-6DC08EC52ADB}" type="parTrans" cxnId="{9C85557F-2C1E-48B9-A4CE-8FF16C1C805B}">
      <dgm:prSet/>
      <dgm:spPr/>
      <dgm:t>
        <a:bodyPr/>
        <a:lstStyle/>
        <a:p>
          <a:endParaRPr lang="en-US"/>
        </a:p>
      </dgm:t>
    </dgm:pt>
    <dgm:pt modelId="{9E401F61-4B88-4099-B479-19A3D22FB934}" type="sibTrans" cxnId="{9C85557F-2C1E-48B9-A4CE-8FF16C1C805B}">
      <dgm:prSet/>
      <dgm:spPr/>
      <dgm:t>
        <a:bodyPr/>
        <a:lstStyle/>
        <a:p>
          <a:endParaRPr lang="en-US"/>
        </a:p>
      </dgm:t>
    </dgm:pt>
    <dgm:pt modelId="{4CE7C0B4-C025-44D0-817C-9D44220B97A5}">
      <dgm:prSet custT="1"/>
      <dgm:spPr>
        <a:solidFill>
          <a:srgbClr val="A2B526"/>
        </a:solidFill>
        <a:ln>
          <a:solidFill>
            <a:srgbClr val="A2B526"/>
          </a:solidFill>
        </a:ln>
      </dgm:spPr>
      <dgm:t>
        <a:bodyPr/>
        <a:lstStyle/>
        <a:p>
          <a:r>
            <a:rPr lang="en-US" sz="2000" b="1" dirty="0"/>
            <a:t>Metabolism</a:t>
          </a:r>
        </a:p>
      </dgm:t>
    </dgm:pt>
    <dgm:pt modelId="{D78F1449-C3CF-40AE-8D90-EB395386097E}" type="parTrans" cxnId="{293EF358-98A2-49CB-A7E4-2BB0BBD7DADE}">
      <dgm:prSet/>
      <dgm:spPr/>
      <dgm:t>
        <a:bodyPr/>
        <a:lstStyle/>
        <a:p>
          <a:endParaRPr lang="en-US"/>
        </a:p>
      </dgm:t>
    </dgm:pt>
    <dgm:pt modelId="{4AECC4DF-A087-49D5-B3CF-E451EFB1840A}" type="sibTrans" cxnId="{293EF358-98A2-49CB-A7E4-2BB0BBD7DADE}">
      <dgm:prSet/>
      <dgm:spPr/>
      <dgm:t>
        <a:bodyPr/>
        <a:lstStyle/>
        <a:p>
          <a:endParaRPr lang="en-US"/>
        </a:p>
      </dgm:t>
    </dgm:pt>
    <dgm:pt modelId="{44E8F955-5287-44D0-9AA8-7EBB54C51D99}">
      <dgm:prSet custT="1"/>
      <dgm:spPr>
        <a:solidFill>
          <a:srgbClr val="A2B526"/>
        </a:solidFill>
        <a:ln>
          <a:solidFill>
            <a:srgbClr val="A2B526"/>
          </a:solidFill>
        </a:ln>
      </dgm:spPr>
      <dgm:t>
        <a:bodyPr/>
        <a:lstStyle/>
        <a:p>
          <a:r>
            <a:rPr lang="en-US" sz="2000" b="1" dirty="0"/>
            <a:t>Elimination</a:t>
          </a:r>
        </a:p>
      </dgm:t>
    </dgm:pt>
    <dgm:pt modelId="{C5D042B7-07D4-40C5-AFA9-294BC7900886}" type="parTrans" cxnId="{27F7AFC1-F789-451B-AA0F-25CC8A063ADC}">
      <dgm:prSet/>
      <dgm:spPr/>
      <dgm:t>
        <a:bodyPr/>
        <a:lstStyle/>
        <a:p>
          <a:endParaRPr lang="en-US"/>
        </a:p>
      </dgm:t>
    </dgm:pt>
    <dgm:pt modelId="{DCCEE26B-6D6B-4506-A961-7AD858E06601}" type="sibTrans" cxnId="{27F7AFC1-F789-451B-AA0F-25CC8A063ADC}">
      <dgm:prSet/>
      <dgm:spPr/>
      <dgm:t>
        <a:bodyPr/>
        <a:lstStyle/>
        <a:p>
          <a:endParaRPr lang="en-US"/>
        </a:p>
      </dgm:t>
    </dgm:pt>
    <dgm:pt modelId="{38BFBC01-D659-4742-BEF5-DC825462F614}">
      <dgm:prSet custT="1"/>
      <dgm:spPr>
        <a:solidFill>
          <a:srgbClr val="E6EAC8">
            <a:alpha val="89804"/>
          </a:srgbClr>
        </a:solidFill>
        <a:ln>
          <a:solidFill>
            <a:srgbClr val="E6EAC8">
              <a:alpha val="90000"/>
            </a:srgbClr>
          </a:solidFill>
        </a:ln>
      </dgm:spPr>
      <dgm:t>
        <a:bodyPr/>
        <a:lstStyle/>
        <a:p>
          <a:pPr>
            <a:spcAft>
              <a:spcPts val="500"/>
            </a:spcAft>
          </a:pPr>
          <a:r>
            <a:rPr lang="en-US" sz="1400" dirty="0"/>
            <a:t>Decreased F for some drugs:</a:t>
          </a:r>
        </a:p>
      </dgm:t>
    </dgm:pt>
    <dgm:pt modelId="{33EDB929-AD98-471A-B6C5-3AE328B6A1C8}" type="parTrans" cxnId="{E730CC8A-4BD2-45E7-B245-EBB1A050F2AB}">
      <dgm:prSet/>
      <dgm:spPr/>
      <dgm:t>
        <a:bodyPr/>
        <a:lstStyle/>
        <a:p>
          <a:endParaRPr lang="en-US"/>
        </a:p>
      </dgm:t>
    </dgm:pt>
    <dgm:pt modelId="{54FF54E1-3753-4C3F-8EC9-9245FFEEB1DC}" type="sibTrans" cxnId="{E730CC8A-4BD2-45E7-B245-EBB1A050F2AB}">
      <dgm:prSet/>
      <dgm:spPr/>
      <dgm:t>
        <a:bodyPr/>
        <a:lstStyle/>
        <a:p>
          <a:endParaRPr lang="en-US"/>
        </a:p>
      </dgm:t>
    </dgm:pt>
    <dgm:pt modelId="{44E2579A-5FE7-4AB4-A20C-18A3A4470FCA}">
      <dgm:prSet custT="1"/>
      <dgm:spPr>
        <a:solidFill>
          <a:srgbClr val="E6EAC8">
            <a:alpha val="89804"/>
          </a:srgbClr>
        </a:solidFill>
        <a:ln>
          <a:solidFill>
            <a:srgbClr val="E6EAC8">
              <a:alpha val="90000"/>
            </a:srgbClr>
          </a:solidFill>
        </a:ln>
      </dgm:spPr>
      <dgm:t>
        <a:bodyPr/>
        <a:lstStyle/>
        <a:p>
          <a:pPr>
            <a:spcAft>
              <a:spcPts val="500"/>
            </a:spcAft>
          </a:pPr>
          <a:r>
            <a:rPr lang="en-US" sz="1400" dirty="0"/>
            <a:t>Vitamins </a:t>
          </a:r>
        </a:p>
      </dgm:t>
    </dgm:pt>
    <dgm:pt modelId="{B022C063-F6A8-48D2-BAAD-76D5AB164D67}" type="parTrans" cxnId="{5016D4AE-7012-46F4-AB02-13E9B4A11222}">
      <dgm:prSet/>
      <dgm:spPr/>
      <dgm:t>
        <a:bodyPr/>
        <a:lstStyle/>
        <a:p>
          <a:endParaRPr lang="en-US"/>
        </a:p>
      </dgm:t>
    </dgm:pt>
    <dgm:pt modelId="{C41B6160-9F97-4D97-A799-C0025762B9E1}" type="sibTrans" cxnId="{5016D4AE-7012-46F4-AB02-13E9B4A11222}">
      <dgm:prSet/>
      <dgm:spPr/>
      <dgm:t>
        <a:bodyPr/>
        <a:lstStyle/>
        <a:p>
          <a:endParaRPr lang="en-US"/>
        </a:p>
      </dgm:t>
    </dgm:pt>
    <dgm:pt modelId="{04FF5B5E-06B1-42FE-955E-BB6187B37A56}">
      <dgm:prSet custT="1"/>
      <dgm:spPr>
        <a:solidFill>
          <a:srgbClr val="E6EAC8">
            <a:alpha val="89804"/>
          </a:srgbClr>
        </a:solidFill>
        <a:ln>
          <a:solidFill>
            <a:srgbClr val="E6EAC8">
              <a:alpha val="90000"/>
            </a:srgbClr>
          </a:solidFill>
        </a:ln>
      </dgm:spPr>
      <dgm:t>
        <a:bodyPr/>
        <a:lstStyle/>
        <a:p>
          <a:pPr>
            <a:spcAft>
              <a:spcPts val="500"/>
            </a:spcAft>
          </a:pPr>
          <a:r>
            <a:rPr lang="en-US" sz="1400" dirty="0"/>
            <a:t>Minerals</a:t>
          </a:r>
        </a:p>
      </dgm:t>
    </dgm:pt>
    <dgm:pt modelId="{15705BD3-28BC-4117-90A5-7D3AD87625A2}" type="parTrans" cxnId="{7BD873F2-40C9-491C-A97F-DE3772671049}">
      <dgm:prSet/>
      <dgm:spPr/>
      <dgm:t>
        <a:bodyPr/>
        <a:lstStyle/>
        <a:p>
          <a:endParaRPr lang="en-US"/>
        </a:p>
      </dgm:t>
    </dgm:pt>
    <dgm:pt modelId="{A1AD4C5B-EDCD-46E5-84D0-F88E84233581}" type="sibTrans" cxnId="{7BD873F2-40C9-491C-A97F-DE3772671049}">
      <dgm:prSet/>
      <dgm:spPr/>
      <dgm:t>
        <a:bodyPr/>
        <a:lstStyle/>
        <a:p>
          <a:endParaRPr lang="en-US"/>
        </a:p>
      </dgm:t>
    </dgm:pt>
    <dgm:pt modelId="{715D9129-D6D8-4CDA-A68A-B5B8379FAF17}">
      <dgm:prSet custT="1"/>
      <dgm:spPr>
        <a:solidFill>
          <a:srgbClr val="E6EAC8">
            <a:alpha val="89804"/>
          </a:srgbClr>
        </a:solidFill>
        <a:ln>
          <a:solidFill>
            <a:srgbClr val="E6EAC8">
              <a:alpha val="90000"/>
            </a:srgbClr>
          </a:solidFill>
        </a:ln>
      </dgm:spPr>
      <dgm:t>
        <a:bodyPr/>
        <a:lstStyle/>
        <a:p>
          <a:pPr>
            <a:spcAft>
              <a:spcPts val="500"/>
            </a:spcAft>
          </a:pPr>
          <a:r>
            <a:rPr lang="en-US" sz="1400" dirty="0"/>
            <a:t>Ca2+ in setting of increased GI pH</a:t>
          </a:r>
        </a:p>
      </dgm:t>
    </dgm:pt>
    <dgm:pt modelId="{AB88BEFF-EB81-4550-9825-7F84B0CD7062}" type="parTrans" cxnId="{2A3AAB18-0D31-448A-9DC4-93C3277192AB}">
      <dgm:prSet/>
      <dgm:spPr/>
      <dgm:t>
        <a:bodyPr/>
        <a:lstStyle/>
        <a:p>
          <a:endParaRPr lang="en-US"/>
        </a:p>
      </dgm:t>
    </dgm:pt>
    <dgm:pt modelId="{5FFB8B13-36A5-4989-8B35-6207223C6EB9}" type="sibTrans" cxnId="{2A3AAB18-0D31-448A-9DC4-93C3277192AB}">
      <dgm:prSet/>
      <dgm:spPr/>
      <dgm:t>
        <a:bodyPr/>
        <a:lstStyle/>
        <a:p>
          <a:endParaRPr lang="en-US"/>
        </a:p>
      </dgm:t>
    </dgm:pt>
    <dgm:pt modelId="{0AE82C83-521F-4A35-B049-635DE3E53529}">
      <dgm:prSet custT="1"/>
      <dgm:spPr>
        <a:solidFill>
          <a:srgbClr val="E6EAC8">
            <a:alpha val="89804"/>
          </a:srgbClr>
        </a:solidFill>
        <a:ln>
          <a:solidFill>
            <a:srgbClr val="E6EAC8">
              <a:alpha val="90000"/>
            </a:srgbClr>
          </a:solidFill>
        </a:ln>
      </dgm:spPr>
      <dgm:t>
        <a:bodyPr/>
        <a:lstStyle/>
        <a:p>
          <a:pPr>
            <a:spcAft>
              <a:spcPts val="500"/>
            </a:spcAft>
          </a:pPr>
          <a:r>
            <a:rPr lang="en-US" sz="1400" dirty="0"/>
            <a:t>Increased F for high extraction drugs</a:t>
          </a:r>
        </a:p>
      </dgm:t>
    </dgm:pt>
    <dgm:pt modelId="{10CF5D82-7A03-48AF-9BBA-2E539D767540}" type="parTrans" cxnId="{9CB20D92-624F-419C-B88D-D856B5975E1A}">
      <dgm:prSet/>
      <dgm:spPr/>
      <dgm:t>
        <a:bodyPr/>
        <a:lstStyle/>
        <a:p>
          <a:endParaRPr lang="en-US"/>
        </a:p>
      </dgm:t>
    </dgm:pt>
    <dgm:pt modelId="{63BB1548-11D0-4F2D-B280-4B573D33BA59}" type="sibTrans" cxnId="{9CB20D92-624F-419C-B88D-D856B5975E1A}">
      <dgm:prSet/>
      <dgm:spPr/>
      <dgm:t>
        <a:bodyPr/>
        <a:lstStyle/>
        <a:p>
          <a:endParaRPr lang="en-US"/>
        </a:p>
      </dgm:t>
    </dgm:pt>
    <dgm:pt modelId="{2EE81AEE-372B-465A-A2F4-0959ADF11E67}">
      <dgm:prSet custT="1"/>
      <dgm:spPr>
        <a:solidFill>
          <a:srgbClr val="E6EAC8">
            <a:alpha val="90000"/>
          </a:srgbClr>
        </a:solidFill>
        <a:ln>
          <a:solidFill>
            <a:srgbClr val="E6EAC8">
              <a:alpha val="90000"/>
            </a:srgbClr>
          </a:solidFill>
        </a:ln>
      </dgm:spPr>
      <dgm:t>
        <a:bodyPr/>
        <a:lstStyle/>
        <a:p>
          <a:pPr>
            <a:spcAft>
              <a:spcPts val="500"/>
            </a:spcAft>
          </a:pPr>
          <a:r>
            <a:rPr lang="en-US" sz="1400" dirty="0"/>
            <a:t>Increased </a:t>
          </a:r>
          <a:r>
            <a:rPr lang="en-US" sz="1400" dirty="0" err="1"/>
            <a:t>Vd</a:t>
          </a:r>
          <a:r>
            <a:rPr lang="en-US" sz="1400" dirty="0"/>
            <a:t> for </a:t>
          </a:r>
          <a:r>
            <a:rPr lang="en-US" sz="1400" b="1" dirty="0"/>
            <a:t>lipophilic</a:t>
          </a:r>
          <a:r>
            <a:rPr lang="en-US" sz="1400" dirty="0"/>
            <a:t> drugs = longer t1/2</a:t>
          </a:r>
        </a:p>
      </dgm:t>
    </dgm:pt>
    <dgm:pt modelId="{585360A8-1DCA-4897-93E8-D3FE85D4F9B3}" type="parTrans" cxnId="{3DAA8F92-A4CC-4567-8C64-EBC882335DDF}">
      <dgm:prSet/>
      <dgm:spPr/>
      <dgm:t>
        <a:bodyPr/>
        <a:lstStyle/>
        <a:p>
          <a:endParaRPr lang="en-US"/>
        </a:p>
      </dgm:t>
    </dgm:pt>
    <dgm:pt modelId="{E951F849-1F16-4D3D-89F2-44B80367B044}" type="sibTrans" cxnId="{3DAA8F92-A4CC-4567-8C64-EBC882335DDF}">
      <dgm:prSet/>
      <dgm:spPr/>
      <dgm:t>
        <a:bodyPr/>
        <a:lstStyle/>
        <a:p>
          <a:endParaRPr lang="en-US"/>
        </a:p>
      </dgm:t>
    </dgm:pt>
    <dgm:pt modelId="{BD0489C7-C860-4B76-9C74-91E2E5CA6D1B}">
      <dgm:prSet custT="1"/>
      <dgm:spPr>
        <a:solidFill>
          <a:srgbClr val="E6EAC8">
            <a:alpha val="90000"/>
          </a:srgbClr>
        </a:solidFill>
        <a:ln>
          <a:solidFill>
            <a:srgbClr val="E6EAC8">
              <a:alpha val="90000"/>
            </a:srgbClr>
          </a:solidFill>
        </a:ln>
      </dgm:spPr>
      <dgm:t>
        <a:bodyPr/>
        <a:lstStyle/>
        <a:p>
          <a:pPr>
            <a:spcAft>
              <a:spcPts val="500"/>
            </a:spcAft>
          </a:pPr>
          <a:r>
            <a:rPr lang="en-US" sz="1400" dirty="0"/>
            <a:t>Increased % free drug (unbound to albumin)</a:t>
          </a:r>
        </a:p>
      </dgm:t>
    </dgm:pt>
    <dgm:pt modelId="{5D94442F-2B24-4C8F-A297-8957A175EC23}" type="parTrans" cxnId="{8615D305-6189-409C-9663-920A8C886D73}">
      <dgm:prSet/>
      <dgm:spPr/>
      <dgm:t>
        <a:bodyPr/>
        <a:lstStyle/>
        <a:p>
          <a:endParaRPr lang="en-US"/>
        </a:p>
      </dgm:t>
    </dgm:pt>
    <dgm:pt modelId="{1B57F61D-158A-4FCE-9C0D-F8A8BC730AA0}" type="sibTrans" cxnId="{8615D305-6189-409C-9663-920A8C886D73}">
      <dgm:prSet/>
      <dgm:spPr/>
      <dgm:t>
        <a:bodyPr/>
        <a:lstStyle/>
        <a:p>
          <a:endParaRPr lang="en-US"/>
        </a:p>
      </dgm:t>
    </dgm:pt>
    <dgm:pt modelId="{F50FF4D0-3D32-479F-95C3-033877920894}">
      <dgm:prSet custT="1"/>
      <dgm:spPr>
        <a:solidFill>
          <a:srgbClr val="A2B526"/>
        </a:solidFill>
        <a:ln>
          <a:solidFill>
            <a:srgbClr val="A2B526"/>
          </a:solidFill>
        </a:ln>
      </dgm:spPr>
      <dgm:t>
        <a:bodyPr/>
        <a:lstStyle/>
        <a:p>
          <a:pPr>
            <a:spcAft>
              <a:spcPts val="500"/>
            </a:spcAft>
          </a:pPr>
          <a:r>
            <a:rPr lang="en-US" sz="1400" b="0" dirty="0"/>
            <a:t>Decreased Phase I metabolism = increased t1/2 (</a:t>
          </a:r>
          <a:r>
            <a:rPr lang="en-US" sz="1400" b="1" dirty="0"/>
            <a:t>active</a:t>
          </a:r>
          <a:r>
            <a:rPr lang="en-US" sz="1400" b="0" dirty="0"/>
            <a:t> metabolites)</a:t>
          </a:r>
        </a:p>
      </dgm:t>
    </dgm:pt>
    <dgm:pt modelId="{4402B1BD-3194-437A-BD3E-410FA24F9610}" type="parTrans" cxnId="{B8F25C3C-7290-4D9C-9E1E-10A540A9E596}">
      <dgm:prSet/>
      <dgm:spPr/>
      <dgm:t>
        <a:bodyPr/>
        <a:lstStyle/>
        <a:p>
          <a:endParaRPr lang="en-US"/>
        </a:p>
      </dgm:t>
    </dgm:pt>
    <dgm:pt modelId="{A0921B07-8633-45A1-B8B0-F399622FC6EB}" type="sibTrans" cxnId="{B8F25C3C-7290-4D9C-9E1E-10A540A9E596}">
      <dgm:prSet/>
      <dgm:spPr/>
      <dgm:t>
        <a:bodyPr/>
        <a:lstStyle/>
        <a:p>
          <a:endParaRPr lang="en-US"/>
        </a:p>
      </dgm:t>
    </dgm:pt>
    <dgm:pt modelId="{668061DE-14EB-46D5-973D-4C3B90E98898}">
      <dgm:prSet custT="1"/>
      <dgm:spPr>
        <a:solidFill>
          <a:srgbClr val="A2B526"/>
        </a:solidFill>
        <a:ln>
          <a:solidFill>
            <a:srgbClr val="A2B526"/>
          </a:solidFill>
        </a:ln>
      </dgm:spPr>
      <dgm:t>
        <a:bodyPr/>
        <a:lstStyle/>
        <a:p>
          <a:pPr>
            <a:spcAft>
              <a:spcPts val="500"/>
            </a:spcAft>
          </a:pPr>
          <a:r>
            <a:rPr lang="en-US" sz="1400" b="0" dirty="0"/>
            <a:t>No change in Phase II metabolism (</a:t>
          </a:r>
          <a:r>
            <a:rPr lang="en-US" sz="1400" b="1" dirty="0"/>
            <a:t>inactive</a:t>
          </a:r>
          <a:r>
            <a:rPr lang="en-US" sz="1400" b="0" dirty="0"/>
            <a:t> metabolites)</a:t>
          </a:r>
        </a:p>
      </dgm:t>
    </dgm:pt>
    <dgm:pt modelId="{B14F4AC9-C3FE-43FA-BC5A-8D3C3FD7EDED}" type="parTrans" cxnId="{615DB740-B938-4BC4-B1B4-F31067DCC737}">
      <dgm:prSet/>
      <dgm:spPr/>
      <dgm:t>
        <a:bodyPr/>
        <a:lstStyle/>
        <a:p>
          <a:endParaRPr lang="en-US"/>
        </a:p>
      </dgm:t>
    </dgm:pt>
    <dgm:pt modelId="{2BE57674-23DD-4DE7-AFEA-D652F0218FC8}" type="sibTrans" cxnId="{615DB740-B938-4BC4-B1B4-F31067DCC737}">
      <dgm:prSet/>
      <dgm:spPr/>
      <dgm:t>
        <a:bodyPr/>
        <a:lstStyle/>
        <a:p>
          <a:endParaRPr lang="en-US"/>
        </a:p>
      </dgm:t>
    </dgm:pt>
    <dgm:pt modelId="{BF180D77-290D-4938-AEBC-EE7DC072CCAB}">
      <dgm:prSet custT="1"/>
      <dgm:spPr>
        <a:solidFill>
          <a:srgbClr val="A2B526"/>
        </a:solidFill>
        <a:ln>
          <a:solidFill>
            <a:srgbClr val="A2B526"/>
          </a:solidFill>
        </a:ln>
      </dgm:spPr>
      <dgm:t>
        <a:bodyPr/>
        <a:lstStyle/>
        <a:p>
          <a:r>
            <a:rPr lang="en-US" sz="1400" b="0" dirty="0"/>
            <a:t>Decreased GFR = longer t1/2 for renally eliminated drugs and metabolites</a:t>
          </a:r>
        </a:p>
      </dgm:t>
    </dgm:pt>
    <dgm:pt modelId="{2C9FD717-7A4B-4D87-99A7-4E48F425D418}" type="parTrans" cxnId="{93A383C9-6197-4222-B735-D5265340BC57}">
      <dgm:prSet/>
      <dgm:spPr/>
      <dgm:t>
        <a:bodyPr/>
        <a:lstStyle/>
        <a:p>
          <a:endParaRPr lang="en-US"/>
        </a:p>
      </dgm:t>
    </dgm:pt>
    <dgm:pt modelId="{2DDEE0C5-0B04-4B4B-97FB-63BB598332B5}" type="sibTrans" cxnId="{93A383C9-6197-4222-B735-D5265340BC57}">
      <dgm:prSet/>
      <dgm:spPr/>
      <dgm:t>
        <a:bodyPr/>
        <a:lstStyle/>
        <a:p>
          <a:endParaRPr lang="en-US"/>
        </a:p>
      </dgm:t>
    </dgm:pt>
    <dgm:pt modelId="{84CC3409-A2AC-411F-81EB-0D1A14CB451E}" type="pres">
      <dgm:prSet presAssocID="{C72FE839-B227-4112-8757-B340BDF6E468}" presName="Name0" presStyleCnt="0">
        <dgm:presLayoutVars>
          <dgm:dir/>
          <dgm:animLvl val="lvl"/>
          <dgm:resizeHandles val="exact"/>
        </dgm:presLayoutVars>
      </dgm:prSet>
      <dgm:spPr/>
    </dgm:pt>
    <dgm:pt modelId="{6A36D4A8-5E75-4341-A668-20C98F4C75F3}" type="pres">
      <dgm:prSet presAssocID="{57385A53-D259-4204-826B-970C412B1B3D}" presName="composite" presStyleCnt="0"/>
      <dgm:spPr/>
    </dgm:pt>
    <dgm:pt modelId="{480F3B2A-524B-4C84-B0A9-5B60FEBEE95E}" type="pres">
      <dgm:prSet presAssocID="{57385A53-D259-4204-826B-970C412B1B3D}" presName="parTx" presStyleLbl="alignNode1" presStyleIdx="0" presStyleCnt="4">
        <dgm:presLayoutVars>
          <dgm:chMax val="0"/>
          <dgm:chPref val="0"/>
          <dgm:bulletEnabled val="1"/>
        </dgm:presLayoutVars>
      </dgm:prSet>
      <dgm:spPr/>
    </dgm:pt>
    <dgm:pt modelId="{16E5D0AA-6E41-490C-AF4F-D69C3915DFF0}" type="pres">
      <dgm:prSet presAssocID="{57385A53-D259-4204-826B-970C412B1B3D}" presName="desTx" presStyleLbl="alignAccFollowNode1" presStyleIdx="0" presStyleCnt="4">
        <dgm:presLayoutVars>
          <dgm:bulletEnabled val="1"/>
        </dgm:presLayoutVars>
      </dgm:prSet>
      <dgm:spPr/>
    </dgm:pt>
    <dgm:pt modelId="{274D8DEE-2990-442B-B893-B69D0738A2FE}" type="pres">
      <dgm:prSet presAssocID="{7E6A05F4-43AC-4F69-ABB5-9B53A51B6159}" presName="space" presStyleCnt="0"/>
      <dgm:spPr/>
    </dgm:pt>
    <dgm:pt modelId="{40B64FE3-B82F-474C-9541-3C524991696B}" type="pres">
      <dgm:prSet presAssocID="{0EBB5C83-6B2D-49CB-8562-1C4C66A840C4}" presName="composite" presStyleCnt="0"/>
      <dgm:spPr/>
    </dgm:pt>
    <dgm:pt modelId="{9F196997-9A51-472B-8924-6989296C13AF}" type="pres">
      <dgm:prSet presAssocID="{0EBB5C83-6B2D-49CB-8562-1C4C66A840C4}" presName="parTx" presStyleLbl="alignNode1" presStyleIdx="1" presStyleCnt="4">
        <dgm:presLayoutVars>
          <dgm:chMax val="0"/>
          <dgm:chPref val="0"/>
          <dgm:bulletEnabled val="1"/>
        </dgm:presLayoutVars>
      </dgm:prSet>
      <dgm:spPr/>
    </dgm:pt>
    <dgm:pt modelId="{9A8835F1-596B-455C-9FAC-D5AE58B27EF8}" type="pres">
      <dgm:prSet presAssocID="{0EBB5C83-6B2D-49CB-8562-1C4C66A840C4}" presName="desTx" presStyleLbl="alignAccFollowNode1" presStyleIdx="1" presStyleCnt="4">
        <dgm:presLayoutVars>
          <dgm:bulletEnabled val="1"/>
        </dgm:presLayoutVars>
      </dgm:prSet>
      <dgm:spPr/>
    </dgm:pt>
    <dgm:pt modelId="{C370FEAF-7804-446A-8CD2-114639676F89}" type="pres">
      <dgm:prSet presAssocID="{71C470F5-B63A-4405-B5BD-B41668E39291}" presName="space" presStyleCnt="0"/>
      <dgm:spPr/>
    </dgm:pt>
    <dgm:pt modelId="{31BFEF91-A17F-4806-AC0A-BF3971AAECD9}" type="pres">
      <dgm:prSet presAssocID="{4CE7C0B4-C025-44D0-817C-9D44220B97A5}" presName="composite" presStyleCnt="0"/>
      <dgm:spPr/>
    </dgm:pt>
    <dgm:pt modelId="{DC1CF8C2-184A-4469-A706-4E9293D65815}" type="pres">
      <dgm:prSet presAssocID="{4CE7C0B4-C025-44D0-817C-9D44220B97A5}" presName="parTx" presStyleLbl="alignNode1" presStyleIdx="2" presStyleCnt="4">
        <dgm:presLayoutVars>
          <dgm:chMax val="0"/>
          <dgm:chPref val="0"/>
          <dgm:bulletEnabled val="1"/>
        </dgm:presLayoutVars>
      </dgm:prSet>
      <dgm:spPr/>
    </dgm:pt>
    <dgm:pt modelId="{3ADA684F-36ED-40DE-AF7D-65A087C1FBFD}" type="pres">
      <dgm:prSet presAssocID="{4CE7C0B4-C025-44D0-817C-9D44220B97A5}" presName="desTx" presStyleLbl="alignAccFollowNode1" presStyleIdx="2" presStyleCnt="4">
        <dgm:presLayoutVars>
          <dgm:bulletEnabled val="1"/>
        </dgm:presLayoutVars>
      </dgm:prSet>
      <dgm:spPr>
        <a:solidFill>
          <a:srgbClr val="E6EAC8">
            <a:alpha val="90000"/>
          </a:srgbClr>
        </a:solidFill>
        <a:ln>
          <a:solidFill>
            <a:srgbClr val="E6EAC8">
              <a:alpha val="90000"/>
            </a:srgbClr>
          </a:solidFill>
        </a:ln>
      </dgm:spPr>
    </dgm:pt>
    <dgm:pt modelId="{F883EDC2-C5E4-47DA-AAD8-B80628835DD6}" type="pres">
      <dgm:prSet presAssocID="{4AECC4DF-A087-49D5-B3CF-E451EFB1840A}" presName="space" presStyleCnt="0"/>
      <dgm:spPr/>
    </dgm:pt>
    <dgm:pt modelId="{8A88B87F-A1F7-49EB-9C71-882BF9780739}" type="pres">
      <dgm:prSet presAssocID="{44E8F955-5287-44D0-9AA8-7EBB54C51D99}" presName="composite" presStyleCnt="0"/>
      <dgm:spPr/>
    </dgm:pt>
    <dgm:pt modelId="{D8410899-FCFF-4D23-9D80-2469D42FAFC4}" type="pres">
      <dgm:prSet presAssocID="{44E8F955-5287-44D0-9AA8-7EBB54C51D99}" presName="parTx" presStyleLbl="alignNode1" presStyleIdx="3" presStyleCnt="4">
        <dgm:presLayoutVars>
          <dgm:chMax val="0"/>
          <dgm:chPref val="0"/>
          <dgm:bulletEnabled val="1"/>
        </dgm:presLayoutVars>
      </dgm:prSet>
      <dgm:spPr/>
    </dgm:pt>
    <dgm:pt modelId="{5F0BB2F0-E8EB-4402-A6D1-982FFC2D3148}" type="pres">
      <dgm:prSet presAssocID="{44E8F955-5287-44D0-9AA8-7EBB54C51D99}" presName="desTx" presStyleLbl="alignAccFollowNode1" presStyleIdx="3" presStyleCnt="4">
        <dgm:presLayoutVars>
          <dgm:bulletEnabled val="1"/>
        </dgm:presLayoutVars>
      </dgm:prSet>
      <dgm:spPr>
        <a:solidFill>
          <a:srgbClr val="E6EAC8">
            <a:alpha val="90000"/>
          </a:srgbClr>
        </a:solidFill>
        <a:ln>
          <a:solidFill>
            <a:srgbClr val="E6EAC8">
              <a:alpha val="90000"/>
            </a:srgbClr>
          </a:solidFill>
        </a:ln>
      </dgm:spPr>
    </dgm:pt>
  </dgm:ptLst>
  <dgm:cxnLst>
    <dgm:cxn modelId="{DB70AF00-A1A0-4BB2-8B70-DE7D74BE94AE}" type="presOf" srcId="{C72FE839-B227-4112-8757-B340BDF6E468}" destId="{84CC3409-A2AC-411F-81EB-0D1A14CB451E}" srcOrd="0" destOrd="0" presId="urn:microsoft.com/office/officeart/2005/8/layout/hList1"/>
    <dgm:cxn modelId="{8615D305-6189-409C-9663-920A8C886D73}" srcId="{0EBB5C83-6B2D-49CB-8562-1C4C66A840C4}" destId="{BD0489C7-C860-4B76-9C74-91E2E5CA6D1B}" srcOrd="2" destOrd="0" parTransId="{5D94442F-2B24-4C8F-A297-8957A175EC23}" sibTransId="{1B57F61D-158A-4FCE-9C0D-F8A8BC730AA0}"/>
    <dgm:cxn modelId="{D0804113-8AC6-407E-8BBB-892BCEA8083A}" type="presOf" srcId="{668061DE-14EB-46D5-973D-4C3B90E98898}" destId="{3ADA684F-36ED-40DE-AF7D-65A087C1FBFD}" srcOrd="0" destOrd="1" presId="urn:microsoft.com/office/officeart/2005/8/layout/hList1"/>
    <dgm:cxn modelId="{2A3AAB18-0D31-448A-9DC4-93C3277192AB}" srcId="{38BFBC01-D659-4742-BEF5-DC825462F614}" destId="{715D9129-D6D8-4CDA-A68A-B5B8379FAF17}" srcOrd="2" destOrd="0" parTransId="{AB88BEFF-EB81-4550-9825-7F84B0CD7062}" sibTransId="{5FFB8B13-36A5-4989-8B35-6207223C6EB9}"/>
    <dgm:cxn modelId="{3299B723-4B45-4902-ACAA-90F849EDDB61}" type="presOf" srcId="{2EE81AEE-372B-465A-A2F4-0959ADF11E67}" destId="{9A8835F1-596B-455C-9FAC-D5AE58B27EF8}" srcOrd="0" destOrd="1" presId="urn:microsoft.com/office/officeart/2005/8/layout/hList1"/>
    <dgm:cxn modelId="{22D6A62A-ABB3-41A6-B889-D31B6234D964}" type="presOf" srcId="{50979425-E73C-48DA-9676-9FFFBD545B9A}" destId="{9A8835F1-596B-455C-9FAC-D5AE58B27EF8}" srcOrd="0" destOrd="0" presId="urn:microsoft.com/office/officeart/2005/8/layout/hList1"/>
    <dgm:cxn modelId="{A61EAD2E-34F8-41AB-A925-A96B7744B54B}" type="presOf" srcId="{F50FF4D0-3D32-479F-95C3-033877920894}" destId="{3ADA684F-36ED-40DE-AF7D-65A087C1FBFD}" srcOrd="0" destOrd="0" presId="urn:microsoft.com/office/officeart/2005/8/layout/hList1"/>
    <dgm:cxn modelId="{B8F25C3C-7290-4D9C-9E1E-10A540A9E596}" srcId="{4CE7C0B4-C025-44D0-817C-9D44220B97A5}" destId="{F50FF4D0-3D32-479F-95C3-033877920894}" srcOrd="0" destOrd="0" parTransId="{4402B1BD-3194-437A-BD3E-410FA24F9610}" sibTransId="{A0921B07-8633-45A1-B8B0-F399622FC6EB}"/>
    <dgm:cxn modelId="{615DB740-B938-4BC4-B1B4-F31067DCC737}" srcId="{4CE7C0B4-C025-44D0-817C-9D44220B97A5}" destId="{668061DE-14EB-46D5-973D-4C3B90E98898}" srcOrd="1" destOrd="0" parTransId="{B14F4AC9-C3FE-43FA-BC5A-8D3C3FD7EDED}" sibTransId="{2BE57674-23DD-4DE7-AFEA-D652F0218FC8}"/>
    <dgm:cxn modelId="{D93A8C65-CF95-485B-93D5-E8A28D276C8B}" type="presOf" srcId="{57385A53-D259-4204-826B-970C412B1B3D}" destId="{480F3B2A-524B-4C84-B0A9-5B60FEBEE95E}" srcOrd="0" destOrd="0" presId="urn:microsoft.com/office/officeart/2005/8/layout/hList1"/>
    <dgm:cxn modelId="{B306EA4D-2DDC-4BD0-8539-CB737473EFFF}" type="presOf" srcId="{4CE7C0B4-C025-44D0-817C-9D44220B97A5}" destId="{DC1CF8C2-184A-4469-A706-4E9293D65815}" srcOrd="0" destOrd="0" presId="urn:microsoft.com/office/officeart/2005/8/layout/hList1"/>
    <dgm:cxn modelId="{0568206F-AC56-422B-B1E7-73BFAF4D42B6}" srcId="{C72FE839-B227-4112-8757-B340BDF6E468}" destId="{57385A53-D259-4204-826B-970C412B1B3D}" srcOrd="0" destOrd="0" parTransId="{2A06FF21-A370-4D4B-91E9-5C72AC0A5B8D}" sibTransId="{7E6A05F4-43AC-4F69-ABB5-9B53A51B6159}"/>
    <dgm:cxn modelId="{0EB7376F-CB13-4FCA-A0B3-C6411A4CAC1A}" type="presOf" srcId="{38BFBC01-D659-4742-BEF5-DC825462F614}" destId="{16E5D0AA-6E41-490C-AF4F-D69C3915DFF0}" srcOrd="0" destOrd="1" presId="urn:microsoft.com/office/officeart/2005/8/layout/hList1"/>
    <dgm:cxn modelId="{E68F414F-B462-44F8-AB50-2A59642E086D}" type="presOf" srcId="{0EBB5C83-6B2D-49CB-8562-1C4C66A840C4}" destId="{9F196997-9A51-472B-8924-6989296C13AF}" srcOrd="0" destOrd="0" presId="urn:microsoft.com/office/officeart/2005/8/layout/hList1"/>
    <dgm:cxn modelId="{293EF358-98A2-49CB-A7E4-2BB0BBD7DADE}" srcId="{C72FE839-B227-4112-8757-B340BDF6E468}" destId="{4CE7C0B4-C025-44D0-817C-9D44220B97A5}" srcOrd="2" destOrd="0" parTransId="{D78F1449-C3CF-40AE-8D90-EB395386097E}" sibTransId="{4AECC4DF-A087-49D5-B3CF-E451EFB1840A}"/>
    <dgm:cxn modelId="{9C85557F-2C1E-48B9-A4CE-8FF16C1C805B}" srcId="{0EBB5C83-6B2D-49CB-8562-1C4C66A840C4}" destId="{50979425-E73C-48DA-9676-9FFFBD545B9A}" srcOrd="0" destOrd="0" parTransId="{6783F263-C4FE-4D78-A3B6-6DC08EC52ADB}" sibTransId="{9E401F61-4B88-4099-B479-19A3D22FB934}"/>
    <dgm:cxn modelId="{4C66997F-7565-4C74-8410-7051BA140A77}" type="presOf" srcId="{BD0489C7-C860-4B76-9C74-91E2E5CA6D1B}" destId="{9A8835F1-596B-455C-9FAC-D5AE58B27EF8}" srcOrd="0" destOrd="2" presId="urn:microsoft.com/office/officeart/2005/8/layout/hList1"/>
    <dgm:cxn modelId="{E730CC8A-4BD2-45E7-B245-EBB1A050F2AB}" srcId="{57385A53-D259-4204-826B-970C412B1B3D}" destId="{38BFBC01-D659-4742-BEF5-DC825462F614}" srcOrd="1" destOrd="0" parTransId="{33EDB929-AD98-471A-B6C5-3AE328B6A1C8}" sibTransId="{54FF54E1-3753-4C3F-8EC9-9245FFEEB1DC}"/>
    <dgm:cxn modelId="{9CB20D92-624F-419C-B88D-D856B5975E1A}" srcId="{57385A53-D259-4204-826B-970C412B1B3D}" destId="{0AE82C83-521F-4A35-B049-635DE3E53529}" srcOrd="2" destOrd="0" parTransId="{10CF5D82-7A03-48AF-9BBA-2E539D767540}" sibTransId="{63BB1548-11D0-4F2D-B280-4B573D33BA59}"/>
    <dgm:cxn modelId="{3DAA8F92-A4CC-4567-8C64-EBC882335DDF}" srcId="{0EBB5C83-6B2D-49CB-8562-1C4C66A840C4}" destId="{2EE81AEE-372B-465A-A2F4-0959ADF11E67}" srcOrd="1" destOrd="0" parTransId="{585360A8-1DCA-4897-93E8-D3FE85D4F9B3}" sibTransId="{E951F849-1F16-4D3D-89F2-44B80367B044}"/>
    <dgm:cxn modelId="{3CF01E93-C129-4255-A1FD-C8713A8B5BA9}" type="presOf" srcId="{715D9129-D6D8-4CDA-A68A-B5B8379FAF17}" destId="{16E5D0AA-6E41-490C-AF4F-D69C3915DFF0}" srcOrd="0" destOrd="4" presId="urn:microsoft.com/office/officeart/2005/8/layout/hList1"/>
    <dgm:cxn modelId="{9344C7A8-A4B6-46B6-B72B-17D4BCF760A9}" type="presOf" srcId="{0AE82C83-521F-4A35-B049-635DE3E53529}" destId="{16E5D0AA-6E41-490C-AF4F-D69C3915DFF0}" srcOrd="0" destOrd="5" presId="urn:microsoft.com/office/officeart/2005/8/layout/hList1"/>
    <dgm:cxn modelId="{5016D4AE-7012-46F4-AB02-13E9B4A11222}" srcId="{38BFBC01-D659-4742-BEF5-DC825462F614}" destId="{44E2579A-5FE7-4AB4-A20C-18A3A4470FCA}" srcOrd="0" destOrd="0" parTransId="{B022C063-F6A8-48D2-BAAD-76D5AB164D67}" sibTransId="{C41B6160-9F97-4D97-A799-C0025762B9E1}"/>
    <dgm:cxn modelId="{139C67BC-986B-4109-A3B8-E42766FBA7E1}" type="presOf" srcId="{44E2579A-5FE7-4AB4-A20C-18A3A4470FCA}" destId="{16E5D0AA-6E41-490C-AF4F-D69C3915DFF0}" srcOrd="0" destOrd="2" presId="urn:microsoft.com/office/officeart/2005/8/layout/hList1"/>
    <dgm:cxn modelId="{27F7AFC1-F789-451B-AA0F-25CC8A063ADC}" srcId="{C72FE839-B227-4112-8757-B340BDF6E468}" destId="{44E8F955-5287-44D0-9AA8-7EBB54C51D99}" srcOrd="3" destOrd="0" parTransId="{C5D042B7-07D4-40C5-AFA9-294BC7900886}" sibTransId="{DCCEE26B-6D6B-4506-A961-7AD858E06601}"/>
    <dgm:cxn modelId="{93A383C9-6197-4222-B735-D5265340BC57}" srcId="{44E8F955-5287-44D0-9AA8-7EBB54C51D99}" destId="{BF180D77-290D-4938-AEBC-EE7DC072CCAB}" srcOrd="0" destOrd="0" parTransId="{2C9FD717-7A4B-4D87-99A7-4E48F425D418}" sibTransId="{2DDEE0C5-0B04-4B4B-97FB-63BB598332B5}"/>
    <dgm:cxn modelId="{566DC7D7-DB24-4B41-9C2F-B2830679D855}" srcId="{57385A53-D259-4204-826B-970C412B1B3D}" destId="{3FA6CB73-F40C-48A2-B439-5B73BD25B68F}" srcOrd="0" destOrd="0" parTransId="{376FC2F2-DC4A-4F18-B489-7A00ED6B1C99}" sibTransId="{23118BFC-79F5-4945-9251-BA0A6E8A2F3D}"/>
    <dgm:cxn modelId="{7B2D4ED9-DF0A-4A98-948C-7008425C2D2C}" type="presOf" srcId="{BF180D77-290D-4938-AEBC-EE7DC072CCAB}" destId="{5F0BB2F0-E8EB-4402-A6D1-982FFC2D3148}" srcOrd="0" destOrd="0" presId="urn:microsoft.com/office/officeart/2005/8/layout/hList1"/>
    <dgm:cxn modelId="{350C44DC-9993-411A-A456-AB53991CA507}" type="presOf" srcId="{04FF5B5E-06B1-42FE-955E-BB6187B37A56}" destId="{16E5D0AA-6E41-490C-AF4F-D69C3915DFF0}" srcOrd="0" destOrd="3" presId="urn:microsoft.com/office/officeart/2005/8/layout/hList1"/>
    <dgm:cxn modelId="{43198FE6-EB64-4FD8-B2AC-2475963B0E07}" type="presOf" srcId="{3FA6CB73-F40C-48A2-B439-5B73BD25B68F}" destId="{16E5D0AA-6E41-490C-AF4F-D69C3915DFF0}" srcOrd="0" destOrd="0" presId="urn:microsoft.com/office/officeart/2005/8/layout/hList1"/>
    <dgm:cxn modelId="{7BD873F2-40C9-491C-A97F-DE3772671049}" srcId="{38BFBC01-D659-4742-BEF5-DC825462F614}" destId="{04FF5B5E-06B1-42FE-955E-BB6187B37A56}" srcOrd="1" destOrd="0" parTransId="{15705BD3-28BC-4117-90A5-7D3AD87625A2}" sibTransId="{A1AD4C5B-EDCD-46E5-84D0-F88E84233581}"/>
    <dgm:cxn modelId="{E7970AFB-152C-4E02-B4AE-1C0783010215}" srcId="{C72FE839-B227-4112-8757-B340BDF6E468}" destId="{0EBB5C83-6B2D-49CB-8562-1C4C66A840C4}" srcOrd="1" destOrd="0" parTransId="{3896A5DA-1E21-457A-A75F-FAF163A9EC1A}" sibTransId="{71C470F5-B63A-4405-B5BD-B41668E39291}"/>
    <dgm:cxn modelId="{440E45FF-25C3-4EBB-A17B-5C8987DDEEC7}" type="presOf" srcId="{44E8F955-5287-44D0-9AA8-7EBB54C51D99}" destId="{D8410899-FCFF-4D23-9D80-2469D42FAFC4}" srcOrd="0" destOrd="0" presId="urn:microsoft.com/office/officeart/2005/8/layout/hList1"/>
    <dgm:cxn modelId="{985E3322-DF02-43CB-A091-F66B8177976E}" type="presParOf" srcId="{84CC3409-A2AC-411F-81EB-0D1A14CB451E}" destId="{6A36D4A8-5E75-4341-A668-20C98F4C75F3}" srcOrd="0" destOrd="0" presId="urn:microsoft.com/office/officeart/2005/8/layout/hList1"/>
    <dgm:cxn modelId="{726162CE-06DA-4252-9FF6-D2963D0DAF42}" type="presParOf" srcId="{6A36D4A8-5E75-4341-A668-20C98F4C75F3}" destId="{480F3B2A-524B-4C84-B0A9-5B60FEBEE95E}" srcOrd="0" destOrd="0" presId="urn:microsoft.com/office/officeart/2005/8/layout/hList1"/>
    <dgm:cxn modelId="{6B205B7A-3583-4EAB-BC1B-5C595D1C3D29}" type="presParOf" srcId="{6A36D4A8-5E75-4341-A668-20C98F4C75F3}" destId="{16E5D0AA-6E41-490C-AF4F-D69C3915DFF0}" srcOrd="1" destOrd="0" presId="urn:microsoft.com/office/officeart/2005/8/layout/hList1"/>
    <dgm:cxn modelId="{FD0DF129-48AD-4E72-90D3-C1C786CEC578}" type="presParOf" srcId="{84CC3409-A2AC-411F-81EB-0D1A14CB451E}" destId="{274D8DEE-2990-442B-B893-B69D0738A2FE}" srcOrd="1" destOrd="0" presId="urn:microsoft.com/office/officeart/2005/8/layout/hList1"/>
    <dgm:cxn modelId="{09F8E422-ABC2-4C5E-8950-F2D272CAE7F5}" type="presParOf" srcId="{84CC3409-A2AC-411F-81EB-0D1A14CB451E}" destId="{40B64FE3-B82F-474C-9541-3C524991696B}" srcOrd="2" destOrd="0" presId="urn:microsoft.com/office/officeart/2005/8/layout/hList1"/>
    <dgm:cxn modelId="{91285650-32CB-4054-B683-B772F7306320}" type="presParOf" srcId="{40B64FE3-B82F-474C-9541-3C524991696B}" destId="{9F196997-9A51-472B-8924-6989296C13AF}" srcOrd="0" destOrd="0" presId="urn:microsoft.com/office/officeart/2005/8/layout/hList1"/>
    <dgm:cxn modelId="{10EF45AB-39EF-49FF-B2B3-C55A11EFCFB8}" type="presParOf" srcId="{40B64FE3-B82F-474C-9541-3C524991696B}" destId="{9A8835F1-596B-455C-9FAC-D5AE58B27EF8}" srcOrd="1" destOrd="0" presId="urn:microsoft.com/office/officeart/2005/8/layout/hList1"/>
    <dgm:cxn modelId="{BBCEC1A5-AE0E-4A0B-BDF1-6D010583295D}" type="presParOf" srcId="{84CC3409-A2AC-411F-81EB-0D1A14CB451E}" destId="{C370FEAF-7804-446A-8CD2-114639676F89}" srcOrd="3" destOrd="0" presId="urn:microsoft.com/office/officeart/2005/8/layout/hList1"/>
    <dgm:cxn modelId="{74DFB02B-EFB5-4EEF-BDB6-7AF069661EB3}" type="presParOf" srcId="{84CC3409-A2AC-411F-81EB-0D1A14CB451E}" destId="{31BFEF91-A17F-4806-AC0A-BF3971AAECD9}" srcOrd="4" destOrd="0" presId="urn:microsoft.com/office/officeart/2005/8/layout/hList1"/>
    <dgm:cxn modelId="{6695ED90-3A20-4E34-A0A3-F8DF2B3315FC}" type="presParOf" srcId="{31BFEF91-A17F-4806-AC0A-BF3971AAECD9}" destId="{DC1CF8C2-184A-4469-A706-4E9293D65815}" srcOrd="0" destOrd="0" presId="urn:microsoft.com/office/officeart/2005/8/layout/hList1"/>
    <dgm:cxn modelId="{FCA004D4-9113-40C4-AD63-73A6BB9823F0}" type="presParOf" srcId="{31BFEF91-A17F-4806-AC0A-BF3971AAECD9}" destId="{3ADA684F-36ED-40DE-AF7D-65A087C1FBFD}" srcOrd="1" destOrd="0" presId="urn:microsoft.com/office/officeart/2005/8/layout/hList1"/>
    <dgm:cxn modelId="{47922962-CAAC-4152-A8DE-8F9080B51C74}" type="presParOf" srcId="{84CC3409-A2AC-411F-81EB-0D1A14CB451E}" destId="{F883EDC2-C5E4-47DA-AAD8-B80628835DD6}" srcOrd="5" destOrd="0" presId="urn:microsoft.com/office/officeart/2005/8/layout/hList1"/>
    <dgm:cxn modelId="{FFACA02B-F4F4-447C-8C8E-8AE0693C8AA5}" type="presParOf" srcId="{84CC3409-A2AC-411F-81EB-0D1A14CB451E}" destId="{8A88B87F-A1F7-49EB-9C71-882BF9780739}" srcOrd="6" destOrd="0" presId="urn:microsoft.com/office/officeart/2005/8/layout/hList1"/>
    <dgm:cxn modelId="{15FACBA9-0BEB-4F3C-A9E2-02F47668936E}" type="presParOf" srcId="{8A88B87F-A1F7-49EB-9C71-882BF9780739}" destId="{D8410899-FCFF-4D23-9D80-2469D42FAFC4}" srcOrd="0" destOrd="0" presId="urn:microsoft.com/office/officeart/2005/8/layout/hList1"/>
    <dgm:cxn modelId="{1353CCBB-178F-42FF-9C17-3C260BDFC642}" type="presParOf" srcId="{8A88B87F-A1F7-49EB-9C71-882BF9780739}" destId="{5F0BB2F0-E8EB-4402-A6D1-982FFC2D31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937C289-FB2C-4607-A4ED-89119E1E82F0}"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C7C49C6B-FC02-435D-837C-174794277BE3}">
      <dgm:prSet/>
      <dgm:spPr/>
      <dgm:t>
        <a:bodyPr/>
        <a:lstStyle/>
        <a:p>
          <a:r>
            <a:rPr lang="en-US" b="1" dirty="0"/>
            <a:t>Increased sensitivity</a:t>
          </a:r>
        </a:p>
      </dgm:t>
    </dgm:pt>
    <dgm:pt modelId="{4A8D11EE-4A1C-4C24-885A-E24331B413D1}" type="parTrans" cxnId="{00F4A138-518A-4E69-B9BE-E6734DA79618}">
      <dgm:prSet/>
      <dgm:spPr/>
      <dgm:t>
        <a:bodyPr/>
        <a:lstStyle/>
        <a:p>
          <a:endParaRPr lang="en-US"/>
        </a:p>
      </dgm:t>
    </dgm:pt>
    <dgm:pt modelId="{BB1FC1A4-91CE-4EC7-99EF-63A935E8FAF9}" type="sibTrans" cxnId="{00F4A138-518A-4E69-B9BE-E6734DA79618}">
      <dgm:prSet/>
      <dgm:spPr/>
      <dgm:t>
        <a:bodyPr/>
        <a:lstStyle/>
        <a:p>
          <a:endParaRPr lang="en-US"/>
        </a:p>
      </dgm:t>
    </dgm:pt>
    <dgm:pt modelId="{6AB236B2-33BC-4DA4-B53F-B8C4F5C48453}">
      <dgm:prSet/>
      <dgm:spPr/>
      <dgm:t>
        <a:bodyPr/>
        <a:lstStyle/>
        <a:p>
          <a:r>
            <a:rPr lang="en-US"/>
            <a:t>Digoxin</a:t>
          </a:r>
        </a:p>
      </dgm:t>
    </dgm:pt>
    <dgm:pt modelId="{164A7BC2-8A5F-41AC-9299-A778206FF166}" type="parTrans" cxnId="{F51E6721-FFCD-4C02-A157-BE073E9CE814}">
      <dgm:prSet/>
      <dgm:spPr/>
      <dgm:t>
        <a:bodyPr/>
        <a:lstStyle/>
        <a:p>
          <a:endParaRPr lang="en-US"/>
        </a:p>
      </dgm:t>
    </dgm:pt>
    <dgm:pt modelId="{61BAD036-5128-4110-AC43-9530F27657C1}" type="sibTrans" cxnId="{F51E6721-FFCD-4C02-A157-BE073E9CE814}">
      <dgm:prSet/>
      <dgm:spPr/>
      <dgm:t>
        <a:bodyPr/>
        <a:lstStyle/>
        <a:p>
          <a:endParaRPr lang="en-US"/>
        </a:p>
      </dgm:t>
    </dgm:pt>
    <dgm:pt modelId="{4EA19C61-77B1-4B8D-B026-90B25BDCA873}">
      <dgm:prSet/>
      <dgm:spPr/>
      <dgm:t>
        <a:bodyPr/>
        <a:lstStyle/>
        <a:p>
          <a:r>
            <a:rPr lang="en-US"/>
            <a:t>Warfarin</a:t>
          </a:r>
        </a:p>
      </dgm:t>
    </dgm:pt>
    <dgm:pt modelId="{33ED5C64-9308-4850-905E-B48C7E0AF64B}" type="parTrans" cxnId="{1DF63122-22A2-498E-9407-7DAA6EEA1D79}">
      <dgm:prSet/>
      <dgm:spPr/>
      <dgm:t>
        <a:bodyPr/>
        <a:lstStyle/>
        <a:p>
          <a:endParaRPr lang="en-US"/>
        </a:p>
      </dgm:t>
    </dgm:pt>
    <dgm:pt modelId="{970D2B46-1557-4D64-89FC-5F0A42977082}" type="sibTrans" cxnId="{1DF63122-22A2-498E-9407-7DAA6EEA1D79}">
      <dgm:prSet/>
      <dgm:spPr/>
      <dgm:t>
        <a:bodyPr/>
        <a:lstStyle/>
        <a:p>
          <a:endParaRPr lang="en-US"/>
        </a:p>
      </dgm:t>
    </dgm:pt>
    <dgm:pt modelId="{180C311A-68AB-4653-8D55-956F5F3937AE}">
      <dgm:prSet/>
      <dgm:spPr/>
      <dgm:t>
        <a:bodyPr/>
        <a:lstStyle/>
        <a:p>
          <a:r>
            <a:rPr lang="en-US"/>
            <a:t>Alpha-blockers</a:t>
          </a:r>
        </a:p>
      </dgm:t>
    </dgm:pt>
    <dgm:pt modelId="{A5F6BE72-6B69-41BF-B8EB-D44D13CABEDD}" type="parTrans" cxnId="{B9C92C00-D84E-4F2E-800B-2BF3A80A6987}">
      <dgm:prSet/>
      <dgm:spPr/>
      <dgm:t>
        <a:bodyPr/>
        <a:lstStyle/>
        <a:p>
          <a:endParaRPr lang="en-US"/>
        </a:p>
      </dgm:t>
    </dgm:pt>
    <dgm:pt modelId="{5018A7E0-ED1A-4C8A-BD30-045D9B9B1A7E}" type="sibTrans" cxnId="{B9C92C00-D84E-4F2E-800B-2BF3A80A6987}">
      <dgm:prSet/>
      <dgm:spPr/>
      <dgm:t>
        <a:bodyPr/>
        <a:lstStyle/>
        <a:p>
          <a:endParaRPr lang="en-US"/>
        </a:p>
      </dgm:t>
    </dgm:pt>
    <dgm:pt modelId="{AAF02D8F-B549-4467-9DDA-922F82C1822D}">
      <dgm:prSet/>
      <dgm:spPr/>
      <dgm:t>
        <a:bodyPr/>
        <a:lstStyle/>
        <a:p>
          <a:r>
            <a:rPr lang="en-US"/>
            <a:t>Diuretics</a:t>
          </a:r>
        </a:p>
      </dgm:t>
    </dgm:pt>
    <dgm:pt modelId="{B65CF91C-EB04-4BD1-9557-3C8508A45FB3}" type="parTrans" cxnId="{E229A1D2-1478-465A-94D5-1A75AB3038E9}">
      <dgm:prSet/>
      <dgm:spPr/>
      <dgm:t>
        <a:bodyPr/>
        <a:lstStyle/>
        <a:p>
          <a:endParaRPr lang="en-US"/>
        </a:p>
      </dgm:t>
    </dgm:pt>
    <dgm:pt modelId="{FFA381B2-CCE0-4FBC-9BDB-D08A298E743D}" type="sibTrans" cxnId="{E229A1D2-1478-465A-94D5-1A75AB3038E9}">
      <dgm:prSet/>
      <dgm:spPr/>
      <dgm:t>
        <a:bodyPr/>
        <a:lstStyle/>
        <a:p>
          <a:endParaRPr lang="en-US"/>
        </a:p>
      </dgm:t>
    </dgm:pt>
    <dgm:pt modelId="{1ADA0D1D-C4B9-4679-892E-BD8CEFFDAEBE}">
      <dgm:prSet/>
      <dgm:spPr/>
      <dgm:t>
        <a:bodyPr/>
        <a:lstStyle/>
        <a:p>
          <a:r>
            <a:rPr lang="en-US"/>
            <a:t>Vasodilators</a:t>
          </a:r>
        </a:p>
      </dgm:t>
    </dgm:pt>
    <dgm:pt modelId="{A1248DB0-4BA6-4845-9429-06E9F41CA1F7}" type="parTrans" cxnId="{D8E41687-0494-4BA6-82E1-06CB9F548ACB}">
      <dgm:prSet/>
      <dgm:spPr/>
      <dgm:t>
        <a:bodyPr/>
        <a:lstStyle/>
        <a:p>
          <a:endParaRPr lang="en-US"/>
        </a:p>
      </dgm:t>
    </dgm:pt>
    <dgm:pt modelId="{CE8C5128-BCBE-463C-A665-4152B8A1A1BE}" type="sibTrans" cxnId="{D8E41687-0494-4BA6-82E1-06CB9F548ACB}">
      <dgm:prSet/>
      <dgm:spPr/>
      <dgm:t>
        <a:bodyPr/>
        <a:lstStyle/>
        <a:p>
          <a:endParaRPr lang="en-US"/>
        </a:p>
      </dgm:t>
    </dgm:pt>
    <dgm:pt modelId="{38556A36-26C8-49E2-98B5-E392B5EF7C10}">
      <dgm:prSet/>
      <dgm:spPr/>
      <dgm:t>
        <a:bodyPr/>
        <a:lstStyle/>
        <a:p>
          <a:r>
            <a:rPr lang="en-US"/>
            <a:t>Anticholinergics</a:t>
          </a:r>
        </a:p>
      </dgm:t>
    </dgm:pt>
    <dgm:pt modelId="{3CB129FE-5567-4497-8018-0ABA9540BC46}" type="parTrans" cxnId="{0DAB2F38-1B79-40A8-906A-1C53042C6327}">
      <dgm:prSet/>
      <dgm:spPr/>
      <dgm:t>
        <a:bodyPr/>
        <a:lstStyle/>
        <a:p>
          <a:endParaRPr lang="en-US"/>
        </a:p>
      </dgm:t>
    </dgm:pt>
    <dgm:pt modelId="{5A63D2F9-23D0-43D7-868E-6EF43FBBD1D6}" type="sibTrans" cxnId="{0DAB2F38-1B79-40A8-906A-1C53042C6327}">
      <dgm:prSet/>
      <dgm:spPr/>
      <dgm:t>
        <a:bodyPr/>
        <a:lstStyle/>
        <a:p>
          <a:endParaRPr lang="en-US"/>
        </a:p>
      </dgm:t>
    </dgm:pt>
    <dgm:pt modelId="{447B6D75-625D-49D5-8A07-2106BDE654E5}">
      <dgm:prSet/>
      <dgm:spPr/>
      <dgm:t>
        <a:bodyPr/>
        <a:lstStyle/>
        <a:p>
          <a:r>
            <a:rPr lang="en-US"/>
            <a:t>Alcohol</a:t>
          </a:r>
        </a:p>
      </dgm:t>
    </dgm:pt>
    <dgm:pt modelId="{1E49662E-E367-4228-8AF1-6DCA893F39FE}" type="parTrans" cxnId="{7C184ECB-8857-480F-863C-5C561BE19212}">
      <dgm:prSet/>
      <dgm:spPr/>
      <dgm:t>
        <a:bodyPr/>
        <a:lstStyle/>
        <a:p>
          <a:endParaRPr lang="en-US"/>
        </a:p>
      </dgm:t>
    </dgm:pt>
    <dgm:pt modelId="{EAC255A6-AA1C-4611-BCCC-7E46611C4A54}" type="sibTrans" cxnId="{7C184ECB-8857-480F-863C-5C561BE19212}">
      <dgm:prSet/>
      <dgm:spPr/>
      <dgm:t>
        <a:bodyPr/>
        <a:lstStyle/>
        <a:p>
          <a:endParaRPr lang="en-US"/>
        </a:p>
      </dgm:t>
    </dgm:pt>
    <dgm:pt modelId="{E9735E07-CD14-4055-8DCE-F8F893FA5F23}">
      <dgm:prSet/>
      <dgm:spPr/>
      <dgm:t>
        <a:bodyPr/>
        <a:lstStyle/>
        <a:p>
          <a:r>
            <a:rPr lang="en-US"/>
            <a:t>Opioids</a:t>
          </a:r>
        </a:p>
      </dgm:t>
    </dgm:pt>
    <dgm:pt modelId="{BE5440BA-56A8-4476-BB6D-B3BC94E71CAC}" type="parTrans" cxnId="{69CF69AB-70C5-4B70-9A73-D406BD0942F2}">
      <dgm:prSet/>
      <dgm:spPr/>
      <dgm:t>
        <a:bodyPr/>
        <a:lstStyle/>
        <a:p>
          <a:endParaRPr lang="en-US"/>
        </a:p>
      </dgm:t>
    </dgm:pt>
    <dgm:pt modelId="{57D6E779-24D7-475C-9AB4-2A77FF1C81C6}" type="sibTrans" cxnId="{69CF69AB-70C5-4B70-9A73-D406BD0942F2}">
      <dgm:prSet/>
      <dgm:spPr/>
      <dgm:t>
        <a:bodyPr/>
        <a:lstStyle/>
        <a:p>
          <a:endParaRPr lang="en-US"/>
        </a:p>
      </dgm:t>
    </dgm:pt>
    <dgm:pt modelId="{63ADECFD-FB30-4204-99F9-9924CA4BDE6B}">
      <dgm:prSet/>
      <dgm:spPr/>
      <dgm:t>
        <a:bodyPr/>
        <a:lstStyle/>
        <a:p>
          <a:r>
            <a:rPr lang="en-US"/>
            <a:t>Benzodiazepines</a:t>
          </a:r>
        </a:p>
      </dgm:t>
    </dgm:pt>
    <dgm:pt modelId="{43E9378B-3422-487C-A015-DD62C366D916}" type="parTrans" cxnId="{BA058821-F368-4801-AF67-21F77BB83DCD}">
      <dgm:prSet/>
      <dgm:spPr/>
      <dgm:t>
        <a:bodyPr/>
        <a:lstStyle/>
        <a:p>
          <a:endParaRPr lang="en-US"/>
        </a:p>
      </dgm:t>
    </dgm:pt>
    <dgm:pt modelId="{0425DB3E-E699-49EF-AA0C-22239FC1E750}" type="sibTrans" cxnId="{BA058821-F368-4801-AF67-21F77BB83DCD}">
      <dgm:prSet/>
      <dgm:spPr/>
      <dgm:t>
        <a:bodyPr/>
        <a:lstStyle/>
        <a:p>
          <a:endParaRPr lang="en-US"/>
        </a:p>
      </dgm:t>
    </dgm:pt>
    <dgm:pt modelId="{D5EEDFA1-A10C-4F4B-92E2-7C9572416ADC}">
      <dgm:prSet/>
      <dgm:spPr/>
      <dgm:t>
        <a:bodyPr/>
        <a:lstStyle/>
        <a:p>
          <a:r>
            <a:rPr lang="en-US"/>
            <a:t>Antipsychotics</a:t>
          </a:r>
        </a:p>
      </dgm:t>
    </dgm:pt>
    <dgm:pt modelId="{328EBAD5-EDAC-4F67-B18D-E95C7339CD3D}" type="parTrans" cxnId="{74BA480B-EA6F-4E68-90C0-DE02E157E08C}">
      <dgm:prSet/>
      <dgm:spPr/>
      <dgm:t>
        <a:bodyPr/>
        <a:lstStyle/>
        <a:p>
          <a:endParaRPr lang="en-US"/>
        </a:p>
      </dgm:t>
    </dgm:pt>
    <dgm:pt modelId="{AE4200E1-035D-43E0-B315-D2B9DF453DF4}" type="sibTrans" cxnId="{74BA480B-EA6F-4E68-90C0-DE02E157E08C}">
      <dgm:prSet/>
      <dgm:spPr/>
      <dgm:t>
        <a:bodyPr/>
        <a:lstStyle/>
        <a:p>
          <a:endParaRPr lang="en-US"/>
        </a:p>
      </dgm:t>
    </dgm:pt>
    <dgm:pt modelId="{63962A51-6319-4FBF-BEDE-2DED566C6673}">
      <dgm:prSet/>
      <dgm:spPr/>
      <dgm:t>
        <a:bodyPr/>
        <a:lstStyle/>
        <a:p>
          <a:r>
            <a:rPr lang="en-US" b="1" dirty="0"/>
            <a:t>Decreased sensitivity</a:t>
          </a:r>
        </a:p>
      </dgm:t>
    </dgm:pt>
    <dgm:pt modelId="{61800948-5B52-4D30-8AF0-19107208F7FC}" type="parTrans" cxnId="{81D2C7C5-4CAC-48BC-8AE1-4384088A1526}">
      <dgm:prSet/>
      <dgm:spPr/>
      <dgm:t>
        <a:bodyPr/>
        <a:lstStyle/>
        <a:p>
          <a:endParaRPr lang="en-US"/>
        </a:p>
      </dgm:t>
    </dgm:pt>
    <dgm:pt modelId="{BCF6ACAA-5D1A-46D0-8802-FE7D5ECDE043}" type="sibTrans" cxnId="{81D2C7C5-4CAC-48BC-8AE1-4384088A1526}">
      <dgm:prSet/>
      <dgm:spPr/>
      <dgm:t>
        <a:bodyPr/>
        <a:lstStyle/>
        <a:p>
          <a:endParaRPr lang="en-US"/>
        </a:p>
      </dgm:t>
    </dgm:pt>
    <dgm:pt modelId="{766F452E-2495-4738-B4FF-D44A5AE86268}">
      <dgm:prSet/>
      <dgm:spPr/>
      <dgm:t>
        <a:bodyPr/>
        <a:lstStyle/>
        <a:p>
          <a:r>
            <a:rPr lang="en-US"/>
            <a:t>Beta-blockers</a:t>
          </a:r>
        </a:p>
      </dgm:t>
    </dgm:pt>
    <dgm:pt modelId="{AFE33520-945A-4C42-AC28-17DEF2808B26}" type="parTrans" cxnId="{502A0D7B-F847-4512-B0F2-D4A7A0273713}">
      <dgm:prSet/>
      <dgm:spPr/>
      <dgm:t>
        <a:bodyPr/>
        <a:lstStyle/>
        <a:p>
          <a:endParaRPr lang="en-US"/>
        </a:p>
      </dgm:t>
    </dgm:pt>
    <dgm:pt modelId="{F6C87153-6895-4BBF-ABF4-91A4067E47ED}" type="sibTrans" cxnId="{502A0D7B-F847-4512-B0F2-D4A7A0273713}">
      <dgm:prSet/>
      <dgm:spPr/>
      <dgm:t>
        <a:bodyPr/>
        <a:lstStyle/>
        <a:p>
          <a:endParaRPr lang="en-US"/>
        </a:p>
      </dgm:t>
    </dgm:pt>
    <dgm:pt modelId="{304AC935-B24D-406D-A381-061EAB68D6EA}">
      <dgm:prSet/>
      <dgm:spPr/>
      <dgm:t>
        <a:bodyPr/>
        <a:lstStyle/>
        <a:p>
          <a:r>
            <a:rPr lang="en-US" dirty="0"/>
            <a:t>Beta-agonists</a:t>
          </a:r>
        </a:p>
      </dgm:t>
    </dgm:pt>
    <dgm:pt modelId="{81A61507-3A85-4CC5-B0D3-704EC7E265C9}" type="parTrans" cxnId="{C904CAC0-07F6-4330-AB8D-0809B694CD16}">
      <dgm:prSet/>
      <dgm:spPr/>
      <dgm:t>
        <a:bodyPr/>
        <a:lstStyle/>
        <a:p>
          <a:endParaRPr lang="en-US"/>
        </a:p>
      </dgm:t>
    </dgm:pt>
    <dgm:pt modelId="{1630B47B-CE02-4F73-8522-43C8DB64A238}" type="sibTrans" cxnId="{C904CAC0-07F6-4330-AB8D-0809B694CD16}">
      <dgm:prSet/>
      <dgm:spPr/>
      <dgm:t>
        <a:bodyPr/>
        <a:lstStyle/>
        <a:p>
          <a:endParaRPr lang="en-US"/>
        </a:p>
      </dgm:t>
    </dgm:pt>
    <dgm:pt modelId="{ED621190-7EC2-48CF-82E0-00F308E71483}">
      <dgm:prSet/>
      <dgm:spPr/>
      <dgm:t>
        <a:bodyPr/>
        <a:lstStyle/>
        <a:p>
          <a:r>
            <a:rPr lang="en-US" dirty="0"/>
            <a:t>CCB (cardiac conduction)</a:t>
          </a:r>
        </a:p>
      </dgm:t>
    </dgm:pt>
    <dgm:pt modelId="{90CD4396-F564-4606-ACA0-39E8F293A59F}" type="parTrans" cxnId="{6B4B4A60-DBC3-4DE9-A700-A5D77F64EF23}">
      <dgm:prSet/>
      <dgm:spPr/>
      <dgm:t>
        <a:bodyPr/>
        <a:lstStyle/>
        <a:p>
          <a:endParaRPr lang="en-US"/>
        </a:p>
      </dgm:t>
    </dgm:pt>
    <dgm:pt modelId="{82B9C42E-8670-41AF-9AA3-EDF686BC96E4}" type="sibTrans" cxnId="{6B4B4A60-DBC3-4DE9-A700-A5D77F64EF23}">
      <dgm:prSet/>
      <dgm:spPr/>
      <dgm:t>
        <a:bodyPr/>
        <a:lstStyle/>
        <a:p>
          <a:endParaRPr lang="en-US"/>
        </a:p>
      </dgm:t>
    </dgm:pt>
    <dgm:pt modelId="{3712F2CE-1885-4215-9501-FCD88932C1EF}" type="pres">
      <dgm:prSet presAssocID="{6937C289-FB2C-4607-A4ED-89119E1E82F0}" presName="Name0" presStyleCnt="0">
        <dgm:presLayoutVars>
          <dgm:dir/>
          <dgm:animLvl val="lvl"/>
          <dgm:resizeHandles val="exact"/>
        </dgm:presLayoutVars>
      </dgm:prSet>
      <dgm:spPr/>
    </dgm:pt>
    <dgm:pt modelId="{559BCE16-B08C-4CBD-A417-152A41B08C47}" type="pres">
      <dgm:prSet presAssocID="{C7C49C6B-FC02-435D-837C-174794277BE3}" presName="composite" presStyleCnt="0"/>
      <dgm:spPr/>
    </dgm:pt>
    <dgm:pt modelId="{28E73284-89FF-4E2C-81B2-990236F716E1}" type="pres">
      <dgm:prSet presAssocID="{C7C49C6B-FC02-435D-837C-174794277BE3}" presName="parTx" presStyleLbl="alignNode1" presStyleIdx="0" presStyleCnt="2">
        <dgm:presLayoutVars>
          <dgm:chMax val="0"/>
          <dgm:chPref val="0"/>
          <dgm:bulletEnabled val="1"/>
        </dgm:presLayoutVars>
      </dgm:prSet>
      <dgm:spPr/>
    </dgm:pt>
    <dgm:pt modelId="{47420033-E248-4425-A49B-5154A3B2CFFC}" type="pres">
      <dgm:prSet presAssocID="{C7C49C6B-FC02-435D-837C-174794277BE3}" presName="desTx" presStyleLbl="alignAccFollowNode1" presStyleIdx="0" presStyleCnt="2" custLinFactNeighborX="-657" custLinFactNeighborY="-283">
        <dgm:presLayoutVars>
          <dgm:bulletEnabled val="1"/>
        </dgm:presLayoutVars>
      </dgm:prSet>
      <dgm:spPr/>
    </dgm:pt>
    <dgm:pt modelId="{798E8BCA-4DE8-4918-98C8-B609E0723A3A}" type="pres">
      <dgm:prSet presAssocID="{BB1FC1A4-91CE-4EC7-99EF-63A935E8FAF9}" presName="space" presStyleCnt="0"/>
      <dgm:spPr/>
    </dgm:pt>
    <dgm:pt modelId="{B212DB74-1D9B-4849-9464-FEC70222A255}" type="pres">
      <dgm:prSet presAssocID="{63962A51-6319-4FBF-BEDE-2DED566C6673}" presName="composite" presStyleCnt="0"/>
      <dgm:spPr/>
    </dgm:pt>
    <dgm:pt modelId="{459E699C-A52B-4B7A-9110-6F19431F4ECD}" type="pres">
      <dgm:prSet presAssocID="{63962A51-6319-4FBF-BEDE-2DED566C6673}" presName="parTx" presStyleLbl="alignNode1" presStyleIdx="1" presStyleCnt="2">
        <dgm:presLayoutVars>
          <dgm:chMax val="0"/>
          <dgm:chPref val="0"/>
          <dgm:bulletEnabled val="1"/>
        </dgm:presLayoutVars>
      </dgm:prSet>
      <dgm:spPr/>
    </dgm:pt>
    <dgm:pt modelId="{57C7FAC2-8872-4E45-9EC8-8225CD8E751A}" type="pres">
      <dgm:prSet presAssocID="{63962A51-6319-4FBF-BEDE-2DED566C6673}" presName="desTx" presStyleLbl="alignAccFollowNode1" presStyleIdx="1" presStyleCnt="2">
        <dgm:presLayoutVars>
          <dgm:bulletEnabled val="1"/>
        </dgm:presLayoutVars>
      </dgm:prSet>
      <dgm:spPr/>
    </dgm:pt>
  </dgm:ptLst>
  <dgm:cxnLst>
    <dgm:cxn modelId="{B9C92C00-D84E-4F2E-800B-2BF3A80A6987}" srcId="{C7C49C6B-FC02-435D-837C-174794277BE3}" destId="{180C311A-68AB-4653-8D55-956F5F3937AE}" srcOrd="2" destOrd="0" parTransId="{A5F6BE72-6B69-41BF-B8EB-D44D13CABEDD}" sibTransId="{5018A7E0-ED1A-4C8A-BD30-045D9B9B1A7E}"/>
    <dgm:cxn modelId="{B0D07203-4E24-4F73-B07A-5A2C7BCF3759}" type="presOf" srcId="{4EA19C61-77B1-4B8D-B026-90B25BDCA873}" destId="{47420033-E248-4425-A49B-5154A3B2CFFC}" srcOrd="0" destOrd="1" presId="urn:microsoft.com/office/officeart/2005/8/layout/hList1"/>
    <dgm:cxn modelId="{74BA480B-EA6F-4E68-90C0-DE02E157E08C}" srcId="{C7C49C6B-FC02-435D-837C-174794277BE3}" destId="{D5EEDFA1-A10C-4F4B-92E2-7C9572416ADC}" srcOrd="9" destOrd="0" parTransId="{328EBAD5-EDAC-4F67-B18D-E95C7339CD3D}" sibTransId="{AE4200E1-035D-43E0-B315-D2B9DF453DF4}"/>
    <dgm:cxn modelId="{84C1BB19-9241-4A9C-B9CA-A2C047D3C667}" type="presOf" srcId="{63ADECFD-FB30-4204-99F9-9924CA4BDE6B}" destId="{47420033-E248-4425-A49B-5154A3B2CFFC}" srcOrd="0" destOrd="8" presId="urn:microsoft.com/office/officeart/2005/8/layout/hList1"/>
    <dgm:cxn modelId="{F51E6721-FFCD-4C02-A157-BE073E9CE814}" srcId="{C7C49C6B-FC02-435D-837C-174794277BE3}" destId="{6AB236B2-33BC-4DA4-B53F-B8C4F5C48453}" srcOrd="0" destOrd="0" parTransId="{164A7BC2-8A5F-41AC-9299-A778206FF166}" sibTransId="{61BAD036-5128-4110-AC43-9530F27657C1}"/>
    <dgm:cxn modelId="{BA058821-F368-4801-AF67-21F77BB83DCD}" srcId="{C7C49C6B-FC02-435D-837C-174794277BE3}" destId="{63ADECFD-FB30-4204-99F9-9924CA4BDE6B}" srcOrd="8" destOrd="0" parTransId="{43E9378B-3422-487C-A015-DD62C366D916}" sibTransId="{0425DB3E-E699-49EF-AA0C-22239FC1E750}"/>
    <dgm:cxn modelId="{1DF63122-22A2-498E-9407-7DAA6EEA1D79}" srcId="{C7C49C6B-FC02-435D-837C-174794277BE3}" destId="{4EA19C61-77B1-4B8D-B026-90B25BDCA873}" srcOrd="1" destOrd="0" parTransId="{33ED5C64-9308-4850-905E-B48C7E0AF64B}" sibTransId="{970D2B46-1557-4D64-89FC-5F0A42977082}"/>
    <dgm:cxn modelId="{6BBD2325-2AB3-44AE-AC70-2FE0EF329E8D}" type="presOf" srcId="{6937C289-FB2C-4607-A4ED-89119E1E82F0}" destId="{3712F2CE-1885-4215-9501-FCD88932C1EF}" srcOrd="0" destOrd="0" presId="urn:microsoft.com/office/officeart/2005/8/layout/hList1"/>
    <dgm:cxn modelId="{0DAB2F38-1B79-40A8-906A-1C53042C6327}" srcId="{C7C49C6B-FC02-435D-837C-174794277BE3}" destId="{38556A36-26C8-49E2-98B5-E392B5EF7C10}" srcOrd="5" destOrd="0" parTransId="{3CB129FE-5567-4497-8018-0ABA9540BC46}" sibTransId="{5A63D2F9-23D0-43D7-868E-6EF43FBBD1D6}"/>
    <dgm:cxn modelId="{00F4A138-518A-4E69-B9BE-E6734DA79618}" srcId="{6937C289-FB2C-4607-A4ED-89119E1E82F0}" destId="{C7C49C6B-FC02-435D-837C-174794277BE3}" srcOrd="0" destOrd="0" parTransId="{4A8D11EE-4A1C-4C24-885A-E24331B413D1}" sibTransId="{BB1FC1A4-91CE-4EC7-99EF-63A935E8FAF9}"/>
    <dgm:cxn modelId="{A4BD4140-6712-4137-8EBB-9B9A55E9167E}" type="presOf" srcId="{D5EEDFA1-A10C-4F4B-92E2-7C9572416ADC}" destId="{47420033-E248-4425-A49B-5154A3B2CFFC}" srcOrd="0" destOrd="9" presId="urn:microsoft.com/office/officeart/2005/8/layout/hList1"/>
    <dgm:cxn modelId="{3FBEB75B-F421-40E8-8E29-80D71D181F3F}" type="presOf" srcId="{304AC935-B24D-406D-A381-061EAB68D6EA}" destId="{57C7FAC2-8872-4E45-9EC8-8225CD8E751A}" srcOrd="0" destOrd="1" presId="urn:microsoft.com/office/officeart/2005/8/layout/hList1"/>
    <dgm:cxn modelId="{6B4B4A60-DBC3-4DE9-A700-A5D77F64EF23}" srcId="{63962A51-6319-4FBF-BEDE-2DED566C6673}" destId="{ED621190-7EC2-48CF-82E0-00F308E71483}" srcOrd="2" destOrd="0" parTransId="{90CD4396-F564-4606-ACA0-39E8F293A59F}" sibTransId="{82B9C42E-8670-41AF-9AA3-EDF686BC96E4}"/>
    <dgm:cxn modelId="{5C52CC41-59CD-45A5-B928-338FA619DCA2}" type="presOf" srcId="{E9735E07-CD14-4055-8DCE-F8F893FA5F23}" destId="{47420033-E248-4425-A49B-5154A3B2CFFC}" srcOrd="0" destOrd="7" presId="urn:microsoft.com/office/officeart/2005/8/layout/hList1"/>
    <dgm:cxn modelId="{CE088E6A-B922-4790-A858-1B3F0B5F123D}" type="presOf" srcId="{AAF02D8F-B549-4467-9DDA-922F82C1822D}" destId="{47420033-E248-4425-A49B-5154A3B2CFFC}" srcOrd="0" destOrd="3" presId="urn:microsoft.com/office/officeart/2005/8/layout/hList1"/>
    <dgm:cxn modelId="{132FCF6C-796F-4B5C-B14F-FFDD1D934D6E}" type="presOf" srcId="{6AB236B2-33BC-4DA4-B53F-B8C4F5C48453}" destId="{47420033-E248-4425-A49B-5154A3B2CFFC}" srcOrd="0" destOrd="0" presId="urn:microsoft.com/office/officeart/2005/8/layout/hList1"/>
    <dgm:cxn modelId="{502A0D7B-F847-4512-B0F2-D4A7A0273713}" srcId="{63962A51-6319-4FBF-BEDE-2DED566C6673}" destId="{766F452E-2495-4738-B4FF-D44A5AE86268}" srcOrd="0" destOrd="0" parTransId="{AFE33520-945A-4C42-AC28-17DEF2808B26}" sibTransId="{F6C87153-6895-4BBF-ABF4-91A4067E47ED}"/>
    <dgm:cxn modelId="{84BF787B-8EA7-4DAD-B4C1-47129A4E7011}" type="presOf" srcId="{C7C49C6B-FC02-435D-837C-174794277BE3}" destId="{28E73284-89FF-4E2C-81B2-990236F716E1}" srcOrd="0" destOrd="0" presId="urn:microsoft.com/office/officeart/2005/8/layout/hList1"/>
    <dgm:cxn modelId="{D8E41687-0494-4BA6-82E1-06CB9F548ACB}" srcId="{C7C49C6B-FC02-435D-837C-174794277BE3}" destId="{1ADA0D1D-C4B9-4679-892E-BD8CEFFDAEBE}" srcOrd="4" destOrd="0" parTransId="{A1248DB0-4BA6-4845-9429-06E9F41CA1F7}" sibTransId="{CE8C5128-BCBE-463C-A665-4152B8A1A1BE}"/>
    <dgm:cxn modelId="{104ADB98-6AEE-4A19-8E00-6B754F930D55}" type="presOf" srcId="{ED621190-7EC2-48CF-82E0-00F308E71483}" destId="{57C7FAC2-8872-4E45-9EC8-8225CD8E751A}" srcOrd="0" destOrd="2" presId="urn:microsoft.com/office/officeart/2005/8/layout/hList1"/>
    <dgm:cxn modelId="{69CF69AB-70C5-4B70-9A73-D406BD0942F2}" srcId="{C7C49C6B-FC02-435D-837C-174794277BE3}" destId="{E9735E07-CD14-4055-8DCE-F8F893FA5F23}" srcOrd="7" destOrd="0" parTransId="{BE5440BA-56A8-4476-BB6D-B3BC94E71CAC}" sibTransId="{57D6E779-24D7-475C-9AB4-2A77FF1C81C6}"/>
    <dgm:cxn modelId="{E2B3F4BB-5C00-4C3B-AEBC-A186ED921419}" type="presOf" srcId="{766F452E-2495-4738-B4FF-D44A5AE86268}" destId="{57C7FAC2-8872-4E45-9EC8-8225CD8E751A}" srcOrd="0" destOrd="0" presId="urn:microsoft.com/office/officeart/2005/8/layout/hList1"/>
    <dgm:cxn modelId="{C904CAC0-07F6-4330-AB8D-0809B694CD16}" srcId="{63962A51-6319-4FBF-BEDE-2DED566C6673}" destId="{304AC935-B24D-406D-A381-061EAB68D6EA}" srcOrd="1" destOrd="0" parTransId="{81A61507-3A85-4CC5-B0D3-704EC7E265C9}" sibTransId="{1630B47B-CE02-4F73-8522-43C8DB64A238}"/>
    <dgm:cxn modelId="{81D2C7C5-4CAC-48BC-8AE1-4384088A1526}" srcId="{6937C289-FB2C-4607-A4ED-89119E1E82F0}" destId="{63962A51-6319-4FBF-BEDE-2DED566C6673}" srcOrd="1" destOrd="0" parTransId="{61800948-5B52-4D30-8AF0-19107208F7FC}" sibTransId="{BCF6ACAA-5D1A-46D0-8802-FE7D5ECDE043}"/>
    <dgm:cxn modelId="{7C184ECB-8857-480F-863C-5C561BE19212}" srcId="{C7C49C6B-FC02-435D-837C-174794277BE3}" destId="{447B6D75-625D-49D5-8A07-2106BDE654E5}" srcOrd="6" destOrd="0" parTransId="{1E49662E-E367-4228-8AF1-6DCA893F39FE}" sibTransId="{EAC255A6-AA1C-4611-BCCC-7E46611C4A54}"/>
    <dgm:cxn modelId="{D38ED4CB-7F4A-45BC-991E-3857625F043F}" type="presOf" srcId="{180C311A-68AB-4653-8D55-956F5F3937AE}" destId="{47420033-E248-4425-A49B-5154A3B2CFFC}" srcOrd="0" destOrd="2" presId="urn:microsoft.com/office/officeart/2005/8/layout/hList1"/>
    <dgm:cxn modelId="{E229A1D2-1478-465A-94D5-1A75AB3038E9}" srcId="{C7C49C6B-FC02-435D-837C-174794277BE3}" destId="{AAF02D8F-B549-4467-9DDA-922F82C1822D}" srcOrd="3" destOrd="0" parTransId="{B65CF91C-EB04-4BD1-9557-3C8508A45FB3}" sibTransId="{FFA381B2-CCE0-4FBC-9BDB-D08A298E743D}"/>
    <dgm:cxn modelId="{FE111CD8-4594-444E-BBB7-BB6F08D63C69}" type="presOf" srcId="{447B6D75-625D-49D5-8A07-2106BDE654E5}" destId="{47420033-E248-4425-A49B-5154A3B2CFFC}" srcOrd="0" destOrd="6" presId="urn:microsoft.com/office/officeart/2005/8/layout/hList1"/>
    <dgm:cxn modelId="{57DC82D8-5533-4A74-A101-AD47EBE350CD}" type="presOf" srcId="{63962A51-6319-4FBF-BEDE-2DED566C6673}" destId="{459E699C-A52B-4B7A-9110-6F19431F4ECD}" srcOrd="0" destOrd="0" presId="urn:microsoft.com/office/officeart/2005/8/layout/hList1"/>
    <dgm:cxn modelId="{B320CAF8-0A32-4886-9912-354884CE11BD}" type="presOf" srcId="{1ADA0D1D-C4B9-4679-892E-BD8CEFFDAEBE}" destId="{47420033-E248-4425-A49B-5154A3B2CFFC}" srcOrd="0" destOrd="4" presId="urn:microsoft.com/office/officeart/2005/8/layout/hList1"/>
    <dgm:cxn modelId="{4C2F6CFC-9DC9-44C5-9ADD-9B4F9067D8CE}" type="presOf" srcId="{38556A36-26C8-49E2-98B5-E392B5EF7C10}" destId="{47420033-E248-4425-A49B-5154A3B2CFFC}" srcOrd="0" destOrd="5" presId="urn:microsoft.com/office/officeart/2005/8/layout/hList1"/>
    <dgm:cxn modelId="{AE83E5D1-8377-4B17-933A-CA56C9B8EBE9}" type="presParOf" srcId="{3712F2CE-1885-4215-9501-FCD88932C1EF}" destId="{559BCE16-B08C-4CBD-A417-152A41B08C47}" srcOrd="0" destOrd="0" presId="urn:microsoft.com/office/officeart/2005/8/layout/hList1"/>
    <dgm:cxn modelId="{0EB09A84-16E7-4E99-91B5-B91C44FF623A}" type="presParOf" srcId="{559BCE16-B08C-4CBD-A417-152A41B08C47}" destId="{28E73284-89FF-4E2C-81B2-990236F716E1}" srcOrd="0" destOrd="0" presId="urn:microsoft.com/office/officeart/2005/8/layout/hList1"/>
    <dgm:cxn modelId="{2C55EC2F-A2E2-4E59-9A23-D38380973665}" type="presParOf" srcId="{559BCE16-B08C-4CBD-A417-152A41B08C47}" destId="{47420033-E248-4425-A49B-5154A3B2CFFC}" srcOrd="1" destOrd="0" presId="urn:microsoft.com/office/officeart/2005/8/layout/hList1"/>
    <dgm:cxn modelId="{5B8E1CB4-C25E-4329-8C84-53642E9DB818}" type="presParOf" srcId="{3712F2CE-1885-4215-9501-FCD88932C1EF}" destId="{798E8BCA-4DE8-4918-98C8-B609E0723A3A}" srcOrd="1" destOrd="0" presId="urn:microsoft.com/office/officeart/2005/8/layout/hList1"/>
    <dgm:cxn modelId="{0B34019F-120C-4310-BF61-045A295444CA}" type="presParOf" srcId="{3712F2CE-1885-4215-9501-FCD88932C1EF}" destId="{B212DB74-1D9B-4849-9464-FEC70222A255}" srcOrd="2" destOrd="0" presId="urn:microsoft.com/office/officeart/2005/8/layout/hList1"/>
    <dgm:cxn modelId="{AA7696C5-E197-4D79-8B77-07E9A25F5145}" type="presParOf" srcId="{B212DB74-1D9B-4849-9464-FEC70222A255}" destId="{459E699C-A52B-4B7A-9110-6F19431F4ECD}" srcOrd="0" destOrd="0" presId="urn:microsoft.com/office/officeart/2005/8/layout/hList1"/>
    <dgm:cxn modelId="{37F56553-678D-43C3-AD1A-127C91E3AB02}" type="presParOf" srcId="{B212DB74-1D9B-4849-9464-FEC70222A255}" destId="{57C7FAC2-8872-4E45-9EC8-8225CD8E75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1D434C-A52B-4265-9A37-C12233ED470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E4DE6FD-FD36-4001-BC69-2B381E6D0A22}">
      <dgm:prSet custT="1"/>
      <dgm:spPr>
        <a:solidFill>
          <a:srgbClr val="A2B526"/>
        </a:solidFill>
      </dgm:spPr>
      <dgm:t>
        <a:bodyPr/>
        <a:lstStyle/>
        <a:p>
          <a:r>
            <a:rPr lang="en-US" sz="1800" b="1" dirty="0"/>
            <a:t>Polypharmacy </a:t>
          </a:r>
        </a:p>
      </dgm:t>
    </dgm:pt>
    <dgm:pt modelId="{4DDBB695-23CA-4625-ABAA-EA57722EE4AE}" type="parTrans" cxnId="{FC4FCCEA-8D8B-489C-9F2F-EB6FA552FBCE}">
      <dgm:prSet/>
      <dgm:spPr/>
      <dgm:t>
        <a:bodyPr/>
        <a:lstStyle/>
        <a:p>
          <a:endParaRPr lang="en-US"/>
        </a:p>
      </dgm:t>
    </dgm:pt>
    <dgm:pt modelId="{C0BC604C-C86C-4E40-8195-CFCFBC240AE9}" type="sibTrans" cxnId="{FC4FCCEA-8D8B-489C-9F2F-EB6FA552FBCE}">
      <dgm:prSet/>
      <dgm:spPr/>
      <dgm:t>
        <a:bodyPr/>
        <a:lstStyle/>
        <a:p>
          <a:endParaRPr lang="en-US"/>
        </a:p>
      </dgm:t>
    </dgm:pt>
    <dgm:pt modelId="{68D29754-A4F2-4111-B28E-0400148F3CE2}">
      <dgm:prSet custT="1"/>
      <dgm:spPr>
        <a:solidFill>
          <a:srgbClr val="A2B526"/>
        </a:solidFill>
      </dgm:spPr>
      <dgm:t>
        <a:bodyPr/>
        <a:lstStyle/>
        <a:p>
          <a:r>
            <a:rPr lang="en-US" sz="1800" b="1" dirty="0"/>
            <a:t>Inappropriate prescribing</a:t>
          </a:r>
        </a:p>
      </dgm:t>
    </dgm:pt>
    <dgm:pt modelId="{AB6C23D1-A53A-4100-A9DC-192FF87D58D9}" type="parTrans" cxnId="{C2B451CF-CFDF-48CF-A4B2-B130FDF06A41}">
      <dgm:prSet/>
      <dgm:spPr/>
      <dgm:t>
        <a:bodyPr/>
        <a:lstStyle/>
        <a:p>
          <a:endParaRPr lang="en-US"/>
        </a:p>
      </dgm:t>
    </dgm:pt>
    <dgm:pt modelId="{49A11C57-70BF-4412-964A-A4CDE5CF0074}" type="sibTrans" cxnId="{C2B451CF-CFDF-48CF-A4B2-B130FDF06A41}">
      <dgm:prSet/>
      <dgm:spPr/>
      <dgm:t>
        <a:bodyPr/>
        <a:lstStyle/>
        <a:p>
          <a:endParaRPr lang="en-US"/>
        </a:p>
      </dgm:t>
    </dgm:pt>
    <dgm:pt modelId="{94C3D6DB-755A-4534-AC82-EBA69BAF1CA2}">
      <dgm:prSet custT="1"/>
      <dgm:spPr>
        <a:solidFill>
          <a:srgbClr val="A2B526"/>
        </a:solidFill>
      </dgm:spPr>
      <dgm:t>
        <a:bodyPr/>
        <a:lstStyle/>
        <a:p>
          <a:r>
            <a:rPr lang="en-US" sz="1800" b="1" dirty="0"/>
            <a:t>Medication underuse</a:t>
          </a:r>
        </a:p>
      </dgm:t>
    </dgm:pt>
    <dgm:pt modelId="{73CB0B98-843E-4B77-824C-CD76F958C520}" type="parTrans" cxnId="{642DD6F8-AC3D-41D4-B2CB-6B4A17EF6FAA}">
      <dgm:prSet/>
      <dgm:spPr/>
      <dgm:t>
        <a:bodyPr/>
        <a:lstStyle/>
        <a:p>
          <a:endParaRPr lang="en-US"/>
        </a:p>
      </dgm:t>
    </dgm:pt>
    <dgm:pt modelId="{24F1CDF5-3FF3-47B7-AD81-D1B61C76F7D4}" type="sibTrans" cxnId="{642DD6F8-AC3D-41D4-B2CB-6B4A17EF6FAA}">
      <dgm:prSet/>
      <dgm:spPr/>
      <dgm:t>
        <a:bodyPr/>
        <a:lstStyle/>
        <a:p>
          <a:endParaRPr lang="en-US"/>
        </a:p>
      </dgm:t>
    </dgm:pt>
    <dgm:pt modelId="{19ADF81A-FA72-488D-968F-617AED70936D}">
      <dgm:prSet custT="1"/>
      <dgm:spPr>
        <a:solidFill>
          <a:srgbClr val="A2B526"/>
        </a:solidFill>
      </dgm:spPr>
      <dgm:t>
        <a:bodyPr/>
        <a:lstStyle/>
        <a:p>
          <a:r>
            <a:rPr lang="en-US" sz="1800" b="1" dirty="0"/>
            <a:t>Medication non-adherence</a:t>
          </a:r>
        </a:p>
      </dgm:t>
    </dgm:pt>
    <dgm:pt modelId="{FE383B7B-4DB4-4BE6-B0E9-D10745ACA3CB}" type="parTrans" cxnId="{D6384350-69AD-4526-AE63-67F6286BE69B}">
      <dgm:prSet/>
      <dgm:spPr/>
      <dgm:t>
        <a:bodyPr/>
        <a:lstStyle/>
        <a:p>
          <a:endParaRPr lang="en-US"/>
        </a:p>
      </dgm:t>
    </dgm:pt>
    <dgm:pt modelId="{B9F76489-D0C6-49B3-A28E-0BCEB77E04F0}" type="sibTrans" cxnId="{D6384350-69AD-4526-AE63-67F6286BE69B}">
      <dgm:prSet/>
      <dgm:spPr/>
      <dgm:t>
        <a:bodyPr/>
        <a:lstStyle/>
        <a:p>
          <a:endParaRPr lang="en-US"/>
        </a:p>
      </dgm:t>
    </dgm:pt>
    <dgm:pt modelId="{3991DADA-A2A1-4449-A94B-8892F4684F58}">
      <dgm:prSet custT="1"/>
      <dgm:spPr>
        <a:solidFill>
          <a:srgbClr val="A2B526"/>
        </a:solidFill>
      </dgm:spPr>
      <dgm:t>
        <a:bodyPr/>
        <a:lstStyle/>
        <a:p>
          <a:r>
            <a:rPr lang="en-US" sz="1800" b="1" dirty="0"/>
            <a:t>Multi-morbidity</a:t>
          </a:r>
        </a:p>
      </dgm:t>
    </dgm:pt>
    <dgm:pt modelId="{126E5D3C-4869-4B0F-BFEA-6F6662B9462C}" type="parTrans" cxnId="{CF8835F4-8EF0-426F-B263-B3412F1D948E}">
      <dgm:prSet/>
      <dgm:spPr/>
      <dgm:t>
        <a:bodyPr/>
        <a:lstStyle/>
        <a:p>
          <a:endParaRPr lang="en-US"/>
        </a:p>
      </dgm:t>
    </dgm:pt>
    <dgm:pt modelId="{62AABA55-4336-4FFA-9034-F75254CA5071}" type="sibTrans" cxnId="{CF8835F4-8EF0-426F-B263-B3412F1D948E}">
      <dgm:prSet/>
      <dgm:spPr/>
      <dgm:t>
        <a:bodyPr/>
        <a:lstStyle/>
        <a:p>
          <a:endParaRPr lang="en-US"/>
        </a:p>
      </dgm:t>
    </dgm:pt>
    <dgm:pt modelId="{0A5F0C24-EA04-4230-8AD7-FAED64ED8882}">
      <dgm:prSet custT="1"/>
      <dgm:spPr>
        <a:solidFill>
          <a:srgbClr val="A2B526"/>
        </a:solidFill>
      </dgm:spPr>
      <dgm:t>
        <a:bodyPr/>
        <a:lstStyle/>
        <a:p>
          <a:r>
            <a:rPr lang="en-US" sz="1800" b="1" dirty="0"/>
            <a:t>Prior ADEs</a:t>
          </a:r>
        </a:p>
      </dgm:t>
    </dgm:pt>
    <dgm:pt modelId="{8AC0369C-91E4-4B11-ABA7-69A3942AD215}" type="parTrans" cxnId="{0F119F74-BD4C-4444-992C-B07BDBC9DA48}">
      <dgm:prSet/>
      <dgm:spPr/>
      <dgm:t>
        <a:bodyPr/>
        <a:lstStyle/>
        <a:p>
          <a:endParaRPr lang="en-US"/>
        </a:p>
      </dgm:t>
    </dgm:pt>
    <dgm:pt modelId="{973EBA02-9FAF-4F60-8B2A-485E2595D78D}" type="sibTrans" cxnId="{0F119F74-BD4C-4444-992C-B07BDBC9DA48}">
      <dgm:prSet/>
      <dgm:spPr/>
      <dgm:t>
        <a:bodyPr/>
        <a:lstStyle/>
        <a:p>
          <a:endParaRPr lang="en-US"/>
        </a:p>
      </dgm:t>
    </dgm:pt>
    <dgm:pt modelId="{C8C08C58-C319-41D9-968C-96974416BCE5}">
      <dgm:prSet custT="1"/>
      <dgm:spPr>
        <a:solidFill>
          <a:srgbClr val="A2B526"/>
        </a:solidFill>
      </dgm:spPr>
      <dgm:t>
        <a:bodyPr/>
        <a:lstStyle/>
        <a:p>
          <a:r>
            <a:rPr lang="en-US" sz="1800" b="1" dirty="0"/>
            <a:t>Low WT or BMI</a:t>
          </a:r>
        </a:p>
      </dgm:t>
    </dgm:pt>
    <dgm:pt modelId="{99367E00-05FB-4572-852E-AC861FB5AE18}" type="parTrans" cxnId="{2370146B-3E2E-4425-B03D-617F04AB63A6}">
      <dgm:prSet/>
      <dgm:spPr/>
      <dgm:t>
        <a:bodyPr/>
        <a:lstStyle/>
        <a:p>
          <a:endParaRPr lang="en-US"/>
        </a:p>
      </dgm:t>
    </dgm:pt>
    <dgm:pt modelId="{35683679-8167-4A0B-85AC-12973640252E}" type="sibTrans" cxnId="{2370146B-3E2E-4425-B03D-617F04AB63A6}">
      <dgm:prSet/>
      <dgm:spPr/>
      <dgm:t>
        <a:bodyPr/>
        <a:lstStyle/>
        <a:p>
          <a:endParaRPr lang="en-US"/>
        </a:p>
      </dgm:t>
    </dgm:pt>
    <dgm:pt modelId="{C2D5D473-3E92-4503-AE03-A78A77410965}">
      <dgm:prSet custT="1"/>
      <dgm:spPr>
        <a:solidFill>
          <a:srgbClr val="A2B526"/>
        </a:solidFill>
      </dgm:spPr>
      <dgm:t>
        <a:bodyPr/>
        <a:lstStyle/>
        <a:p>
          <a:r>
            <a:rPr lang="en-US" sz="1800" b="1" dirty="0"/>
            <a:t>Age &gt; 85y</a:t>
          </a:r>
        </a:p>
      </dgm:t>
    </dgm:pt>
    <dgm:pt modelId="{2AC5C11F-66A0-4801-AE6E-7F7177A9008F}" type="parTrans" cxnId="{16A02B7E-6A20-42C0-9DEF-B1772CF28F19}">
      <dgm:prSet/>
      <dgm:spPr/>
      <dgm:t>
        <a:bodyPr/>
        <a:lstStyle/>
        <a:p>
          <a:endParaRPr lang="en-US"/>
        </a:p>
      </dgm:t>
    </dgm:pt>
    <dgm:pt modelId="{5D5549CD-7879-42F5-9B2F-2AA654C6A45D}" type="sibTrans" cxnId="{16A02B7E-6A20-42C0-9DEF-B1772CF28F19}">
      <dgm:prSet/>
      <dgm:spPr/>
      <dgm:t>
        <a:bodyPr/>
        <a:lstStyle/>
        <a:p>
          <a:endParaRPr lang="en-US"/>
        </a:p>
      </dgm:t>
    </dgm:pt>
    <dgm:pt modelId="{AFADBEF8-D51F-4665-82CD-04EE7B102FE7}">
      <dgm:prSet custT="1"/>
      <dgm:spPr>
        <a:solidFill>
          <a:srgbClr val="A2B526"/>
        </a:solidFill>
      </dgm:spPr>
      <dgm:t>
        <a:bodyPr/>
        <a:lstStyle/>
        <a:p>
          <a:r>
            <a:rPr lang="en-US" sz="1800" b="1" dirty="0" err="1"/>
            <a:t>CrCl</a:t>
          </a:r>
          <a:r>
            <a:rPr lang="en-US" sz="1800" b="1" dirty="0"/>
            <a:t> &lt;50 mL/min</a:t>
          </a:r>
        </a:p>
      </dgm:t>
    </dgm:pt>
    <dgm:pt modelId="{5EBCCABB-D62F-438D-B98F-4859C114908E}" type="parTrans" cxnId="{41CE0CC2-D142-4BC9-A624-39ED1BAF7E02}">
      <dgm:prSet/>
      <dgm:spPr/>
      <dgm:t>
        <a:bodyPr/>
        <a:lstStyle/>
        <a:p>
          <a:endParaRPr lang="en-US"/>
        </a:p>
      </dgm:t>
    </dgm:pt>
    <dgm:pt modelId="{F4164DE9-C4E0-4475-9CB6-3DDCF2DFC771}" type="sibTrans" cxnId="{41CE0CC2-D142-4BC9-A624-39ED1BAF7E02}">
      <dgm:prSet/>
      <dgm:spPr/>
      <dgm:t>
        <a:bodyPr/>
        <a:lstStyle/>
        <a:p>
          <a:endParaRPr lang="en-US"/>
        </a:p>
      </dgm:t>
    </dgm:pt>
    <dgm:pt modelId="{014B3515-006B-463F-BF12-7C38F407B895}" type="pres">
      <dgm:prSet presAssocID="{281D434C-A52B-4265-9A37-C12233ED4701}" presName="diagram" presStyleCnt="0">
        <dgm:presLayoutVars>
          <dgm:dir/>
          <dgm:resizeHandles val="exact"/>
        </dgm:presLayoutVars>
      </dgm:prSet>
      <dgm:spPr/>
    </dgm:pt>
    <dgm:pt modelId="{F4816F4D-EA64-4C49-B1EC-CF35C6621E8D}" type="pres">
      <dgm:prSet presAssocID="{4E4DE6FD-FD36-4001-BC69-2B381E6D0A22}" presName="node" presStyleLbl="node1" presStyleIdx="0" presStyleCnt="9">
        <dgm:presLayoutVars>
          <dgm:bulletEnabled val="1"/>
        </dgm:presLayoutVars>
      </dgm:prSet>
      <dgm:spPr/>
    </dgm:pt>
    <dgm:pt modelId="{92027A69-5C29-4E5B-B385-3C9CC0FE52D9}" type="pres">
      <dgm:prSet presAssocID="{C0BC604C-C86C-4E40-8195-CFCFBC240AE9}" presName="sibTrans" presStyleCnt="0"/>
      <dgm:spPr/>
    </dgm:pt>
    <dgm:pt modelId="{68F30ABA-3208-4D70-A68D-F7645913E759}" type="pres">
      <dgm:prSet presAssocID="{68D29754-A4F2-4111-B28E-0400148F3CE2}" presName="node" presStyleLbl="node1" presStyleIdx="1" presStyleCnt="9" custLinFactNeighborY="-150">
        <dgm:presLayoutVars>
          <dgm:bulletEnabled val="1"/>
        </dgm:presLayoutVars>
      </dgm:prSet>
      <dgm:spPr/>
    </dgm:pt>
    <dgm:pt modelId="{08D4EBC3-8E98-498F-B38A-AF6F7881E261}" type="pres">
      <dgm:prSet presAssocID="{49A11C57-70BF-4412-964A-A4CDE5CF0074}" presName="sibTrans" presStyleCnt="0"/>
      <dgm:spPr/>
    </dgm:pt>
    <dgm:pt modelId="{0F1C4FA8-8747-41EB-8EFB-B726F02DD583}" type="pres">
      <dgm:prSet presAssocID="{94C3D6DB-755A-4534-AC82-EBA69BAF1CA2}" presName="node" presStyleLbl="node1" presStyleIdx="2" presStyleCnt="9">
        <dgm:presLayoutVars>
          <dgm:bulletEnabled val="1"/>
        </dgm:presLayoutVars>
      </dgm:prSet>
      <dgm:spPr/>
    </dgm:pt>
    <dgm:pt modelId="{3774D231-C589-41DA-8F14-CCA9F9BFE0CB}" type="pres">
      <dgm:prSet presAssocID="{24F1CDF5-3FF3-47B7-AD81-D1B61C76F7D4}" presName="sibTrans" presStyleCnt="0"/>
      <dgm:spPr/>
    </dgm:pt>
    <dgm:pt modelId="{0E93ED5B-54E6-49EA-B8D5-43FF2413F95A}" type="pres">
      <dgm:prSet presAssocID="{19ADF81A-FA72-488D-968F-617AED70936D}" presName="node" presStyleLbl="node1" presStyleIdx="3" presStyleCnt="9">
        <dgm:presLayoutVars>
          <dgm:bulletEnabled val="1"/>
        </dgm:presLayoutVars>
      </dgm:prSet>
      <dgm:spPr/>
    </dgm:pt>
    <dgm:pt modelId="{0449167D-2E58-4662-A1A6-F521268D40F4}" type="pres">
      <dgm:prSet presAssocID="{B9F76489-D0C6-49B3-A28E-0BCEB77E04F0}" presName="sibTrans" presStyleCnt="0"/>
      <dgm:spPr/>
    </dgm:pt>
    <dgm:pt modelId="{5427D534-ED9C-4441-8538-E899E0E0B474}" type="pres">
      <dgm:prSet presAssocID="{3991DADA-A2A1-4449-A94B-8892F4684F58}" presName="node" presStyleLbl="node1" presStyleIdx="4" presStyleCnt="9">
        <dgm:presLayoutVars>
          <dgm:bulletEnabled val="1"/>
        </dgm:presLayoutVars>
      </dgm:prSet>
      <dgm:spPr/>
    </dgm:pt>
    <dgm:pt modelId="{F210821F-C81D-4748-846F-09CFCA7F4A82}" type="pres">
      <dgm:prSet presAssocID="{62AABA55-4336-4FFA-9034-F75254CA5071}" presName="sibTrans" presStyleCnt="0"/>
      <dgm:spPr/>
    </dgm:pt>
    <dgm:pt modelId="{4E23928C-122F-403F-90D0-E28E41257ED7}" type="pres">
      <dgm:prSet presAssocID="{0A5F0C24-EA04-4230-8AD7-FAED64ED8882}" presName="node" presStyleLbl="node1" presStyleIdx="5" presStyleCnt="9">
        <dgm:presLayoutVars>
          <dgm:bulletEnabled val="1"/>
        </dgm:presLayoutVars>
      </dgm:prSet>
      <dgm:spPr/>
    </dgm:pt>
    <dgm:pt modelId="{8CFB5AB1-24D0-4842-8CBD-E7404A57AF9E}" type="pres">
      <dgm:prSet presAssocID="{973EBA02-9FAF-4F60-8B2A-485E2595D78D}" presName="sibTrans" presStyleCnt="0"/>
      <dgm:spPr/>
    </dgm:pt>
    <dgm:pt modelId="{A20CAC67-A3DB-4307-9CFA-8E054B432A07}" type="pres">
      <dgm:prSet presAssocID="{C8C08C58-C319-41D9-968C-96974416BCE5}" presName="node" presStyleLbl="node1" presStyleIdx="6" presStyleCnt="9">
        <dgm:presLayoutVars>
          <dgm:bulletEnabled val="1"/>
        </dgm:presLayoutVars>
      </dgm:prSet>
      <dgm:spPr/>
    </dgm:pt>
    <dgm:pt modelId="{942D925C-B67E-4224-B38A-15356C648205}" type="pres">
      <dgm:prSet presAssocID="{35683679-8167-4A0B-85AC-12973640252E}" presName="sibTrans" presStyleCnt="0"/>
      <dgm:spPr/>
    </dgm:pt>
    <dgm:pt modelId="{05702212-AD3A-4BC0-849E-9FD7BED22552}" type="pres">
      <dgm:prSet presAssocID="{C2D5D473-3E92-4503-AE03-A78A77410965}" presName="node" presStyleLbl="node1" presStyleIdx="7" presStyleCnt="9">
        <dgm:presLayoutVars>
          <dgm:bulletEnabled val="1"/>
        </dgm:presLayoutVars>
      </dgm:prSet>
      <dgm:spPr/>
    </dgm:pt>
    <dgm:pt modelId="{03AD8B44-6D52-4426-9308-7E632E8872B5}" type="pres">
      <dgm:prSet presAssocID="{5D5549CD-7879-42F5-9B2F-2AA654C6A45D}" presName="sibTrans" presStyleCnt="0"/>
      <dgm:spPr/>
    </dgm:pt>
    <dgm:pt modelId="{F013072E-2F64-44C6-99DC-197B22877635}" type="pres">
      <dgm:prSet presAssocID="{AFADBEF8-D51F-4665-82CD-04EE7B102FE7}" presName="node" presStyleLbl="node1" presStyleIdx="8" presStyleCnt="9">
        <dgm:presLayoutVars>
          <dgm:bulletEnabled val="1"/>
        </dgm:presLayoutVars>
      </dgm:prSet>
      <dgm:spPr/>
    </dgm:pt>
  </dgm:ptLst>
  <dgm:cxnLst>
    <dgm:cxn modelId="{A0ADE202-A557-4E6B-8868-C17DDE8FF385}" type="presOf" srcId="{3991DADA-A2A1-4449-A94B-8892F4684F58}" destId="{5427D534-ED9C-4441-8538-E899E0E0B474}" srcOrd="0" destOrd="0" presId="urn:microsoft.com/office/officeart/2005/8/layout/default"/>
    <dgm:cxn modelId="{84E6CA09-A393-44C0-A2BD-880B93F1568C}" type="presOf" srcId="{19ADF81A-FA72-488D-968F-617AED70936D}" destId="{0E93ED5B-54E6-49EA-B8D5-43FF2413F95A}" srcOrd="0" destOrd="0" presId="urn:microsoft.com/office/officeart/2005/8/layout/default"/>
    <dgm:cxn modelId="{30ED2419-8343-4955-871E-575406565A67}" type="presOf" srcId="{281D434C-A52B-4265-9A37-C12233ED4701}" destId="{014B3515-006B-463F-BF12-7C38F407B895}" srcOrd="0" destOrd="0" presId="urn:microsoft.com/office/officeart/2005/8/layout/default"/>
    <dgm:cxn modelId="{8FACA41B-FFB7-4778-B67B-0378A9D700D3}" type="presOf" srcId="{AFADBEF8-D51F-4665-82CD-04EE7B102FE7}" destId="{F013072E-2F64-44C6-99DC-197B22877635}" srcOrd="0" destOrd="0" presId="urn:microsoft.com/office/officeart/2005/8/layout/default"/>
    <dgm:cxn modelId="{4FF33D25-1AB2-43DF-BDD0-28E8D3B1A43F}" type="presOf" srcId="{C2D5D473-3E92-4503-AE03-A78A77410965}" destId="{05702212-AD3A-4BC0-849E-9FD7BED22552}" srcOrd="0" destOrd="0" presId="urn:microsoft.com/office/officeart/2005/8/layout/default"/>
    <dgm:cxn modelId="{3C951B2E-5479-4B5E-AFB0-0615DF3AF03D}" type="presOf" srcId="{0A5F0C24-EA04-4230-8AD7-FAED64ED8882}" destId="{4E23928C-122F-403F-90D0-E28E41257ED7}" srcOrd="0" destOrd="0" presId="urn:microsoft.com/office/officeart/2005/8/layout/default"/>
    <dgm:cxn modelId="{63574C38-1AB1-4ADC-A1AB-86F2DCF3C5C1}" type="presOf" srcId="{68D29754-A4F2-4111-B28E-0400148F3CE2}" destId="{68F30ABA-3208-4D70-A68D-F7645913E759}" srcOrd="0" destOrd="0" presId="urn:microsoft.com/office/officeart/2005/8/layout/default"/>
    <dgm:cxn modelId="{2370146B-3E2E-4425-B03D-617F04AB63A6}" srcId="{281D434C-A52B-4265-9A37-C12233ED4701}" destId="{C8C08C58-C319-41D9-968C-96974416BCE5}" srcOrd="6" destOrd="0" parTransId="{99367E00-05FB-4572-852E-AC861FB5AE18}" sibTransId="{35683679-8167-4A0B-85AC-12973640252E}"/>
    <dgm:cxn modelId="{D6384350-69AD-4526-AE63-67F6286BE69B}" srcId="{281D434C-A52B-4265-9A37-C12233ED4701}" destId="{19ADF81A-FA72-488D-968F-617AED70936D}" srcOrd="3" destOrd="0" parTransId="{FE383B7B-4DB4-4BE6-B0E9-D10745ACA3CB}" sibTransId="{B9F76489-D0C6-49B3-A28E-0BCEB77E04F0}"/>
    <dgm:cxn modelId="{0F119F74-BD4C-4444-992C-B07BDBC9DA48}" srcId="{281D434C-A52B-4265-9A37-C12233ED4701}" destId="{0A5F0C24-EA04-4230-8AD7-FAED64ED8882}" srcOrd="5" destOrd="0" parTransId="{8AC0369C-91E4-4B11-ABA7-69A3942AD215}" sibTransId="{973EBA02-9FAF-4F60-8B2A-485E2595D78D}"/>
    <dgm:cxn modelId="{CE62CC56-E6D5-4627-BC4A-A46E9AB64248}" type="presOf" srcId="{4E4DE6FD-FD36-4001-BC69-2B381E6D0A22}" destId="{F4816F4D-EA64-4C49-B1EC-CF35C6621E8D}" srcOrd="0" destOrd="0" presId="urn:microsoft.com/office/officeart/2005/8/layout/default"/>
    <dgm:cxn modelId="{16A02B7E-6A20-42C0-9DEF-B1772CF28F19}" srcId="{281D434C-A52B-4265-9A37-C12233ED4701}" destId="{C2D5D473-3E92-4503-AE03-A78A77410965}" srcOrd="7" destOrd="0" parTransId="{2AC5C11F-66A0-4801-AE6E-7F7177A9008F}" sibTransId="{5D5549CD-7879-42F5-9B2F-2AA654C6A45D}"/>
    <dgm:cxn modelId="{295910B3-6636-4027-AB17-B22CC326515B}" type="presOf" srcId="{C8C08C58-C319-41D9-968C-96974416BCE5}" destId="{A20CAC67-A3DB-4307-9CFA-8E054B432A07}" srcOrd="0" destOrd="0" presId="urn:microsoft.com/office/officeart/2005/8/layout/default"/>
    <dgm:cxn modelId="{41CE0CC2-D142-4BC9-A624-39ED1BAF7E02}" srcId="{281D434C-A52B-4265-9A37-C12233ED4701}" destId="{AFADBEF8-D51F-4665-82CD-04EE7B102FE7}" srcOrd="8" destOrd="0" parTransId="{5EBCCABB-D62F-438D-B98F-4859C114908E}" sibTransId="{F4164DE9-C4E0-4475-9CB6-3DDCF2DFC771}"/>
    <dgm:cxn modelId="{77465EC6-C29C-40BB-9185-A072D84F1825}" type="presOf" srcId="{94C3D6DB-755A-4534-AC82-EBA69BAF1CA2}" destId="{0F1C4FA8-8747-41EB-8EFB-B726F02DD583}" srcOrd="0" destOrd="0" presId="urn:microsoft.com/office/officeart/2005/8/layout/default"/>
    <dgm:cxn modelId="{C2B451CF-CFDF-48CF-A4B2-B130FDF06A41}" srcId="{281D434C-A52B-4265-9A37-C12233ED4701}" destId="{68D29754-A4F2-4111-B28E-0400148F3CE2}" srcOrd="1" destOrd="0" parTransId="{AB6C23D1-A53A-4100-A9DC-192FF87D58D9}" sibTransId="{49A11C57-70BF-4412-964A-A4CDE5CF0074}"/>
    <dgm:cxn modelId="{FC4FCCEA-8D8B-489C-9F2F-EB6FA552FBCE}" srcId="{281D434C-A52B-4265-9A37-C12233ED4701}" destId="{4E4DE6FD-FD36-4001-BC69-2B381E6D0A22}" srcOrd="0" destOrd="0" parTransId="{4DDBB695-23CA-4625-ABAA-EA57722EE4AE}" sibTransId="{C0BC604C-C86C-4E40-8195-CFCFBC240AE9}"/>
    <dgm:cxn modelId="{CF8835F4-8EF0-426F-B263-B3412F1D948E}" srcId="{281D434C-A52B-4265-9A37-C12233ED4701}" destId="{3991DADA-A2A1-4449-A94B-8892F4684F58}" srcOrd="4" destOrd="0" parTransId="{126E5D3C-4869-4B0F-BFEA-6F6662B9462C}" sibTransId="{62AABA55-4336-4FFA-9034-F75254CA5071}"/>
    <dgm:cxn modelId="{642DD6F8-AC3D-41D4-B2CB-6B4A17EF6FAA}" srcId="{281D434C-A52B-4265-9A37-C12233ED4701}" destId="{94C3D6DB-755A-4534-AC82-EBA69BAF1CA2}" srcOrd="2" destOrd="0" parTransId="{73CB0B98-843E-4B77-824C-CD76F958C520}" sibTransId="{24F1CDF5-3FF3-47B7-AD81-D1B61C76F7D4}"/>
    <dgm:cxn modelId="{D96BEF5A-980C-47A4-A269-64490D4355DA}" type="presParOf" srcId="{014B3515-006B-463F-BF12-7C38F407B895}" destId="{F4816F4D-EA64-4C49-B1EC-CF35C6621E8D}" srcOrd="0" destOrd="0" presId="urn:microsoft.com/office/officeart/2005/8/layout/default"/>
    <dgm:cxn modelId="{3570F219-600F-44EB-8328-9C37CE7F0B03}" type="presParOf" srcId="{014B3515-006B-463F-BF12-7C38F407B895}" destId="{92027A69-5C29-4E5B-B385-3C9CC0FE52D9}" srcOrd="1" destOrd="0" presId="urn:microsoft.com/office/officeart/2005/8/layout/default"/>
    <dgm:cxn modelId="{3BF6607B-EDF1-4E2D-BFC3-D63359D0CEBF}" type="presParOf" srcId="{014B3515-006B-463F-BF12-7C38F407B895}" destId="{68F30ABA-3208-4D70-A68D-F7645913E759}" srcOrd="2" destOrd="0" presId="urn:microsoft.com/office/officeart/2005/8/layout/default"/>
    <dgm:cxn modelId="{C24608C9-E4A3-4514-8F27-E33710DD6242}" type="presParOf" srcId="{014B3515-006B-463F-BF12-7C38F407B895}" destId="{08D4EBC3-8E98-498F-B38A-AF6F7881E261}" srcOrd="3" destOrd="0" presId="urn:microsoft.com/office/officeart/2005/8/layout/default"/>
    <dgm:cxn modelId="{C8B74074-3149-426C-8B08-20DCAD831170}" type="presParOf" srcId="{014B3515-006B-463F-BF12-7C38F407B895}" destId="{0F1C4FA8-8747-41EB-8EFB-B726F02DD583}" srcOrd="4" destOrd="0" presId="urn:microsoft.com/office/officeart/2005/8/layout/default"/>
    <dgm:cxn modelId="{138A9C7D-1F35-4968-B897-FB8FA2C4DB5F}" type="presParOf" srcId="{014B3515-006B-463F-BF12-7C38F407B895}" destId="{3774D231-C589-41DA-8F14-CCA9F9BFE0CB}" srcOrd="5" destOrd="0" presId="urn:microsoft.com/office/officeart/2005/8/layout/default"/>
    <dgm:cxn modelId="{29AA2486-B498-4CCB-9C26-0C116952D69E}" type="presParOf" srcId="{014B3515-006B-463F-BF12-7C38F407B895}" destId="{0E93ED5B-54E6-49EA-B8D5-43FF2413F95A}" srcOrd="6" destOrd="0" presId="urn:microsoft.com/office/officeart/2005/8/layout/default"/>
    <dgm:cxn modelId="{E912AAA3-C7F2-4E68-A767-150892572186}" type="presParOf" srcId="{014B3515-006B-463F-BF12-7C38F407B895}" destId="{0449167D-2E58-4662-A1A6-F521268D40F4}" srcOrd="7" destOrd="0" presId="urn:microsoft.com/office/officeart/2005/8/layout/default"/>
    <dgm:cxn modelId="{745EBCC1-81CD-48C9-914A-FF921D41A1D3}" type="presParOf" srcId="{014B3515-006B-463F-BF12-7C38F407B895}" destId="{5427D534-ED9C-4441-8538-E899E0E0B474}" srcOrd="8" destOrd="0" presId="urn:microsoft.com/office/officeart/2005/8/layout/default"/>
    <dgm:cxn modelId="{53275913-6419-4780-924D-573C3792DB3F}" type="presParOf" srcId="{014B3515-006B-463F-BF12-7C38F407B895}" destId="{F210821F-C81D-4748-846F-09CFCA7F4A82}" srcOrd="9" destOrd="0" presId="urn:microsoft.com/office/officeart/2005/8/layout/default"/>
    <dgm:cxn modelId="{617B0D36-F113-4F97-963B-A522EE38BF4C}" type="presParOf" srcId="{014B3515-006B-463F-BF12-7C38F407B895}" destId="{4E23928C-122F-403F-90D0-E28E41257ED7}" srcOrd="10" destOrd="0" presId="urn:microsoft.com/office/officeart/2005/8/layout/default"/>
    <dgm:cxn modelId="{984D9E9F-8140-40C9-851C-3814DA4A8FFB}" type="presParOf" srcId="{014B3515-006B-463F-BF12-7C38F407B895}" destId="{8CFB5AB1-24D0-4842-8CBD-E7404A57AF9E}" srcOrd="11" destOrd="0" presId="urn:microsoft.com/office/officeart/2005/8/layout/default"/>
    <dgm:cxn modelId="{B080B7E6-5EEE-44BB-A338-A35153999554}" type="presParOf" srcId="{014B3515-006B-463F-BF12-7C38F407B895}" destId="{A20CAC67-A3DB-4307-9CFA-8E054B432A07}" srcOrd="12" destOrd="0" presId="urn:microsoft.com/office/officeart/2005/8/layout/default"/>
    <dgm:cxn modelId="{0FA9DFB7-86E0-4B94-8606-99A863DEAB2E}" type="presParOf" srcId="{014B3515-006B-463F-BF12-7C38F407B895}" destId="{942D925C-B67E-4224-B38A-15356C648205}" srcOrd="13" destOrd="0" presId="urn:microsoft.com/office/officeart/2005/8/layout/default"/>
    <dgm:cxn modelId="{20FABA28-3BED-4DB0-82DF-E7CF59DCD53C}" type="presParOf" srcId="{014B3515-006B-463F-BF12-7C38F407B895}" destId="{05702212-AD3A-4BC0-849E-9FD7BED22552}" srcOrd="14" destOrd="0" presId="urn:microsoft.com/office/officeart/2005/8/layout/default"/>
    <dgm:cxn modelId="{1AA0EE29-EEEA-4E57-8C13-06DA67F4B7E7}" type="presParOf" srcId="{014B3515-006B-463F-BF12-7C38F407B895}" destId="{03AD8B44-6D52-4426-9308-7E632E8872B5}" srcOrd="15" destOrd="0" presId="urn:microsoft.com/office/officeart/2005/8/layout/default"/>
    <dgm:cxn modelId="{47BE86E3-4BC6-494B-B011-E63B379C0087}" type="presParOf" srcId="{014B3515-006B-463F-BF12-7C38F407B895}" destId="{F013072E-2F64-44C6-99DC-197B2287763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628A6-3862-46DA-8BE1-285CE4CC2DB7}"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US"/>
        </a:p>
      </dgm:t>
    </dgm:pt>
    <dgm:pt modelId="{E7DAA2F5-C814-4E70-AA29-D6269C312BCC}">
      <dgm:prSet custT="1"/>
      <dgm:spPr/>
      <dgm:t>
        <a:bodyPr/>
        <a:lstStyle/>
        <a:p>
          <a:r>
            <a:rPr lang="en-US" sz="2000" b="1" u="sng" dirty="0"/>
            <a:t>Definition</a:t>
          </a:r>
          <a:r>
            <a:rPr lang="en-US" sz="2000" b="1" dirty="0"/>
            <a:t>: </a:t>
          </a:r>
          <a:r>
            <a:rPr lang="en-US" sz="2000" dirty="0"/>
            <a:t>prescribing drugs that should be avoided because risk outweighs benefit</a:t>
          </a:r>
        </a:p>
      </dgm:t>
    </dgm:pt>
    <dgm:pt modelId="{50B57E76-4208-464F-9C64-934B3843D68E}" type="parTrans" cxnId="{24701ACA-701B-48B4-B8FA-65610507CA6D}">
      <dgm:prSet/>
      <dgm:spPr/>
      <dgm:t>
        <a:bodyPr/>
        <a:lstStyle/>
        <a:p>
          <a:endParaRPr lang="en-US"/>
        </a:p>
      </dgm:t>
    </dgm:pt>
    <dgm:pt modelId="{9D3C14EC-9207-4191-B523-9C012553417E}" type="sibTrans" cxnId="{24701ACA-701B-48B4-B8FA-65610507CA6D}">
      <dgm:prSet/>
      <dgm:spPr/>
      <dgm:t>
        <a:bodyPr/>
        <a:lstStyle/>
        <a:p>
          <a:endParaRPr lang="en-US"/>
        </a:p>
      </dgm:t>
    </dgm:pt>
    <dgm:pt modelId="{B2BACC13-5BC5-4BED-806E-FFCD3FB3A06B}">
      <dgm:prSet custT="1"/>
      <dgm:spPr/>
      <dgm:t>
        <a:bodyPr/>
        <a:lstStyle/>
        <a:p>
          <a:r>
            <a:rPr lang="en-US" sz="1800" dirty="0"/>
            <a:t>20% of home care patients</a:t>
          </a:r>
        </a:p>
      </dgm:t>
    </dgm:pt>
    <dgm:pt modelId="{50E87C15-A376-4FB0-B3D9-B313B0D7CEAD}" type="parTrans" cxnId="{6DD309ED-BAA0-4714-8E9A-32C085BC56D1}">
      <dgm:prSet/>
      <dgm:spPr/>
      <dgm:t>
        <a:bodyPr/>
        <a:lstStyle/>
        <a:p>
          <a:endParaRPr lang="en-US"/>
        </a:p>
      </dgm:t>
    </dgm:pt>
    <dgm:pt modelId="{02766E51-1CFF-40D5-BF4C-6585F7FDD4D4}" type="sibTrans" cxnId="{6DD309ED-BAA0-4714-8E9A-32C085BC56D1}">
      <dgm:prSet/>
      <dgm:spPr/>
      <dgm:t>
        <a:bodyPr/>
        <a:lstStyle/>
        <a:p>
          <a:endParaRPr lang="en-US"/>
        </a:p>
      </dgm:t>
    </dgm:pt>
    <dgm:pt modelId="{78F7EB89-1CA8-4A45-9816-5AF0778CDFAF}">
      <dgm:prSet custT="1"/>
      <dgm:spPr/>
      <dgm:t>
        <a:bodyPr/>
        <a:lstStyle/>
        <a:p>
          <a:r>
            <a:rPr lang="en-US" sz="1800" dirty="0"/>
            <a:t>25% of long-term care residents</a:t>
          </a:r>
        </a:p>
      </dgm:t>
    </dgm:pt>
    <dgm:pt modelId="{0615B002-3379-423F-A3E1-75954CBC2765}" type="parTrans" cxnId="{C9BD8476-AA38-42A6-937C-6BE4A1B8FD79}">
      <dgm:prSet/>
      <dgm:spPr/>
      <dgm:t>
        <a:bodyPr/>
        <a:lstStyle/>
        <a:p>
          <a:endParaRPr lang="en-US"/>
        </a:p>
      </dgm:t>
    </dgm:pt>
    <dgm:pt modelId="{26CCB228-352F-447E-8095-8EA34C00838E}" type="sibTrans" cxnId="{C9BD8476-AA38-42A6-937C-6BE4A1B8FD79}">
      <dgm:prSet/>
      <dgm:spPr/>
      <dgm:t>
        <a:bodyPr/>
        <a:lstStyle/>
        <a:p>
          <a:endParaRPr lang="en-US"/>
        </a:p>
      </dgm:t>
    </dgm:pt>
    <dgm:pt modelId="{6F9F9681-6117-4375-8308-AB6FCBF7C2F4}">
      <dgm:prSet custT="1"/>
      <dgm:spPr/>
      <dgm:t>
        <a:bodyPr/>
        <a:lstStyle/>
        <a:p>
          <a:r>
            <a:rPr lang="en-US" sz="2000" b="1" dirty="0"/>
            <a:t>Explicit criteria:</a:t>
          </a:r>
        </a:p>
      </dgm:t>
    </dgm:pt>
    <dgm:pt modelId="{A1174321-CEE5-4842-A909-A7B1833EBABF}" type="parTrans" cxnId="{32F2EFFF-842F-4606-8254-3F2116C08FDB}">
      <dgm:prSet/>
      <dgm:spPr/>
      <dgm:t>
        <a:bodyPr/>
        <a:lstStyle/>
        <a:p>
          <a:endParaRPr lang="en-US"/>
        </a:p>
      </dgm:t>
    </dgm:pt>
    <dgm:pt modelId="{695986B1-69D8-4826-8525-94A2C13ADBAC}" type="sibTrans" cxnId="{32F2EFFF-842F-4606-8254-3F2116C08FDB}">
      <dgm:prSet/>
      <dgm:spPr/>
      <dgm:t>
        <a:bodyPr/>
        <a:lstStyle/>
        <a:p>
          <a:endParaRPr lang="en-US"/>
        </a:p>
      </dgm:t>
    </dgm:pt>
    <dgm:pt modelId="{8EFB279C-ED3A-436B-931F-C4BD9ABFA9F9}">
      <dgm:prSet custT="1"/>
      <dgm:spPr/>
      <dgm:t>
        <a:bodyPr/>
        <a:lstStyle/>
        <a:p>
          <a:r>
            <a:rPr lang="en-US" sz="1800" dirty="0"/>
            <a:t>Beers</a:t>
          </a:r>
        </a:p>
      </dgm:t>
    </dgm:pt>
    <dgm:pt modelId="{59F08559-953D-4283-923A-93DDD688745C}" type="parTrans" cxnId="{5C87C7FA-4AFA-4829-9506-DAB92084D13D}">
      <dgm:prSet/>
      <dgm:spPr/>
      <dgm:t>
        <a:bodyPr/>
        <a:lstStyle/>
        <a:p>
          <a:endParaRPr lang="en-US"/>
        </a:p>
      </dgm:t>
    </dgm:pt>
    <dgm:pt modelId="{8054767D-284E-460A-AC11-686ABB0583A9}" type="sibTrans" cxnId="{5C87C7FA-4AFA-4829-9506-DAB92084D13D}">
      <dgm:prSet/>
      <dgm:spPr/>
      <dgm:t>
        <a:bodyPr/>
        <a:lstStyle/>
        <a:p>
          <a:endParaRPr lang="en-US"/>
        </a:p>
      </dgm:t>
    </dgm:pt>
    <dgm:pt modelId="{07D7BB7D-368A-4CA0-A66B-6BD510A9B93F}">
      <dgm:prSet custT="1"/>
      <dgm:spPr/>
      <dgm:t>
        <a:bodyPr/>
        <a:lstStyle/>
        <a:p>
          <a:r>
            <a:rPr lang="en-US" sz="1800" dirty="0"/>
            <a:t>Start/</a:t>
          </a:r>
          <a:r>
            <a:rPr lang="en-US" sz="1800" dirty="0" err="1"/>
            <a:t>Stopp</a:t>
          </a:r>
          <a:endParaRPr lang="en-US" sz="1800" dirty="0"/>
        </a:p>
      </dgm:t>
    </dgm:pt>
    <dgm:pt modelId="{1A823CAA-913D-47B9-9790-C0BE8D203470}" type="parTrans" cxnId="{8AE0E566-D231-48E8-9348-9B99821707E1}">
      <dgm:prSet/>
      <dgm:spPr/>
      <dgm:t>
        <a:bodyPr/>
        <a:lstStyle/>
        <a:p>
          <a:endParaRPr lang="en-US"/>
        </a:p>
      </dgm:t>
    </dgm:pt>
    <dgm:pt modelId="{E93E5D0D-3EC4-4C99-9CA8-D12326C52F97}" type="sibTrans" cxnId="{8AE0E566-D231-48E8-9348-9B99821707E1}">
      <dgm:prSet/>
      <dgm:spPr/>
      <dgm:t>
        <a:bodyPr/>
        <a:lstStyle/>
        <a:p>
          <a:endParaRPr lang="en-US"/>
        </a:p>
      </dgm:t>
    </dgm:pt>
    <dgm:pt modelId="{9D85F50A-05C6-4D1D-AFBE-C4F65F382518}">
      <dgm:prSet custT="1"/>
      <dgm:spPr/>
      <dgm:t>
        <a:bodyPr/>
        <a:lstStyle/>
        <a:p>
          <a:r>
            <a:rPr lang="en-US" sz="1800" dirty="0"/>
            <a:t>FORTA-US</a:t>
          </a:r>
        </a:p>
      </dgm:t>
    </dgm:pt>
    <dgm:pt modelId="{0011DF10-3407-4ADB-B5A5-E6B0A8EE2534}" type="parTrans" cxnId="{80EAD715-2FBF-463E-89D4-4CA504825811}">
      <dgm:prSet/>
      <dgm:spPr/>
      <dgm:t>
        <a:bodyPr/>
        <a:lstStyle/>
        <a:p>
          <a:endParaRPr lang="en-US"/>
        </a:p>
      </dgm:t>
    </dgm:pt>
    <dgm:pt modelId="{70C74A52-2662-4791-960F-171A26F9F4BC}" type="sibTrans" cxnId="{80EAD715-2FBF-463E-89D4-4CA504825811}">
      <dgm:prSet/>
      <dgm:spPr/>
      <dgm:t>
        <a:bodyPr/>
        <a:lstStyle/>
        <a:p>
          <a:endParaRPr lang="en-US"/>
        </a:p>
      </dgm:t>
    </dgm:pt>
    <dgm:pt modelId="{AB4BADD4-26F5-40FD-A7F0-21B0B32818DF}">
      <dgm:prSet custT="1"/>
      <dgm:spPr/>
      <dgm:t>
        <a:bodyPr/>
        <a:lstStyle/>
        <a:p>
          <a:r>
            <a:rPr lang="en-US" sz="1800" dirty="0"/>
            <a:t>HEDIS</a:t>
          </a:r>
        </a:p>
      </dgm:t>
    </dgm:pt>
    <dgm:pt modelId="{0BA21496-FF4D-4DDB-804B-4279F5FE8C6A}" type="parTrans" cxnId="{3F410EC2-2BF0-44A2-8403-680A990C478E}">
      <dgm:prSet/>
      <dgm:spPr/>
      <dgm:t>
        <a:bodyPr/>
        <a:lstStyle/>
        <a:p>
          <a:endParaRPr lang="en-US"/>
        </a:p>
      </dgm:t>
    </dgm:pt>
    <dgm:pt modelId="{BF148DA3-2544-4EB3-92E7-FF871A3ED699}" type="sibTrans" cxnId="{3F410EC2-2BF0-44A2-8403-680A990C478E}">
      <dgm:prSet/>
      <dgm:spPr/>
      <dgm:t>
        <a:bodyPr/>
        <a:lstStyle/>
        <a:p>
          <a:endParaRPr lang="en-US"/>
        </a:p>
      </dgm:t>
    </dgm:pt>
    <dgm:pt modelId="{3AA5F78D-B6CD-40CE-8134-27B7F36A128D}">
      <dgm:prSet custT="1"/>
      <dgm:spPr/>
      <dgm:t>
        <a:bodyPr/>
        <a:lstStyle/>
        <a:p>
          <a:r>
            <a:rPr lang="en-US" sz="1800" dirty="0"/>
            <a:t>PRISCUS</a:t>
          </a:r>
        </a:p>
      </dgm:t>
    </dgm:pt>
    <dgm:pt modelId="{826D7CF9-8E48-4FBF-8101-0F7AEE10ACAE}" type="parTrans" cxnId="{EC8F628A-48CC-4A15-89FD-4133232A45E8}">
      <dgm:prSet/>
      <dgm:spPr/>
      <dgm:t>
        <a:bodyPr/>
        <a:lstStyle/>
        <a:p>
          <a:endParaRPr lang="en-US"/>
        </a:p>
      </dgm:t>
    </dgm:pt>
    <dgm:pt modelId="{4DBB3157-A941-4DB5-963E-6880B0D73BB6}" type="sibTrans" cxnId="{EC8F628A-48CC-4A15-89FD-4133232A45E8}">
      <dgm:prSet/>
      <dgm:spPr/>
      <dgm:t>
        <a:bodyPr/>
        <a:lstStyle/>
        <a:p>
          <a:endParaRPr lang="en-US"/>
        </a:p>
      </dgm:t>
    </dgm:pt>
    <dgm:pt modelId="{F484007E-3338-4905-8DCD-01D7487BACE8}" type="pres">
      <dgm:prSet presAssocID="{860628A6-3862-46DA-8BE1-285CE4CC2DB7}" presName="Name0" presStyleCnt="0">
        <dgm:presLayoutVars>
          <dgm:dir/>
          <dgm:animLvl val="lvl"/>
          <dgm:resizeHandles val="exact"/>
        </dgm:presLayoutVars>
      </dgm:prSet>
      <dgm:spPr/>
    </dgm:pt>
    <dgm:pt modelId="{98C54911-2DCC-457B-8A2E-B38ED6C5CD14}" type="pres">
      <dgm:prSet presAssocID="{E7DAA2F5-C814-4E70-AA29-D6269C312BCC}" presName="composite" presStyleCnt="0"/>
      <dgm:spPr/>
    </dgm:pt>
    <dgm:pt modelId="{D8F6A555-C564-46AF-91F9-C67EC02980BB}" type="pres">
      <dgm:prSet presAssocID="{E7DAA2F5-C814-4E70-AA29-D6269C312BCC}" presName="parTx" presStyleLbl="alignNode1" presStyleIdx="0" presStyleCnt="2">
        <dgm:presLayoutVars>
          <dgm:chMax val="0"/>
          <dgm:chPref val="0"/>
          <dgm:bulletEnabled val="1"/>
        </dgm:presLayoutVars>
      </dgm:prSet>
      <dgm:spPr/>
    </dgm:pt>
    <dgm:pt modelId="{9E657CAB-03F1-4781-9CC3-37F3AF1A08CF}" type="pres">
      <dgm:prSet presAssocID="{E7DAA2F5-C814-4E70-AA29-D6269C312BCC}" presName="desTx" presStyleLbl="alignAccFollowNode1" presStyleIdx="0" presStyleCnt="2">
        <dgm:presLayoutVars>
          <dgm:bulletEnabled val="1"/>
        </dgm:presLayoutVars>
      </dgm:prSet>
      <dgm:spPr/>
    </dgm:pt>
    <dgm:pt modelId="{4CE52C9A-45A4-4EDA-9EFF-2FF82011FAC1}" type="pres">
      <dgm:prSet presAssocID="{9D3C14EC-9207-4191-B523-9C012553417E}" presName="space" presStyleCnt="0"/>
      <dgm:spPr/>
    </dgm:pt>
    <dgm:pt modelId="{5C0ED835-1634-4DC2-9C86-A2B65F0379BA}" type="pres">
      <dgm:prSet presAssocID="{6F9F9681-6117-4375-8308-AB6FCBF7C2F4}" presName="composite" presStyleCnt="0"/>
      <dgm:spPr/>
    </dgm:pt>
    <dgm:pt modelId="{8BA84FE9-9BA8-4C43-AFF4-933BE80F416C}" type="pres">
      <dgm:prSet presAssocID="{6F9F9681-6117-4375-8308-AB6FCBF7C2F4}" presName="parTx" presStyleLbl="alignNode1" presStyleIdx="1" presStyleCnt="2">
        <dgm:presLayoutVars>
          <dgm:chMax val="0"/>
          <dgm:chPref val="0"/>
          <dgm:bulletEnabled val="1"/>
        </dgm:presLayoutVars>
      </dgm:prSet>
      <dgm:spPr/>
    </dgm:pt>
    <dgm:pt modelId="{7AD23615-91F1-4862-B511-79D44FD5F59B}" type="pres">
      <dgm:prSet presAssocID="{6F9F9681-6117-4375-8308-AB6FCBF7C2F4}" presName="desTx" presStyleLbl="alignAccFollowNode1" presStyleIdx="1" presStyleCnt="2">
        <dgm:presLayoutVars>
          <dgm:bulletEnabled val="1"/>
        </dgm:presLayoutVars>
      </dgm:prSet>
      <dgm:spPr/>
    </dgm:pt>
  </dgm:ptLst>
  <dgm:cxnLst>
    <dgm:cxn modelId="{C6EB280C-E5EC-403C-AF47-733BF7EAA50E}" type="presOf" srcId="{78F7EB89-1CA8-4A45-9816-5AF0778CDFAF}" destId="{9E657CAB-03F1-4781-9CC3-37F3AF1A08CF}" srcOrd="0" destOrd="1" presId="urn:microsoft.com/office/officeart/2005/8/layout/hList1"/>
    <dgm:cxn modelId="{80EAD715-2FBF-463E-89D4-4CA504825811}" srcId="{6F9F9681-6117-4375-8308-AB6FCBF7C2F4}" destId="{9D85F50A-05C6-4D1D-AFBE-C4F65F382518}" srcOrd="2" destOrd="0" parTransId="{0011DF10-3407-4ADB-B5A5-E6B0A8EE2534}" sibTransId="{70C74A52-2662-4791-960F-171A26F9F4BC}"/>
    <dgm:cxn modelId="{F8498541-2D4D-469C-BC52-7484F839701E}" type="presOf" srcId="{9D85F50A-05C6-4D1D-AFBE-C4F65F382518}" destId="{7AD23615-91F1-4862-B511-79D44FD5F59B}" srcOrd="0" destOrd="2" presId="urn:microsoft.com/office/officeart/2005/8/layout/hList1"/>
    <dgm:cxn modelId="{8AE0E566-D231-48E8-9348-9B99821707E1}" srcId="{6F9F9681-6117-4375-8308-AB6FCBF7C2F4}" destId="{07D7BB7D-368A-4CA0-A66B-6BD510A9B93F}" srcOrd="1" destOrd="0" parTransId="{1A823CAA-913D-47B9-9790-C0BE8D203470}" sibTransId="{E93E5D0D-3EC4-4C99-9CA8-D12326C52F97}"/>
    <dgm:cxn modelId="{787E0249-9EE2-4CA9-AC18-D19D2FA5E65F}" type="presOf" srcId="{860628A6-3862-46DA-8BE1-285CE4CC2DB7}" destId="{F484007E-3338-4905-8DCD-01D7487BACE8}" srcOrd="0" destOrd="0" presId="urn:microsoft.com/office/officeart/2005/8/layout/hList1"/>
    <dgm:cxn modelId="{0F9FD04D-9689-40CB-8CE5-691045850D15}" type="presOf" srcId="{E7DAA2F5-C814-4E70-AA29-D6269C312BCC}" destId="{D8F6A555-C564-46AF-91F9-C67EC02980BB}" srcOrd="0" destOrd="0" presId="urn:microsoft.com/office/officeart/2005/8/layout/hList1"/>
    <dgm:cxn modelId="{2400774E-4EAA-4687-BA90-48889A98DB2C}" type="presOf" srcId="{6F9F9681-6117-4375-8308-AB6FCBF7C2F4}" destId="{8BA84FE9-9BA8-4C43-AFF4-933BE80F416C}" srcOrd="0" destOrd="0" presId="urn:microsoft.com/office/officeart/2005/8/layout/hList1"/>
    <dgm:cxn modelId="{244A986F-284D-46EA-9286-EAD621A17483}" type="presOf" srcId="{AB4BADD4-26F5-40FD-A7F0-21B0B32818DF}" destId="{7AD23615-91F1-4862-B511-79D44FD5F59B}" srcOrd="0" destOrd="3" presId="urn:microsoft.com/office/officeart/2005/8/layout/hList1"/>
    <dgm:cxn modelId="{C9BD8476-AA38-42A6-937C-6BE4A1B8FD79}" srcId="{E7DAA2F5-C814-4E70-AA29-D6269C312BCC}" destId="{78F7EB89-1CA8-4A45-9816-5AF0778CDFAF}" srcOrd="1" destOrd="0" parTransId="{0615B002-3379-423F-A3E1-75954CBC2765}" sibTransId="{26CCB228-352F-447E-8095-8EA34C00838E}"/>
    <dgm:cxn modelId="{EC8F628A-48CC-4A15-89FD-4133232A45E8}" srcId="{6F9F9681-6117-4375-8308-AB6FCBF7C2F4}" destId="{3AA5F78D-B6CD-40CE-8134-27B7F36A128D}" srcOrd="4" destOrd="0" parTransId="{826D7CF9-8E48-4FBF-8101-0F7AEE10ACAE}" sibTransId="{4DBB3157-A941-4DB5-963E-6880B0D73BB6}"/>
    <dgm:cxn modelId="{34CB03B0-7F39-4D20-8617-9D9A6B606F03}" type="presOf" srcId="{B2BACC13-5BC5-4BED-806E-FFCD3FB3A06B}" destId="{9E657CAB-03F1-4781-9CC3-37F3AF1A08CF}" srcOrd="0" destOrd="0" presId="urn:microsoft.com/office/officeart/2005/8/layout/hList1"/>
    <dgm:cxn modelId="{3F410EC2-2BF0-44A2-8403-680A990C478E}" srcId="{6F9F9681-6117-4375-8308-AB6FCBF7C2F4}" destId="{AB4BADD4-26F5-40FD-A7F0-21B0B32818DF}" srcOrd="3" destOrd="0" parTransId="{0BA21496-FF4D-4DDB-804B-4279F5FE8C6A}" sibTransId="{BF148DA3-2544-4EB3-92E7-FF871A3ED699}"/>
    <dgm:cxn modelId="{26CAB7C5-FE43-4BA7-8533-BC283A980769}" type="presOf" srcId="{3AA5F78D-B6CD-40CE-8134-27B7F36A128D}" destId="{7AD23615-91F1-4862-B511-79D44FD5F59B}" srcOrd="0" destOrd="4" presId="urn:microsoft.com/office/officeart/2005/8/layout/hList1"/>
    <dgm:cxn modelId="{24701ACA-701B-48B4-B8FA-65610507CA6D}" srcId="{860628A6-3862-46DA-8BE1-285CE4CC2DB7}" destId="{E7DAA2F5-C814-4E70-AA29-D6269C312BCC}" srcOrd="0" destOrd="0" parTransId="{50B57E76-4208-464F-9C64-934B3843D68E}" sibTransId="{9D3C14EC-9207-4191-B523-9C012553417E}"/>
    <dgm:cxn modelId="{52FAD1CB-59D8-4D39-84FC-38E33BBBB00C}" type="presOf" srcId="{07D7BB7D-368A-4CA0-A66B-6BD510A9B93F}" destId="{7AD23615-91F1-4862-B511-79D44FD5F59B}" srcOrd="0" destOrd="1" presId="urn:microsoft.com/office/officeart/2005/8/layout/hList1"/>
    <dgm:cxn modelId="{D66855E9-9B05-4E56-B1EE-E3C4D079CEEC}" type="presOf" srcId="{8EFB279C-ED3A-436B-931F-C4BD9ABFA9F9}" destId="{7AD23615-91F1-4862-B511-79D44FD5F59B}" srcOrd="0" destOrd="0" presId="urn:microsoft.com/office/officeart/2005/8/layout/hList1"/>
    <dgm:cxn modelId="{6DD309ED-BAA0-4714-8E9A-32C085BC56D1}" srcId="{E7DAA2F5-C814-4E70-AA29-D6269C312BCC}" destId="{B2BACC13-5BC5-4BED-806E-FFCD3FB3A06B}" srcOrd="0" destOrd="0" parTransId="{50E87C15-A376-4FB0-B3D9-B313B0D7CEAD}" sibTransId="{02766E51-1CFF-40D5-BF4C-6585F7FDD4D4}"/>
    <dgm:cxn modelId="{5C87C7FA-4AFA-4829-9506-DAB92084D13D}" srcId="{6F9F9681-6117-4375-8308-AB6FCBF7C2F4}" destId="{8EFB279C-ED3A-436B-931F-C4BD9ABFA9F9}" srcOrd="0" destOrd="0" parTransId="{59F08559-953D-4283-923A-93DDD688745C}" sibTransId="{8054767D-284E-460A-AC11-686ABB0583A9}"/>
    <dgm:cxn modelId="{32F2EFFF-842F-4606-8254-3F2116C08FDB}" srcId="{860628A6-3862-46DA-8BE1-285CE4CC2DB7}" destId="{6F9F9681-6117-4375-8308-AB6FCBF7C2F4}" srcOrd="1" destOrd="0" parTransId="{A1174321-CEE5-4842-A909-A7B1833EBABF}" sibTransId="{695986B1-69D8-4826-8525-94A2C13ADBAC}"/>
    <dgm:cxn modelId="{5421FBC4-193C-4952-90CD-D0168022C7FA}" type="presParOf" srcId="{F484007E-3338-4905-8DCD-01D7487BACE8}" destId="{98C54911-2DCC-457B-8A2E-B38ED6C5CD14}" srcOrd="0" destOrd="0" presId="urn:microsoft.com/office/officeart/2005/8/layout/hList1"/>
    <dgm:cxn modelId="{E4A9D72F-9559-4ED8-83CE-F5DDDB393848}" type="presParOf" srcId="{98C54911-2DCC-457B-8A2E-B38ED6C5CD14}" destId="{D8F6A555-C564-46AF-91F9-C67EC02980BB}" srcOrd="0" destOrd="0" presId="urn:microsoft.com/office/officeart/2005/8/layout/hList1"/>
    <dgm:cxn modelId="{147394AF-E907-4063-BC11-13B7CAB3D840}" type="presParOf" srcId="{98C54911-2DCC-457B-8A2E-B38ED6C5CD14}" destId="{9E657CAB-03F1-4781-9CC3-37F3AF1A08CF}" srcOrd="1" destOrd="0" presId="urn:microsoft.com/office/officeart/2005/8/layout/hList1"/>
    <dgm:cxn modelId="{3389B5DE-D100-4E51-A7F2-716DF187197E}" type="presParOf" srcId="{F484007E-3338-4905-8DCD-01D7487BACE8}" destId="{4CE52C9A-45A4-4EDA-9EFF-2FF82011FAC1}" srcOrd="1" destOrd="0" presId="urn:microsoft.com/office/officeart/2005/8/layout/hList1"/>
    <dgm:cxn modelId="{EF012C8D-A2D4-403E-AB41-2B3AA836819B}" type="presParOf" srcId="{F484007E-3338-4905-8DCD-01D7487BACE8}" destId="{5C0ED835-1634-4DC2-9C86-A2B65F0379BA}" srcOrd="2" destOrd="0" presId="urn:microsoft.com/office/officeart/2005/8/layout/hList1"/>
    <dgm:cxn modelId="{B6DBFD8E-0967-43C7-B301-7321D2672914}" type="presParOf" srcId="{5C0ED835-1634-4DC2-9C86-A2B65F0379BA}" destId="{8BA84FE9-9BA8-4C43-AFF4-933BE80F416C}" srcOrd="0" destOrd="0" presId="urn:microsoft.com/office/officeart/2005/8/layout/hList1"/>
    <dgm:cxn modelId="{B731F2F5-420B-4E56-9B2A-FF9D0BA6FBF0}" type="presParOf" srcId="{5C0ED835-1634-4DC2-9C86-A2B65F0379BA}" destId="{7AD23615-91F1-4862-B511-79D44FD5F5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5396F6-8190-460C-A0D3-8D0E11D277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972D57-4D74-45BE-B61D-3FBEE83049BA}">
      <dgm:prSet custT="1"/>
      <dgm:spPr>
        <a:solidFill>
          <a:schemeClr val="bg1">
            <a:lumMod val="50000"/>
          </a:schemeClr>
        </a:solidFill>
      </dgm:spPr>
      <dgm:t>
        <a:bodyPr/>
        <a:lstStyle/>
        <a:p>
          <a:r>
            <a:rPr lang="en-US" sz="1800" b="1" u="sng" dirty="0"/>
            <a:t>Definition</a:t>
          </a:r>
          <a:r>
            <a:rPr lang="en-US" sz="1800" b="1" dirty="0"/>
            <a:t>: </a:t>
          </a:r>
          <a:r>
            <a:rPr lang="en-US" sz="1800" dirty="0"/>
            <a:t>administration of more medications than are clinically indicated </a:t>
          </a:r>
        </a:p>
      </dgm:t>
    </dgm:pt>
    <dgm:pt modelId="{F10C462E-8B2B-490C-9E63-2F9B3F17786A}" type="parTrans" cxnId="{E09376CF-3EB3-4FD4-A913-8749294E58C0}">
      <dgm:prSet/>
      <dgm:spPr/>
      <dgm:t>
        <a:bodyPr/>
        <a:lstStyle/>
        <a:p>
          <a:endParaRPr lang="en-US"/>
        </a:p>
      </dgm:t>
    </dgm:pt>
    <dgm:pt modelId="{B3E50FE2-FAE1-447B-9670-73BC74B4B3C2}" type="sibTrans" cxnId="{E09376CF-3EB3-4FD4-A913-8749294E58C0}">
      <dgm:prSet/>
      <dgm:spPr/>
      <dgm:t>
        <a:bodyPr/>
        <a:lstStyle/>
        <a:p>
          <a:endParaRPr lang="en-US"/>
        </a:p>
      </dgm:t>
    </dgm:pt>
    <dgm:pt modelId="{0099A341-1A85-4505-A8B4-AB71F2E062FB}">
      <dgm:prSet custT="1"/>
      <dgm:spPr>
        <a:solidFill>
          <a:schemeClr val="bg1">
            <a:lumMod val="50000"/>
          </a:schemeClr>
        </a:solidFill>
      </dgm:spPr>
      <dgm:t>
        <a:bodyPr/>
        <a:lstStyle/>
        <a:p>
          <a:r>
            <a:rPr lang="en-US" sz="1800" dirty="0"/>
            <a:t>Rate is 55-59% of older outpatients</a:t>
          </a:r>
        </a:p>
      </dgm:t>
    </dgm:pt>
    <dgm:pt modelId="{7578660D-36AC-4772-8223-EF4B7E39237F}" type="parTrans" cxnId="{7AFA3FBE-988E-4CCB-8298-8DE48E43F0A7}">
      <dgm:prSet/>
      <dgm:spPr/>
      <dgm:t>
        <a:bodyPr/>
        <a:lstStyle/>
        <a:p>
          <a:endParaRPr lang="en-US"/>
        </a:p>
      </dgm:t>
    </dgm:pt>
    <dgm:pt modelId="{4E5CA1AE-4B0A-4722-A0C9-114D50F28855}" type="sibTrans" cxnId="{7AFA3FBE-988E-4CCB-8298-8DE48E43F0A7}">
      <dgm:prSet/>
      <dgm:spPr/>
      <dgm:t>
        <a:bodyPr/>
        <a:lstStyle/>
        <a:p>
          <a:endParaRPr lang="en-US"/>
        </a:p>
      </dgm:t>
    </dgm:pt>
    <dgm:pt modelId="{1B223E08-585C-44BD-B98E-09C176A463AA}">
      <dgm:prSet custT="1"/>
      <dgm:spPr>
        <a:solidFill>
          <a:schemeClr val="bg1">
            <a:lumMod val="50000"/>
          </a:schemeClr>
        </a:solidFill>
      </dgm:spPr>
      <dgm:t>
        <a:bodyPr/>
        <a:lstStyle/>
        <a:p>
          <a:r>
            <a:rPr lang="en-US" sz="1800" dirty="0"/>
            <a:t>Use of dietary supplements adds to burden</a:t>
          </a:r>
        </a:p>
      </dgm:t>
    </dgm:pt>
    <dgm:pt modelId="{27E6114F-94B4-4685-BAD4-C030B3C558B2}" type="parTrans" cxnId="{52141879-0192-4051-B78F-C8998F7B4FA1}">
      <dgm:prSet/>
      <dgm:spPr/>
      <dgm:t>
        <a:bodyPr/>
        <a:lstStyle/>
        <a:p>
          <a:endParaRPr lang="en-US"/>
        </a:p>
      </dgm:t>
    </dgm:pt>
    <dgm:pt modelId="{145D562A-A68F-4B5D-9914-28F17866CA33}" type="sibTrans" cxnId="{52141879-0192-4051-B78F-C8998F7B4FA1}">
      <dgm:prSet/>
      <dgm:spPr/>
      <dgm:t>
        <a:bodyPr/>
        <a:lstStyle/>
        <a:p>
          <a:endParaRPr lang="en-US"/>
        </a:p>
      </dgm:t>
    </dgm:pt>
    <dgm:pt modelId="{EB67F614-6658-4926-8438-020DCCE082CA}">
      <dgm:prSet custT="1"/>
      <dgm:spPr/>
      <dgm:t>
        <a:bodyPr/>
        <a:lstStyle/>
        <a:p>
          <a:r>
            <a:rPr lang="en-US" sz="1600" dirty="0"/>
            <a:t>46-59% use vitamin/mineral supplement</a:t>
          </a:r>
        </a:p>
      </dgm:t>
    </dgm:pt>
    <dgm:pt modelId="{381ABD1A-1F62-4F50-9AA8-9CFD9365DBF5}" type="parTrans" cxnId="{91713DBD-DAA0-4DA0-B701-B1C0E37A8B2E}">
      <dgm:prSet/>
      <dgm:spPr/>
      <dgm:t>
        <a:bodyPr/>
        <a:lstStyle/>
        <a:p>
          <a:endParaRPr lang="en-US"/>
        </a:p>
      </dgm:t>
    </dgm:pt>
    <dgm:pt modelId="{2C076028-2636-47CC-AA3A-5FD261527A84}" type="sibTrans" cxnId="{91713DBD-DAA0-4DA0-B701-B1C0E37A8B2E}">
      <dgm:prSet/>
      <dgm:spPr/>
      <dgm:t>
        <a:bodyPr/>
        <a:lstStyle/>
        <a:p>
          <a:endParaRPr lang="en-US"/>
        </a:p>
      </dgm:t>
    </dgm:pt>
    <dgm:pt modelId="{0450191C-E32A-440D-8FC4-283834DA448C}">
      <dgm:prSet custT="1"/>
      <dgm:spPr/>
      <dgm:t>
        <a:bodyPr/>
        <a:lstStyle/>
        <a:p>
          <a:r>
            <a:rPr lang="en-US" sz="1600" dirty="0"/>
            <a:t>11-14% use herbal supplements</a:t>
          </a:r>
        </a:p>
      </dgm:t>
    </dgm:pt>
    <dgm:pt modelId="{F6B58E81-006E-419E-8277-777FD15577F3}" type="parTrans" cxnId="{E81D6291-585B-4BBD-A669-5B83FF38177D}">
      <dgm:prSet/>
      <dgm:spPr/>
      <dgm:t>
        <a:bodyPr/>
        <a:lstStyle/>
        <a:p>
          <a:endParaRPr lang="en-US"/>
        </a:p>
      </dgm:t>
    </dgm:pt>
    <dgm:pt modelId="{E8CEA5E5-9F49-4013-B06D-E839E84384F4}" type="sibTrans" cxnId="{E81D6291-585B-4BBD-A669-5B83FF38177D}">
      <dgm:prSet/>
      <dgm:spPr/>
      <dgm:t>
        <a:bodyPr/>
        <a:lstStyle/>
        <a:p>
          <a:endParaRPr lang="en-US"/>
        </a:p>
      </dgm:t>
    </dgm:pt>
    <dgm:pt modelId="{59BB3DAA-E8FB-471D-81FA-D178D715FD80}" type="pres">
      <dgm:prSet presAssocID="{C45396F6-8190-460C-A0D3-8D0E11D2774E}" presName="linear" presStyleCnt="0">
        <dgm:presLayoutVars>
          <dgm:animLvl val="lvl"/>
          <dgm:resizeHandles val="exact"/>
        </dgm:presLayoutVars>
      </dgm:prSet>
      <dgm:spPr/>
    </dgm:pt>
    <dgm:pt modelId="{AC33EEF2-951A-4A5D-98A9-5281F7121AF4}" type="pres">
      <dgm:prSet presAssocID="{A2972D57-4D74-45BE-B61D-3FBEE83049BA}" presName="parentText" presStyleLbl="node1" presStyleIdx="0" presStyleCnt="3">
        <dgm:presLayoutVars>
          <dgm:chMax val="0"/>
          <dgm:bulletEnabled val="1"/>
        </dgm:presLayoutVars>
      </dgm:prSet>
      <dgm:spPr/>
    </dgm:pt>
    <dgm:pt modelId="{2BA6E8C8-CD8E-4462-8159-36BAFD07DADE}" type="pres">
      <dgm:prSet presAssocID="{B3E50FE2-FAE1-447B-9670-73BC74B4B3C2}" presName="spacer" presStyleCnt="0"/>
      <dgm:spPr/>
    </dgm:pt>
    <dgm:pt modelId="{84137B52-6D1D-4E94-ABFC-2CD488C9885F}" type="pres">
      <dgm:prSet presAssocID="{0099A341-1A85-4505-A8B4-AB71F2E062FB}" presName="parentText" presStyleLbl="node1" presStyleIdx="1" presStyleCnt="3">
        <dgm:presLayoutVars>
          <dgm:chMax val="0"/>
          <dgm:bulletEnabled val="1"/>
        </dgm:presLayoutVars>
      </dgm:prSet>
      <dgm:spPr/>
    </dgm:pt>
    <dgm:pt modelId="{8E825186-F28D-46D1-B635-1F2370DA83C5}" type="pres">
      <dgm:prSet presAssocID="{4E5CA1AE-4B0A-4722-A0C9-114D50F28855}" presName="spacer" presStyleCnt="0"/>
      <dgm:spPr/>
    </dgm:pt>
    <dgm:pt modelId="{7DDAF57A-4885-4070-A81E-53C25341CDA2}" type="pres">
      <dgm:prSet presAssocID="{1B223E08-585C-44BD-B98E-09C176A463AA}" presName="parentText" presStyleLbl="node1" presStyleIdx="2" presStyleCnt="3">
        <dgm:presLayoutVars>
          <dgm:chMax val="0"/>
          <dgm:bulletEnabled val="1"/>
        </dgm:presLayoutVars>
      </dgm:prSet>
      <dgm:spPr/>
    </dgm:pt>
    <dgm:pt modelId="{7DBB4B52-0AFD-4BC7-8B37-BB561D434876}" type="pres">
      <dgm:prSet presAssocID="{1B223E08-585C-44BD-B98E-09C176A463AA}" presName="childText" presStyleLbl="revTx" presStyleIdx="0" presStyleCnt="1" custScaleY="204013">
        <dgm:presLayoutVars>
          <dgm:bulletEnabled val="1"/>
        </dgm:presLayoutVars>
      </dgm:prSet>
      <dgm:spPr/>
    </dgm:pt>
  </dgm:ptLst>
  <dgm:cxnLst>
    <dgm:cxn modelId="{2705E718-ABFA-4DDB-B31A-D63C45400CCF}" type="presOf" srcId="{0450191C-E32A-440D-8FC4-283834DA448C}" destId="{7DBB4B52-0AFD-4BC7-8B37-BB561D434876}" srcOrd="0" destOrd="1" presId="urn:microsoft.com/office/officeart/2005/8/layout/vList2"/>
    <dgm:cxn modelId="{C051503D-15B0-465E-A053-F33F65D55EAF}" type="presOf" srcId="{0099A341-1A85-4505-A8B4-AB71F2E062FB}" destId="{84137B52-6D1D-4E94-ABFC-2CD488C9885F}" srcOrd="0" destOrd="0" presId="urn:microsoft.com/office/officeart/2005/8/layout/vList2"/>
    <dgm:cxn modelId="{52141879-0192-4051-B78F-C8998F7B4FA1}" srcId="{C45396F6-8190-460C-A0D3-8D0E11D2774E}" destId="{1B223E08-585C-44BD-B98E-09C176A463AA}" srcOrd="2" destOrd="0" parTransId="{27E6114F-94B4-4685-BAD4-C030B3C558B2}" sibTransId="{145D562A-A68F-4B5D-9914-28F17866CA33}"/>
    <dgm:cxn modelId="{E81D6291-585B-4BBD-A669-5B83FF38177D}" srcId="{1B223E08-585C-44BD-B98E-09C176A463AA}" destId="{0450191C-E32A-440D-8FC4-283834DA448C}" srcOrd="1" destOrd="0" parTransId="{F6B58E81-006E-419E-8277-777FD15577F3}" sibTransId="{E8CEA5E5-9F49-4013-B06D-E839E84384F4}"/>
    <dgm:cxn modelId="{4B6297A9-033B-43B1-9CCB-7745F5F12ED6}" type="presOf" srcId="{EB67F614-6658-4926-8438-020DCCE082CA}" destId="{7DBB4B52-0AFD-4BC7-8B37-BB561D434876}" srcOrd="0" destOrd="0" presId="urn:microsoft.com/office/officeart/2005/8/layout/vList2"/>
    <dgm:cxn modelId="{3E311EAA-FDBC-4ABA-87F0-2A6F8449F79A}" type="presOf" srcId="{C45396F6-8190-460C-A0D3-8D0E11D2774E}" destId="{59BB3DAA-E8FB-471D-81FA-D178D715FD80}" srcOrd="0" destOrd="0" presId="urn:microsoft.com/office/officeart/2005/8/layout/vList2"/>
    <dgm:cxn modelId="{91713DBD-DAA0-4DA0-B701-B1C0E37A8B2E}" srcId="{1B223E08-585C-44BD-B98E-09C176A463AA}" destId="{EB67F614-6658-4926-8438-020DCCE082CA}" srcOrd="0" destOrd="0" parTransId="{381ABD1A-1F62-4F50-9AA8-9CFD9365DBF5}" sibTransId="{2C076028-2636-47CC-AA3A-5FD261527A84}"/>
    <dgm:cxn modelId="{7AFA3FBE-988E-4CCB-8298-8DE48E43F0A7}" srcId="{C45396F6-8190-460C-A0D3-8D0E11D2774E}" destId="{0099A341-1A85-4505-A8B4-AB71F2E062FB}" srcOrd="1" destOrd="0" parTransId="{7578660D-36AC-4772-8223-EF4B7E39237F}" sibTransId="{4E5CA1AE-4B0A-4722-A0C9-114D50F28855}"/>
    <dgm:cxn modelId="{E09376CF-3EB3-4FD4-A913-8749294E58C0}" srcId="{C45396F6-8190-460C-A0D3-8D0E11D2774E}" destId="{A2972D57-4D74-45BE-B61D-3FBEE83049BA}" srcOrd="0" destOrd="0" parTransId="{F10C462E-8B2B-490C-9E63-2F9B3F17786A}" sibTransId="{B3E50FE2-FAE1-447B-9670-73BC74B4B3C2}"/>
    <dgm:cxn modelId="{5E6501E5-C5E7-4DF5-8E5B-9910386BADD3}" type="presOf" srcId="{A2972D57-4D74-45BE-B61D-3FBEE83049BA}" destId="{AC33EEF2-951A-4A5D-98A9-5281F7121AF4}" srcOrd="0" destOrd="0" presId="urn:microsoft.com/office/officeart/2005/8/layout/vList2"/>
    <dgm:cxn modelId="{729951F1-1593-4319-A5CD-541DE08C6BA0}" type="presOf" srcId="{1B223E08-585C-44BD-B98E-09C176A463AA}" destId="{7DDAF57A-4885-4070-A81E-53C25341CDA2}" srcOrd="0" destOrd="0" presId="urn:microsoft.com/office/officeart/2005/8/layout/vList2"/>
    <dgm:cxn modelId="{97495AB8-565F-464C-8550-EA37E623FBA6}" type="presParOf" srcId="{59BB3DAA-E8FB-471D-81FA-D178D715FD80}" destId="{AC33EEF2-951A-4A5D-98A9-5281F7121AF4}" srcOrd="0" destOrd="0" presId="urn:microsoft.com/office/officeart/2005/8/layout/vList2"/>
    <dgm:cxn modelId="{D0C343CB-E1D6-4634-8711-28414FCADEF2}" type="presParOf" srcId="{59BB3DAA-E8FB-471D-81FA-D178D715FD80}" destId="{2BA6E8C8-CD8E-4462-8159-36BAFD07DADE}" srcOrd="1" destOrd="0" presId="urn:microsoft.com/office/officeart/2005/8/layout/vList2"/>
    <dgm:cxn modelId="{1EF595C8-5299-4907-BA33-A9EEB790DDAC}" type="presParOf" srcId="{59BB3DAA-E8FB-471D-81FA-D178D715FD80}" destId="{84137B52-6D1D-4E94-ABFC-2CD488C9885F}" srcOrd="2" destOrd="0" presId="urn:microsoft.com/office/officeart/2005/8/layout/vList2"/>
    <dgm:cxn modelId="{3FA4A00D-9549-4039-9167-AD709811C555}" type="presParOf" srcId="{59BB3DAA-E8FB-471D-81FA-D178D715FD80}" destId="{8E825186-F28D-46D1-B635-1F2370DA83C5}" srcOrd="3" destOrd="0" presId="urn:microsoft.com/office/officeart/2005/8/layout/vList2"/>
    <dgm:cxn modelId="{32634833-6C9A-4F28-BB86-5FF078837888}" type="presParOf" srcId="{59BB3DAA-E8FB-471D-81FA-D178D715FD80}" destId="{7DDAF57A-4885-4070-A81E-53C25341CDA2}" srcOrd="4" destOrd="0" presId="urn:microsoft.com/office/officeart/2005/8/layout/vList2"/>
    <dgm:cxn modelId="{EF07975B-1BF2-4475-AF3F-46DC9D19E035}" type="presParOf" srcId="{59BB3DAA-E8FB-471D-81FA-D178D715FD80}" destId="{7DBB4B52-0AFD-4BC7-8B37-BB561D43487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8EB9AD-95EB-445B-ADBC-37A3B46BC33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A6DF0FD-3DB4-4212-9A5A-34D93F969909}">
      <dgm:prSet/>
      <dgm:spPr>
        <a:solidFill>
          <a:srgbClr val="A2B526"/>
        </a:solidFill>
      </dgm:spPr>
      <dgm:t>
        <a:bodyPr/>
        <a:lstStyle/>
        <a:p>
          <a:r>
            <a:rPr lang="en-US" b="1" u="sng" dirty="0"/>
            <a:t>Definition</a:t>
          </a:r>
          <a:r>
            <a:rPr lang="en-US" b="1" dirty="0"/>
            <a:t>: </a:t>
          </a:r>
          <a:r>
            <a:rPr lang="en-US" dirty="0"/>
            <a:t>systematic process of dose reduction or medication discontinuation</a:t>
          </a:r>
        </a:p>
      </dgm:t>
    </dgm:pt>
    <dgm:pt modelId="{C06B307A-4A69-4217-BDCE-27CDE99A4307}" type="parTrans" cxnId="{91837AF3-208E-48A3-993A-153558410590}">
      <dgm:prSet/>
      <dgm:spPr/>
      <dgm:t>
        <a:bodyPr/>
        <a:lstStyle/>
        <a:p>
          <a:endParaRPr lang="en-US"/>
        </a:p>
      </dgm:t>
    </dgm:pt>
    <dgm:pt modelId="{6BA390C7-AF39-463D-99B7-00D084D8B752}" type="sibTrans" cxnId="{91837AF3-208E-48A3-993A-153558410590}">
      <dgm:prSet/>
      <dgm:spPr/>
      <dgm:t>
        <a:bodyPr/>
        <a:lstStyle/>
        <a:p>
          <a:endParaRPr lang="en-US"/>
        </a:p>
      </dgm:t>
    </dgm:pt>
    <dgm:pt modelId="{D6E25CFB-283F-4CE8-8355-A027719BEE6E}">
      <dgm:prSet custT="1"/>
      <dgm:spPr/>
      <dgm:t>
        <a:bodyPr/>
        <a:lstStyle/>
        <a:p>
          <a:r>
            <a:rPr lang="en-US" sz="1600" dirty="0"/>
            <a:t>Medication risk &gt; benefit</a:t>
          </a:r>
        </a:p>
      </dgm:t>
    </dgm:pt>
    <dgm:pt modelId="{CE2DF148-0174-4B44-A8B5-BD5BB422735A}" type="parTrans" cxnId="{7A19AB66-EA13-4D87-A004-F284F8414CF9}">
      <dgm:prSet/>
      <dgm:spPr/>
      <dgm:t>
        <a:bodyPr/>
        <a:lstStyle/>
        <a:p>
          <a:endParaRPr lang="en-US"/>
        </a:p>
      </dgm:t>
    </dgm:pt>
    <dgm:pt modelId="{91E59B56-7AD0-4EAE-B804-266E935D174F}" type="sibTrans" cxnId="{7A19AB66-EA13-4D87-A004-F284F8414CF9}">
      <dgm:prSet/>
      <dgm:spPr/>
      <dgm:t>
        <a:bodyPr/>
        <a:lstStyle/>
        <a:p>
          <a:endParaRPr lang="en-US"/>
        </a:p>
      </dgm:t>
    </dgm:pt>
    <dgm:pt modelId="{FE0931FD-EEDE-417B-B278-702D93B07BB4}">
      <dgm:prSet custT="1"/>
      <dgm:spPr/>
      <dgm:t>
        <a:bodyPr/>
        <a:lstStyle/>
        <a:p>
          <a:r>
            <a:rPr lang="en-US" sz="1600"/>
            <a:t>Expected benefit no longer consistent with patient care goals</a:t>
          </a:r>
        </a:p>
      </dgm:t>
    </dgm:pt>
    <dgm:pt modelId="{2D4506E7-6DFE-4AC2-AB1A-639F10986E42}" type="parTrans" cxnId="{D6C4CFDB-F5A6-4AC7-B181-A3CD3AAD38FD}">
      <dgm:prSet/>
      <dgm:spPr/>
      <dgm:t>
        <a:bodyPr/>
        <a:lstStyle/>
        <a:p>
          <a:endParaRPr lang="en-US"/>
        </a:p>
      </dgm:t>
    </dgm:pt>
    <dgm:pt modelId="{509A0B3F-5DDF-4EB2-983D-2C87EF455B92}" type="sibTrans" cxnId="{D6C4CFDB-F5A6-4AC7-B181-A3CD3AAD38FD}">
      <dgm:prSet/>
      <dgm:spPr/>
      <dgm:t>
        <a:bodyPr/>
        <a:lstStyle/>
        <a:p>
          <a:endParaRPr lang="en-US"/>
        </a:p>
      </dgm:t>
    </dgm:pt>
    <dgm:pt modelId="{4A769BB5-DC3A-4BCD-B10B-8C3AE01713AF}">
      <dgm:prSet custT="1"/>
      <dgm:spPr/>
      <dgm:t>
        <a:bodyPr/>
        <a:lstStyle/>
        <a:p>
          <a:r>
            <a:rPr lang="en-US" sz="1600" dirty="0"/>
            <a:t>Medication ineffective or no longer necessary</a:t>
          </a:r>
        </a:p>
      </dgm:t>
    </dgm:pt>
    <dgm:pt modelId="{45844533-861B-4205-8388-FF0BBBB1EDAE}" type="parTrans" cxnId="{C6EB240A-45BA-4EBA-8C59-1176E1551151}">
      <dgm:prSet/>
      <dgm:spPr/>
      <dgm:t>
        <a:bodyPr/>
        <a:lstStyle/>
        <a:p>
          <a:endParaRPr lang="en-US"/>
        </a:p>
      </dgm:t>
    </dgm:pt>
    <dgm:pt modelId="{149C6374-A121-4CA6-8526-404D17D1EB68}" type="sibTrans" cxnId="{C6EB240A-45BA-4EBA-8C59-1176E1551151}">
      <dgm:prSet/>
      <dgm:spPr/>
      <dgm:t>
        <a:bodyPr/>
        <a:lstStyle/>
        <a:p>
          <a:endParaRPr lang="en-US"/>
        </a:p>
      </dgm:t>
    </dgm:pt>
    <dgm:pt modelId="{EB489412-9D98-4308-A647-718F3E30A896}">
      <dgm:prSet/>
      <dgm:spPr>
        <a:solidFill>
          <a:srgbClr val="A2B526"/>
        </a:solidFill>
      </dgm:spPr>
      <dgm:t>
        <a:bodyPr/>
        <a:lstStyle/>
        <a:p>
          <a:r>
            <a:rPr lang="en-US"/>
            <a:t>Conceptual benefit, but outcomes not well studied</a:t>
          </a:r>
        </a:p>
      </dgm:t>
    </dgm:pt>
    <dgm:pt modelId="{3B3D5999-AF16-44EB-A099-C0D65A2B9B1B}" type="parTrans" cxnId="{54B91AAA-00D1-4343-B623-777E7AD88694}">
      <dgm:prSet/>
      <dgm:spPr/>
      <dgm:t>
        <a:bodyPr/>
        <a:lstStyle/>
        <a:p>
          <a:endParaRPr lang="en-US"/>
        </a:p>
      </dgm:t>
    </dgm:pt>
    <dgm:pt modelId="{8A7AE2C5-549A-40F7-BB5F-FBAF4B9D7979}" type="sibTrans" cxnId="{54B91AAA-00D1-4343-B623-777E7AD88694}">
      <dgm:prSet/>
      <dgm:spPr/>
      <dgm:t>
        <a:bodyPr/>
        <a:lstStyle/>
        <a:p>
          <a:endParaRPr lang="en-US"/>
        </a:p>
      </dgm:t>
    </dgm:pt>
    <dgm:pt modelId="{427B3709-2274-4D35-8CC2-E4F2A52543CD}">
      <dgm:prSet/>
      <dgm:spPr>
        <a:solidFill>
          <a:srgbClr val="A2B526"/>
        </a:solidFill>
      </dgm:spPr>
      <dgm:t>
        <a:bodyPr/>
        <a:lstStyle/>
        <a:p>
          <a:r>
            <a:rPr lang="en-US" b="1"/>
            <a:t>Considerations</a:t>
          </a:r>
          <a:r>
            <a:rPr lang="en-US"/>
            <a:t>:</a:t>
          </a:r>
        </a:p>
      </dgm:t>
    </dgm:pt>
    <dgm:pt modelId="{B8B0CB52-EDA2-422C-BE99-0115E6832CCC}" type="parTrans" cxnId="{B580B7FE-4B7E-4023-A20D-718D26F82A5D}">
      <dgm:prSet/>
      <dgm:spPr/>
      <dgm:t>
        <a:bodyPr/>
        <a:lstStyle/>
        <a:p>
          <a:endParaRPr lang="en-US"/>
        </a:p>
      </dgm:t>
    </dgm:pt>
    <dgm:pt modelId="{2E169191-EFF6-456A-A68B-850CD2D60AA0}" type="sibTrans" cxnId="{B580B7FE-4B7E-4023-A20D-718D26F82A5D}">
      <dgm:prSet/>
      <dgm:spPr/>
      <dgm:t>
        <a:bodyPr/>
        <a:lstStyle/>
        <a:p>
          <a:endParaRPr lang="en-US"/>
        </a:p>
      </dgm:t>
    </dgm:pt>
    <dgm:pt modelId="{64932E35-7C80-49D6-BFCE-4A3323053508}">
      <dgm:prSet custT="1"/>
      <dgm:spPr/>
      <dgm:t>
        <a:bodyPr/>
        <a:lstStyle/>
        <a:p>
          <a:r>
            <a:rPr lang="en-US" sz="1600" dirty="0"/>
            <a:t>Quality of evidence</a:t>
          </a:r>
        </a:p>
      </dgm:t>
    </dgm:pt>
    <dgm:pt modelId="{781D3FE7-75DF-4393-826C-B8DA8B49F74D}" type="parTrans" cxnId="{7B34B090-3B45-4591-9EBF-0EDB1BE8C67D}">
      <dgm:prSet/>
      <dgm:spPr/>
      <dgm:t>
        <a:bodyPr/>
        <a:lstStyle/>
        <a:p>
          <a:endParaRPr lang="en-US"/>
        </a:p>
      </dgm:t>
    </dgm:pt>
    <dgm:pt modelId="{EBE2639B-D042-46F7-9363-BD99FF5CC96C}" type="sibTrans" cxnId="{7B34B090-3B45-4591-9EBF-0EDB1BE8C67D}">
      <dgm:prSet/>
      <dgm:spPr/>
      <dgm:t>
        <a:bodyPr/>
        <a:lstStyle/>
        <a:p>
          <a:endParaRPr lang="en-US"/>
        </a:p>
      </dgm:t>
    </dgm:pt>
    <dgm:pt modelId="{B7F995F2-7E85-4AEF-96A3-37044D74EB2D}">
      <dgm:prSet custT="1"/>
      <dgm:spPr/>
      <dgm:t>
        <a:bodyPr/>
        <a:lstStyle/>
        <a:p>
          <a:r>
            <a:rPr lang="en-US" sz="1600" dirty="0"/>
            <a:t>Potential for harm</a:t>
          </a:r>
        </a:p>
      </dgm:t>
    </dgm:pt>
    <dgm:pt modelId="{CF356081-43D5-4484-B4C2-0365863E39AA}" type="parTrans" cxnId="{CC4D6F74-5104-44B5-8F1F-D5CBE5179295}">
      <dgm:prSet/>
      <dgm:spPr/>
      <dgm:t>
        <a:bodyPr/>
        <a:lstStyle/>
        <a:p>
          <a:endParaRPr lang="en-US"/>
        </a:p>
      </dgm:t>
    </dgm:pt>
    <dgm:pt modelId="{2BA101DF-F152-44C5-9AD1-19C3368C3685}" type="sibTrans" cxnId="{CC4D6F74-5104-44B5-8F1F-D5CBE5179295}">
      <dgm:prSet/>
      <dgm:spPr/>
      <dgm:t>
        <a:bodyPr/>
        <a:lstStyle/>
        <a:p>
          <a:endParaRPr lang="en-US"/>
        </a:p>
      </dgm:t>
    </dgm:pt>
    <dgm:pt modelId="{78A73AB9-A633-4972-8C8C-47F2FB7186E3}">
      <dgm:prSet custT="1"/>
      <dgm:spPr/>
      <dgm:t>
        <a:bodyPr/>
        <a:lstStyle/>
        <a:p>
          <a:r>
            <a:rPr lang="en-US" sz="1600" dirty="0"/>
            <a:t>Patient values &amp; preferences</a:t>
          </a:r>
        </a:p>
      </dgm:t>
    </dgm:pt>
    <dgm:pt modelId="{4ADA9B04-7805-444D-B72B-F5DC798307EB}" type="parTrans" cxnId="{FCA46AD7-230D-412C-BE10-6CF4BDEF3963}">
      <dgm:prSet/>
      <dgm:spPr/>
      <dgm:t>
        <a:bodyPr/>
        <a:lstStyle/>
        <a:p>
          <a:endParaRPr lang="en-US"/>
        </a:p>
      </dgm:t>
    </dgm:pt>
    <dgm:pt modelId="{1FAC7536-B05D-44E0-93CB-8BB5EC9AFFAD}" type="sibTrans" cxnId="{FCA46AD7-230D-412C-BE10-6CF4BDEF3963}">
      <dgm:prSet/>
      <dgm:spPr/>
      <dgm:t>
        <a:bodyPr/>
        <a:lstStyle/>
        <a:p>
          <a:endParaRPr lang="en-US"/>
        </a:p>
      </dgm:t>
    </dgm:pt>
    <dgm:pt modelId="{7FE6C5CE-1529-40BD-97E7-B05B06F91AA4}">
      <dgm:prSet custT="1"/>
      <dgm:spPr/>
      <dgm:t>
        <a:bodyPr/>
        <a:lstStyle/>
        <a:p>
          <a:r>
            <a:rPr lang="en-US" sz="1600" dirty="0"/>
            <a:t>Costs of deprescribing</a:t>
          </a:r>
        </a:p>
      </dgm:t>
    </dgm:pt>
    <dgm:pt modelId="{C330A0C4-5D94-4DBB-B47C-9CC54A268FAC}" type="parTrans" cxnId="{3A589E37-BA06-4D46-A73F-EB1C65E2C22C}">
      <dgm:prSet/>
      <dgm:spPr/>
      <dgm:t>
        <a:bodyPr/>
        <a:lstStyle/>
        <a:p>
          <a:endParaRPr lang="en-US"/>
        </a:p>
      </dgm:t>
    </dgm:pt>
    <dgm:pt modelId="{4B0192D3-0F5D-4E32-B357-9C1F077B1180}" type="sibTrans" cxnId="{3A589E37-BA06-4D46-A73F-EB1C65E2C22C}">
      <dgm:prSet/>
      <dgm:spPr/>
      <dgm:t>
        <a:bodyPr/>
        <a:lstStyle/>
        <a:p>
          <a:endParaRPr lang="en-US"/>
        </a:p>
      </dgm:t>
    </dgm:pt>
    <dgm:pt modelId="{0AF8A287-4EB1-4DD8-B575-146FBAC24326}" type="pres">
      <dgm:prSet presAssocID="{A68EB9AD-95EB-445B-ADBC-37A3B46BC331}" presName="linear" presStyleCnt="0">
        <dgm:presLayoutVars>
          <dgm:animLvl val="lvl"/>
          <dgm:resizeHandles val="exact"/>
        </dgm:presLayoutVars>
      </dgm:prSet>
      <dgm:spPr/>
    </dgm:pt>
    <dgm:pt modelId="{1C737B04-552E-45C8-B02E-D281AE089077}" type="pres">
      <dgm:prSet presAssocID="{6A6DF0FD-3DB4-4212-9A5A-34D93F969909}" presName="parentText" presStyleLbl="node1" presStyleIdx="0" presStyleCnt="3">
        <dgm:presLayoutVars>
          <dgm:chMax val="0"/>
          <dgm:bulletEnabled val="1"/>
        </dgm:presLayoutVars>
      </dgm:prSet>
      <dgm:spPr/>
    </dgm:pt>
    <dgm:pt modelId="{A4413ED8-6D1F-4A75-B9C3-D9CB8E5D7A4F}" type="pres">
      <dgm:prSet presAssocID="{6A6DF0FD-3DB4-4212-9A5A-34D93F969909}" presName="childText" presStyleLbl="revTx" presStyleIdx="0" presStyleCnt="2">
        <dgm:presLayoutVars>
          <dgm:bulletEnabled val="1"/>
        </dgm:presLayoutVars>
      </dgm:prSet>
      <dgm:spPr/>
    </dgm:pt>
    <dgm:pt modelId="{3E05F338-73BA-45F8-8A29-E1941796316F}" type="pres">
      <dgm:prSet presAssocID="{EB489412-9D98-4308-A647-718F3E30A896}" presName="parentText" presStyleLbl="node1" presStyleIdx="1" presStyleCnt="3">
        <dgm:presLayoutVars>
          <dgm:chMax val="0"/>
          <dgm:bulletEnabled val="1"/>
        </dgm:presLayoutVars>
      </dgm:prSet>
      <dgm:spPr/>
    </dgm:pt>
    <dgm:pt modelId="{FA99D95C-75A5-441F-94F1-D242E6C92876}" type="pres">
      <dgm:prSet presAssocID="{8A7AE2C5-549A-40F7-BB5F-FBAF4B9D7979}" presName="spacer" presStyleCnt="0"/>
      <dgm:spPr/>
    </dgm:pt>
    <dgm:pt modelId="{1394B0EE-4AD6-4EB7-B207-E89E8E585B6A}" type="pres">
      <dgm:prSet presAssocID="{427B3709-2274-4D35-8CC2-E4F2A52543CD}" presName="parentText" presStyleLbl="node1" presStyleIdx="2" presStyleCnt="3">
        <dgm:presLayoutVars>
          <dgm:chMax val="0"/>
          <dgm:bulletEnabled val="1"/>
        </dgm:presLayoutVars>
      </dgm:prSet>
      <dgm:spPr/>
    </dgm:pt>
    <dgm:pt modelId="{FDB592FC-A93A-42C9-B779-6AC9DB386DF2}" type="pres">
      <dgm:prSet presAssocID="{427B3709-2274-4D35-8CC2-E4F2A52543CD}" presName="childText" presStyleLbl="revTx" presStyleIdx="1" presStyleCnt="2">
        <dgm:presLayoutVars>
          <dgm:bulletEnabled val="1"/>
        </dgm:presLayoutVars>
      </dgm:prSet>
      <dgm:spPr/>
    </dgm:pt>
  </dgm:ptLst>
  <dgm:cxnLst>
    <dgm:cxn modelId="{C6EB240A-45BA-4EBA-8C59-1176E1551151}" srcId="{6A6DF0FD-3DB4-4212-9A5A-34D93F969909}" destId="{4A769BB5-DC3A-4BCD-B10B-8C3AE01713AF}" srcOrd="2" destOrd="0" parTransId="{45844533-861B-4205-8388-FF0BBBB1EDAE}" sibTransId="{149C6374-A121-4CA6-8526-404D17D1EB68}"/>
    <dgm:cxn modelId="{77638519-84D3-4B71-BA9D-8EE3E39E7B01}" type="presOf" srcId="{A68EB9AD-95EB-445B-ADBC-37A3B46BC331}" destId="{0AF8A287-4EB1-4DD8-B575-146FBAC24326}" srcOrd="0" destOrd="0" presId="urn:microsoft.com/office/officeart/2005/8/layout/vList2"/>
    <dgm:cxn modelId="{5D8F611A-A9BC-442F-A714-1851DF826E2F}" type="presOf" srcId="{64932E35-7C80-49D6-BFCE-4A3323053508}" destId="{FDB592FC-A93A-42C9-B779-6AC9DB386DF2}" srcOrd="0" destOrd="0" presId="urn:microsoft.com/office/officeart/2005/8/layout/vList2"/>
    <dgm:cxn modelId="{DBDE2B1D-FA7D-4484-A242-D131F490DD3A}" type="presOf" srcId="{78A73AB9-A633-4972-8C8C-47F2FB7186E3}" destId="{FDB592FC-A93A-42C9-B779-6AC9DB386DF2}" srcOrd="0" destOrd="2" presId="urn:microsoft.com/office/officeart/2005/8/layout/vList2"/>
    <dgm:cxn modelId="{B9C5B432-181B-473D-ACDF-0BF1930F8C89}" type="presOf" srcId="{4A769BB5-DC3A-4BCD-B10B-8C3AE01713AF}" destId="{A4413ED8-6D1F-4A75-B9C3-D9CB8E5D7A4F}" srcOrd="0" destOrd="2" presId="urn:microsoft.com/office/officeart/2005/8/layout/vList2"/>
    <dgm:cxn modelId="{3A589E37-BA06-4D46-A73F-EB1C65E2C22C}" srcId="{427B3709-2274-4D35-8CC2-E4F2A52543CD}" destId="{7FE6C5CE-1529-40BD-97E7-B05B06F91AA4}" srcOrd="3" destOrd="0" parTransId="{C330A0C4-5D94-4DBB-B47C-9CC54A268FAC}" sibTransId="{4B0192D3-0F5D-4E32-B357-9C1F077B1180}"/>
    <dgm:cxn modelId="{7A19AB66-EA13-4D87-A004-F284F8414CF9}" srcId="{6A6DF0FD-3DB4-4212-9A5A-34D93F969909}" destId="{D6E25CFB-283F-4CE8-8355-A027719BEE6E}" srcOrd="0" destOrd="0" parTransId="{CE2DF148-0174-4B44-A8B5-BD5BB422735A}" sibTransId="{91E59B56-7AD0-4EAE-B804-266E935D174F}"/>
    <dgm:cxn modelId="{B4064D47-68C5-4B34-9C0F-AD2B396C7F24}" type="presOf" srcId="{6A6DF0FD-3DB4-4212-9A5A-34D93F969909}" destId="{1C737B04-552E-45C8-B02E-D281AE089077}" srcOrd="0" destOrd="0" presId="urn:microsoft.com/office/officeart/2005/8/layout/vList2"/>
    <dgm:cxn modelId="{2037196E-F7AA-476B-AEFE-70FD300CB8BB}" type="presOf" srcId="{B7F995F2-7E85-4AEF-96A3-37044D74EB2D}" destId="{FDB592FC-A93A-42C9-B779-6AC9DB386DF2}" srcOrd="0" destOrd="1" presId="urn:microsoft.com/office/officeart/2005/8/layout/vList2"/>
    <dgm:cxn modelId="{CC4D6F74-5104-44B5-8F1F-D5CBE5179295}" srcId="{427B3709-2274-4D35-8CC2-E4F2A52543CD}" destId="{B7F995F2-7E85-4AEF-96A3-37044D74EB2D}" srcOrd="1" destOrd="0" parTransId="{CF356081-43D5-4484-B4C2-0365863E39AA}" sibTransId="{2BA101DF-F152-44C5-9AD1-19C3368C3685}"/>
    <dgm:cxn modelId="{431B4259-EFB4-4295-943C-2A8AF72781D4}" type="presOf" srcId="{427B3709-2274-4D35-8CC2-E4F2A52543CD}" destId="{1394B0EE-4AD6-4EB7-B207-E89E8E585B6A}" srcOrd="0" destOrd="0" presId="urn:microsoft.com/office/officeart/2005/8/layout/vList2"/>
    <dgm:cxn modelId="{D7D9D65A-EEB9-4EE6-9D26-1B16D68C3A08}" type="presOf" srcId="{FE0931FD-EEDE-417B-B278-702D93B07BB4}" destId="{A4413ED8-6D1F-4A75-B9C3-D9CB8E5D7A4F}" srcOrd="0" destOrd="1" presId="urn:microsoft.com/office/officeart/2005/8/layout/vList2"/>
    <dgm:cxn modelId="{7B34B090-3B45-4591-9EBF-0EDB1BE8C67D}" srcId="{427B3709-2274-4D35-8CC2-E4F2A52543CD}" destId="{64932E35-7C80-49D6-BFCE-4A3323053508}" srcOrd="0" destOrd="0" parTransId="{781D3FE7-75DF-4393-826C-B8DA8B49F74D}" sibTransId="{EBE2639B-D042-46F7-9363-BD99FF5CC96C}"/>
    <dgm:cxn modelId="{54B91AAA-00D1-4343-B623-777E7AD88694}" srcId="{A68EB9AD-95EB-445B-ADBC-37A3B46BC331}" destId="{EB489412-9D98-4308-A647-718F3E30A896}" srcOrd="1" destOrd="0" parTransId="{3B3D5999-AF16-44EB-A099-C0D65A2B9B1B}" sibTransId="{8A7AE2C5-549A-40F7-BB5F-FBAF4B9D7979}"/>
    <dgm:cxn modelId="{FCA46AD7-230D-412C-BE10-6CF4BDEF3963}" srcId="{427B3709-2274-4D35-8CC2-E4F2A52543CD}" destId="{78A73AB9-A633-4972-8C8C-47F2FB7186E3}" srcOrd="2" destOrd="0" parTransId="{4ADA9B04-7805-444D-B72B-F5DC798307EB}" sibTransId="{1FAC7536-B05D-44E0-93CB-8BB5EC9AFFAD}"/>
    <dgm:cxn modelId="{9B77C3DB-894C-4340-A28E-CED2FEFCF411}" type="presOf" srcId="{7FE6C5CE-1529-40BD-97E7-B05B06F91AA4}" destId="{FDB592FC-A93A-42C9-B779-6AC9DB386DF2}" srcOrd="0" destOrd="3" presId="urn:microsoft.com/office/officeart/2005/8/layout/vList2"/>
    <dgm:cxn modelId="{D6C4CFDB-F5A6-4AC7-B181-A3CD3AAD38FD}" srcId="{6A6DF0FD-3DB4-4212-9A5A-34D93F969909}" destId="{FE0931FD-EEDE-417B-B278-702D93B07BB4}" srcOrd="1" destOrd="0" parTransId="{2D4506E7-6DFE-4AC2-AB1A-639F10986E42}" sibTransId="{509A0B3F-5DDF-4EB2-983D-2C87EF455B92}"/>
    <dgm:cxn modelId="{91837AF3-208E-48A3-993A-153558410590}" srcId="{A68EB9AD-95EB-445B-ADBC-37A3B46BC331}" destId="{6A6DF0FD-3DB4-4212-9A5A-34D93F969909}" srcOrd="0" destOrd="0" parTransId="{C06B307A-4A69-4217-BDCE-27CDE99A4307}" sibTransId="{6BA390C7-AF39-463D-99B7-00D084D8B752}"/>
    <dgm:cxn modelId="{F43EBCF8-A412-4F28-B45C-759981180F68}" type="presOf" srcId="{D6E25CFB-283F-4CE8-8355-A027719BEE6E}" destId="{A4413ED8-6D1F-4A75-B9C3-D9CB8E5D7A4F}" srcOrd="0" destOrd="0" presId="urn:microsoft.com/office/officeart/2005/8/layout/vList2"/>
    <dgm:cxn modelId="{DEF212FB-E002-4DE8-A22B-0CB4CA9BC8E9}" type="presOf" srcId="{EB489412-9D98-4308-A647-718F3E30A896}" destId="{3E05F338-73BA-45F8-8A29-E1941796316F}" srcOrd="0" destOrd="0" presId="urn:microsoft.com/office/officeart/2005/8/layout/vList2"/>
    <dgm:cxn modelId="{B580B7FE-4B7E-4023-A20D-718D26F82A5D}" srcId="{A68EB9AD-95EB-445B-ADBC-37A3B46BC331}" destId="{427B3709-2274-4D35-8CC2-E4F2A52543CD}" srcOrd="2" destOrd="0" parTransId="{B8B0CB52-EDA2-422C-BE99-0115E6832CCC}" sibTransId="{2E169191-EFF6-456A-A68B-850CD2D60AA0}"/>
    <dgm:cxn modelId="{7EB48E70-03B4-45EB-8F50-9B732825DCD9}" type="presParOf" srcId="{0AF8A287-4EB1-4DD8-B575-146FBAC24326}" destId="{1C737B04-552E-45C8-B02E-D281AE089077}" srcOrd="0" destOrd="0" presId="urn:microsoft.com/office/officeart/2005/8/layout/vList2"/>
    <dgm:cxn modelId="{45F68A54-65AC-4308-AEC6-E8FC29BBAE5D}" type="presParOf" srcId="{0AF8A287-4EB1-4DD8-B575-146FBAC24326}" destId="{A4413ED8-6D1F-4A75-B9C3-D9CB8E5D7A4F}" srcOrd="1" destOrd="0" presId="urn:microsoft.com/office/officeart/2005/8/layout/vList2"/>
    <dgm:cxn modelId="{19850836-FD4D-468B-B252-6984AFE41030}" type="presParOf" srcId="{0AF8A287-4EB1-4DD8-B575-146FBAC24326}" destId="{3E05F338-73BA-45F8-8A29-E1941796316F}" srcOrd="2" destOrd="0" presId="urn:microsoft.com/office/officeart/2005/8/layout/vList2"/>
    <dgm:cxn modelId="{B896D7BB-DC24-4547-8A0A-554E2EED6871}" type="presParOf" srcId="{0AF8A287-4EB1-4DD8-B575-146FBAC24326}" destId="{FA99D95C-75A5-441F-94F1-D242E6C92876}" srcOrd="3" destOrd="0" presId="urn:microsoft.com/office/officeart/2005/8/layout/vList2"/>
    <dgm:cxn modelId="{A0D3D506-B519-453B-B7D6-FA1ABC82CD45}" type="presParOf" srcId="{0AF8A287-4EB1-4DD8-B575-146FBAC24326}" destId="{1394B0EE-4AD6-4EB7-B207-E89E8E585B6A}" srcOrd="4" destOrd="0" presId="urn:microsoft.com/office/officeart/2005/8/layout/vList2"/>
    <dgm:cxn modelId="{177085A9-B803-44A2-AF31-ED24642651F1}" type="presParOf" srcId="{0AF8A287-4EB1-4DD8-B575-146FBAC24326}" destId="{FDB592FC-A93A-42C9-B779-6AC9DB386D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D8B5-1ED8-47C4-98CB-C11E77F89B79}">
      <dsp:nvSpPr>
        <dsp:cNvPr id="0" name=""/>
        <dsp:cNvSpPr/>
      </dsp:nvSpPr>
      <dsp:spPr>
        <a:xfrm>
          <a:off x="4696986" y="4253346"/>
          <a:ext cx="2008317" cy="20083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Falls and injury</a:t>
          </a:r>
        </a:p>
      </dsp:txBody>
      <dsp:txXfrm>
        <a:off x="4991097" y="4547457"/>
        <a:ext cx="1420095" cy="1420095"/>
      </dsp:txXfrm>
    </dsp:sp>
    <dsp:sp modelId="{A33E0F28-DF1E-43D7-93FE-14BA3D175E42}">
      <dsp:nvSpPr>
        <dsp:cNvPr id="0" name=""/>
        <dsp:cNvSpPr/>
      </dsp:nvSpPr>
      <dsp:spPr>
        <a:xfrm rot="10800000">
          <a:off x="1006559"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F8D1B-B0AB-427C-B05E-951BF906FBC0}">
      <dsp:nvSpPr>
        <dsp:cNvPr id="0" name=""/>
        <dsp:cNvSpPr/>
      </dsp:nvSpPr>
      <dsp:spPr>
        <a:xfrm>
          <a:off x="303648"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Muscle weakness</a:t>
          </a:r>
        </a:p>
      </dsp:txBody>
      <dsp:txXfrm>
        <a:off x="336588" y="4728116"/>
        <a:ext cx="1339942" cy="1058777"/>
      </dsp:txXfrm>
    </dsp:sp>
    <dsp:sp modelId="{3405C57F-835B-4DEC-BEFB-FA88887A97BC}">
      <dsp:nvSpPr>
        <dsp:cNvPr id="0" name=""/>
        <dsp:cNvSpPr/>
      </dsp:nvSpPr>
      <dsp:spPr>
        <a:xfrm rot="12150000">
          <a:off x="1231180"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EE27C-6A5C-436C-A6D2-9863A938B9A4}">
      <dsp:nvSpPr>
        <dsp:cNvPr id="0" name=""/>
        <dsp:cNvSpPr/>
      </dsp:nvSpPr>
      <dsp:spPr>
        <a:xfrm>
          <a:off x="661002"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Neurological deficits</a:t>
          </a:r>
        </a:p>
      </dsp:txBody>
      <dsp:txXfrm>
        <a:off x="693942" y="2931576"/>
        <a:ext cx="1339942" cy="1058777"/>
      </dsp:txXfrm>
    </dsp:sp>
    <dsp:sp modelId="{A3A8C2C3-9312-4251-A448-83EF4CB5A795}">
      <dsp:nvSpPr>
        <dsp:cNvPr id="0" name=""/>
        <dsp:cNvSpPr/>
      </dsp:nvSpPr>
      <dsp:spPr>
        <a:xfrm rot="13500000">
          <a:off x="1870846"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67C37-04C4-444C-8B14-C65D63572086}">
      <dsp:nvSpPr>
        <dsp:cNvPr id="0" name=""/>
        <dsp:cNvSpPr/>
      </dsp:nvSpPr>
      <dsp:spPr>
        <a:xfrm>
          <a:off x="1678660"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Poor vision</a:t>
          </a:r>
        </a:p>
      </dsp:txBody>
      <dsp:txXfrm>
        <a:off x="1711600" y="1408543"/>
        <a:ext cx="1339942" cy="1058777"/>
      </dsp:txXfrm>
    </dsp:sp>
    <dsp:sp modelId="{8F0A7D40-3249-423D-ACF7-58C2C61CE112}">
      <dsp:nvSpPr>
        <dsp:cNvPr id="0" name=""/>
        <dsp:cNvSpPr/>
      </dsp:nvSpPr>
      <dsp:spPr>
        <a:xfrm rot="14850000">
          <a:off x="282817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667FA-9523-40A4-A049-B40ABA9AFE2F}">
      <dsp:nvSpPr>
        <dsp:cNvPr id="0" name=""/>
        <dsp:cNvSpPr/>
      </dsp:nvSpPr>
      <dsp:spPr>
        <a:xfrm>
          <a:off x="320169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Cluttered</a:t>
          </a:r>
        </a:p>
        <a:p>
          <a:pPr marL="0" lvl="0" indent="0" algn="ctr" defTabSz="711200">
            <a:lnSpc>
              <a:spcPct val="90000"/>
            </a:lnSpc>
            <a:spcBef>
              <a:spcPct val="0"/>
            </a:spcBef>
            <a:spcAft>
              <a:spcPct val="35000"/>
            </a:spcAft>
            <a:buNone/>
          </a:pPr>
          <a:r>
            <a:rPr lang="en-US" sz="1600" kern="1200" dirty="0"/>
            <a:t>Environment</a:t>
          </a:r>
        </a:p>
      </dsp:txBody>
      <dsp:txXfrm>
        <a:off x="3234634" y="390884"/>
        <a:ext cx="1339942" cy="1058777"/>
      </dsp:txXfrm>
    </dsp:sp>
    <dsp:sp modelId="{A66B4536-5C88-4B03-8C6C-8E67FBF69E81}">
      <dsp:nvSpPr>
        <dsp:cNvPr id="0" name=""/>
        <dsp:cNvSpPr/>
      </dsp:nvSpPr>
      <dsp:spPr>
        <a:xfrm rot="16200000">
          <a:off x="3957418" y="202046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0C177-B357-4B24-B38A-4FECE061D471}">
      <dsp:nvSpPr>
        <dsp:cNvPr id="0" name=""/>
        <dsp:cNvSpPr/>
      </dsp:nvSpPr>
      <dsp:spPr>
        <a:xfrm>
          <a:off x="4998234" y="590"/>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Malnutrition</a:t>
          </a:r>
        </a:p>
      </dsp:txBody>
      <dsp:txXfrm>
        <a:off x="5031174" y="33530"/>
        <a:ext cx="1339942" cy="1058777"/>
      </dsp:txXfrm>
    </dsp:sp>
    <dsp:sp modelId="{EF2A8C05-C152-4773-A6BE-68A17AE188A2}">
      <dsp:nvSpPr>
        <dsp:cNvPr id="0" name=""/>
        <dsp:cNvSpPr/>
      </dsp:nvSpPr>
      <dsp:spPr>
        <a:xfrm rot="17550000">
          <a:off x="508666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2FBC-FACA-488A-B087-7B25D5F29883}">
      <dsp:nvSpPr>
        <dsp:cNvPr id="0" name=""/>
        <dsp:cNvSpPr/>
      </dsp:nvSpPr>
      <dsp:spPr>
        <a:xfrm>
          <a:off x="679477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a:t>
          </a:r>
        </a:p>
      </dsp:txBody>
      <dsp:txXfrm>
        <a:off x="6827714" y="390884"/>
        <a:ext cx="1339942" cy="1058777"/>
      </dsp:txXfrm>
    </dsp:sp>
    <dsp:sp modelId="{06DB83CF-22A1-40B0-BEE4-DB0A966695F5}">
      <dsp:nvSpPr>
        <dsp:cNvPr id="0" name=""/>
        <dsp:cNvSpPr/>
      </dsp:nvSpPr>
      <dsp:spPr>
        <a:xfrm rot="18900000">
          <a:off x="6043991"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7A12-204F-4E76-984B-B104172B1A83}">
      <dsp:nvSpPr>
        <dsp:cNvPr id="0" name=""/>
        <dsp:cNvSpPr/>
      </dsp:nvSpPr>
      <dsp:spPr>
        <a:xfrm>
          <a:off x="8317807"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Orthostatic hypotension</a:t>
          </a:r>
        </a:p>
      </dsp:txBody>
      <dsp:txXfrm>
        <a:off x="8350747" y="1408543"/>
        <a:ext cx="1339942" cy="1058777"/>
      </dsp:txXfrm>
    </dsp:sp>
    <dsp:sp modelId="{BAB0A4B6-D8A7-4B42-9F1B-D92631059A68}">
      <dsp:nvSpPr>
        <dsp:cNvPr id="0" name=""/>
        <dsp:cNvSpPr/>
      </dsp:nvSpPr>
      <dsp:spPr>
        <a:xfrm rot="20250000">
          <a:off x="6683657"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A3648-0B12-441A-A8AB-B1230C153838}">
      <dsp:nvSpPr>
        <dsp:cNvPr id="0" name=""/>
        <dsp:cNvSpPr/>
      </dsp:nvSpPr>
      <dsp:spPr>
        <a:xfrm>
          <a:off x="9335466"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Osteoporosis</a:t>
          </a:r>
        </a:p>
      </dsp:txBody>
      <dsp:txXfrm>
        <a:off x="9368406" y="2931576"/>
        <a:ext cx="1339942" cy="1058777"/>
      </dsp:txXfrm>
    </dsp:sp>
    <dsp:sp modelId="{941B42CD-F963-4037-8DD8-5208F6E3061E}">
      <dsp:nvSpPr>
        <dsp:cNvPr id="0" name=""/>
        <dsp:cNvSpPr/>
      </dsp:nvSpPr>
      <dsp:spPr>
        <a:xfrm>
          <a:off x="6908277"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D8A93-265D-4DA4-811D-2C026CC5C60E}">
      <dsp:nvSpPr>
        <dsp:cNvPr id="0" name=""/>
        <dsp:cNvSpPr/>
      </dsp:nvSpPr>
      <dsp:spPr>
        <a:xfrm>
          <a:off x="9692820"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Urinary urgency</a:t>
          </a:r>
        </a:p>
      </dsp:txBody>
      <dsp:txXfrm>
        <a:off x="9725760" y="4728116"/>
        <a:ext cx="1339942" cy="10587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69016-FBAF-4718-95A3-DA6BEC44C156}">
      <dsp:nvSpPr>
        <dsp:cNvPr id="0" name=""/>
        <dsp:cNvSpPr/>
      </dsp:nvSpPr>
      <dsp:spPr>
        <a:xfrm>
          <a:off x="266376" y="673205"/>
          <a:ext cx="1363807" cy="13638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74C1F-9F2C-4089-A9DA-6C99376965FF}">
      <dsp:nvSpPr>
        <dsp:cNvPr id="0" name=""/>
        <dsp:cNvSpPr/>
      </dsp:nvSpPr>
      <dsp:spPr>
        <a:xfrm>
          <a:off x="552776" y="959605"/>
          <a:ext cx="791008" cy="791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DAFBB-C3FF-4331-9EDB-E13C256C4D95}">
      <dsp:nvSpPr>
        <dsp:cNvPr id="0" name=""/>
        <dsp:cNvSpPr/>
      </dsp:nvSpPr>
      <dsp:spPr>
        <a:xfrm>
          <a:off x="1922428" y="673205"/>
          <a:ext cx="3214688" cy="1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Unknown indication</a:t>
          </a:r>
        </a:p>
      </dsp:txBody>
      <dsp:txXfrm>
        <a:off x="1922428" y="673205"/>
        <a:ext cx="3214688" cy="1363807"/>
      </dsp:txXfrm>
    </dsp:sp>
    <dsp:sp modelId="{092F4A77-CB49-4A60-B905-C1712281F501}">
      <dsp:nvSpPr>
        <dsp:cNvPr id="0" name=""/>
        <dsp:cNvSpPr/>
      </dsp:nvSpPr>
      <dsp:spPr>
        <a:xfrm>
          <a:off x="5697252" y="673205"/>
          <a:ext cx="1363807" cy="13638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AE807-2923-49B0-B9ED-A8E63E2FA0BD}">
      <dsp:nvSpPr>
        <dsp:cNvPr id="0" name=""/>
        <dsp:cNvSpPr/>
      </dsp:nvSpPr>
      <dsp:spPr>
        <a:xfrm>
          <a:off x="5983651" y="959605"/>
          <a:ext cx="791008" cy="791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48F760-83C0-493D-99EB-5E73735E2DA4}">
      <dsp:nvSpPr>
        <dsp:cNvPr id="0" name=""/>
        <dsp:cNvSpPr/>
      </dsp:nvSpPr>
      <dsp:spPr>
        <a:xfrm>
          <a:off x="7353303" y="673205"/>
          <a:ext cx="3214688" cy="1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Little guidance on when or how to stop medications</a:t>
          </a:r>
        </a:p>
      </dsp:txBody>
      <dsp:txXfrm>
        <a:off x="7353303" y="673205"/>
        <a:ext cx="3214688" cy="1363807"/>
      </dsp:txXfrm>
    </dsp:sp>
    <dsp:sp modelId="{7AB7A853-03C2-46BB-A71C-C043032DFA46}">
      <dsp:nvSpPr>
        <dsp:cNvPr id="0" name=""/>
        <dsp:cNvSpPr/>
      </dsp:nvSpPr>
      <dsp:spPr>
        <a:xfrm>
          <a:off x="266376" y="2871452"/>
          <a:ext cx="1363807" cy="13638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6D00A-E821-49EC-8ECB-552F8FA7FF95}">
      <dsp:nvSpPr>
        <dsp:cNvPr id="0" name=""/>
        <dsp:cNvSpPr/>
      </dsp:nvSpPr>
      <dsp:spPr>
        <a:xfrm>
          <a:off x="552776" y="3157851"/>
          <a:ext cx="791008" cy="7910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9E502-DF5B-4B85-A484-9183AF5D8388}">
      <dsp:nvSpPr>
        <dsp:cNvPr id="0" name=""/>
        <dsp:cNvSpPr/>
      </dsp:nvSpPr>
      <dsp:spPr>
        <a:xfrm>
          <a:off x="1922428" y="2871452"/>
          <a:ext cx="3214688" cy="1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Concern about adverse outcome due to stopping medication</a:t>
          </a:r>
        </a:p>
      </dsp:txBody>
      <dsp:txXfrm>
        <a:off x="1922428" y="2871452"/>
        <a:ext cx="3214688" cy="1363807"/>
      </dsp:txXfrm>
    </dsp:sp>
    <dsp:sp modelId="{808B06BD-3D47-4D14-8E9E-0B8D6EF411FC}">
      <dsp:nvSpPr>
        <dsp:cNvPr id="0" name=""/>
        <dsp:cNvSpPr/>
      </dsp:nvSpPr>
      <dsp:spPr>
        <a:xfrm>
          <a:off x="5697252" y="2871452"/>
          <a:ext cx="1363807" cy="13638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9B0DE-13A4-4F96-9C2F-12D72A490F1D}">
      <dsp:nvSpPr>
        <dsp:cNvPr id="0" name=""/>
        <dsp:cNvSpPr/>
      </dsp:nvSpPr>
      <dsp:spPr>
        <a:xfrm>
          <a:off x="5983651" y="3157851"/>
          <a:ext cx="791008" cy="7910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B7153B-9409-4C23-AAC0-9D5F0C93090A}">
      <dsp:nvSpPr>
        <dsp:cNvPr id="0" name=""/>
        <dsp:cNvSpPr/>
      </dsp:nvSpPr>
      <dsp:spPr>
        <a:xfrm>
          <a:off x="7353303" y="2871452"/>
          <a:ext cx="3214688" cy="1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Deviation from clinical guidelines</a:t>
          </a:r>
        </a:p>
      </dsp:txBody>
      <dsp:txXfrm>
        <a:off x="7353303" y="2871452"/>
        <a:ext cx="3214688" cy="1363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EBF34-AD18-4014-9F83-2DA9EB8C8FE9}">
      <dsp:nvSpPr>
        <dsp:cNvPr id="0" name=""/>
        <dsp:cNvSpPr/>
      </dsp:nvSpPr>
      <dsp:spPr>
        <a:xfrm>
          <a:off x="0" y="68827"/>
          <a:ext cx="10430677" cy="69264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Factors in non-adherence</a:t>
          </a:r>
        </a:p>
      </dsp:txBody>
      <dsp:txXfrm>
        <a:off x="33812" y="102639"/>
        <a:ext cx="10363053" cy="625016"/>
      </dsp:txXfrm>
    </dsp:sp>
    <dsp:sp modelId="{AF5C8403-7895-42F9-8C7C-888DCF24CCCB}">
      <dsp:nvSpPr>
        <dsp:cNvPr id="0" name=""/>
        <dsp:cNvSpPr/>
      </dsp:nvSpPr>
      <dsp:spPr>
        <a:xfrm>
          <a:off x="0" y="714518"/>
          <a:ext cx="10430677" cy="179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7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Financial, cognitive, or functional status</a:t>
          </a:r>
        </a:p>
        <a:p>
          <a:pPr marL="228600" lvl="1" indent="-228600" algn="l" defTabSz="1200150">
            <a:lnSpc>
              <a:spcPct val="90000"/>
            </a:lnSpc>
            <a:spcBef>
              <a:spcPct val="0"/>
            </a:spcBef>
            <a:spcAft>
              <a:spcPct val="20000"/>
            </a:spcAft>
            <a:buChar char="•"/>
          </a:pPr>
          <a:r>
            <a:rPr lang="en-US" sz="2700" kern="1200" dirty="0"/>
            <a:t>Beliefs and understanding about disease and medications</a:t>
          </a:r>
        </a:p>
        <a:p>
          <a:pPr marL="228600" lvl="1" indent="-228600" algn="l" defTabSz="1200150">
            <a:lnSpc>
              <a:spcPct val="90000"/>
            </a:lnSpc>
            <a:spcBef>
              <a:spcPct val="0"/>
            </a:spcBef>
            <a:spcAft>
              <a:spcPct val="20000"/>
            </a:spcAft>
            <a:buChar char="•"/>
          </a:pPr>
          <a:r>
            <a:rPr lang="en-US" sz="2700" kern="1200" dirty="0"/>
            <a:t>Polypharmacy, adverse effects</a:t>
          </a:r>
        </a:p>
        <a:p>
          <a:pPr marL="228600" lvl="1" indent="-228600" algn="l" defTabSz="1200150">
            <a:lnSpc>
              <a:spcPct val="90000"/>
            </a:lnSpc>
            <a:spcBef>
              <a:spcPct val="0"/>
            </a:spcBef>
            <a:spcAft>
              <a:spcPct val="20000"/>
            </a:spcAft>
            <a:buChar char="•"/>
          </a:pPr>
          <a:r>
            <a:rPr lang="en-US" sz="2700" kern="1200" dirty="0"/>
            <a:t>Caregiver support</a:t>
          </a:r>
        </a:p>
      </dsp:txBody>
      <dsp:txXfrm>
        <a:off x="0" y="714518"/>
        <a:ext cx="10430677" cy="1795936"/>
      </dsp:txXfrm>
    </dsp:sp>
    <dsp:sp modelId="{C9944BF1-1427-4769-97DE-F308335F62C1}">
      <dsp:nvSpPr>
        <dsp:cNvPr id="0" name=""/>
        <dsp:cNvSpPr/>
      </dsp:nvSpPr>
      <dsp:spPr>
        <a:xfrm>
          <a:off x="0" y="2510454"/>
          <a:ext cx="10430677" cy="69264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Non-adherence associated with increased ADEs and healthcare costs</a:t>
          </a:r>
        </a:p>
      </dsp:txBody>
      <dsp:txXfrm>
        <a:off x="33812" y="2544266"/>
        <a:ext cx="10363053" cy="625016"/>
      </dsp:txXfrm>
    </dsp:sp>
    <dsp:sp modelId="{1352BA80-7E3D-400E-9D30-AA628A42FDCD}">
      <dsp:nvSpPr>
        <dsp:cNvPr id="0" name=""/>
        <dsp:cNvSpPr/>
      </dsp:nvSpPr>
      <dsp:spPr>
        <a:xfrm>
          <a:off x="0" y="3203094"/>
          <a:ext cx="10430677"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7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Factor in ~10% of hospital admissions</a:t>
          </a:r>
        </a:p>
        <a:p>
          <a:pPr marL="228600" lvl="1" indent="-228600" algn="l" defTabSz="1200150">
            <a:lnSpc>
              <a:spcPct val="90000"/>
            </a:lnSpc>
            <a:spcBef>
              <a:spcPct val="0"/>
            </a:spcBef>
            <a:spcAft>
              <a:spcPct val="20000"/>
            </a:spcAft>
            <a:buChar char="•"/>
          </a:pPr>
          <a:r>
            <a:rPr lang="en-US" sz="2700" kern="1200"/>
            <a:t>Cause of 21% of preventable ADEs</a:t>
          </a:r>
        </a:p>
      </dsp:txBody>
      <dsp:txXfrm>
        <a:off x="0" y="3203094"/>
        <a:ext cx="10430677" cy="9573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4765C-0F45-4998-B060-18999E2E116C}">
      <dsp:nvSpPr>
        <dsp:cNvPr id="0" name=""/>
        <dsp:cNvSpPr/>
      </dsp:nvSpPr>
      <dsp:spPr>
        <a:xfrm>
          <a:off x="0" y="282768"/>
          <a:ext cx="3023278" cy="1813967"/>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Socioeconomic factors: cost, cultural beliefs</a:t>
          </a:r>
        </a:p>
      </dsp:txBody>
      <dsp:txXfrm>
        <a:off x="0" y="282768"/>
        <a:ext cx="3023278" cy="1813967"/>
      </dsp:txXfrm>
    </dsp:sp>
    <dsp:sp modelId="{98068C35-9CCC-4AA3-BF7B-B6639A96D89D}">
      <dsp:nvSpPr>
        <dsp:cNvPr id="0" name=""/>
        <dsp:cNvSpPr/>
      </dsp:nvSpPr>
      <dsp:spPr>
        <a:xfrm>
          <a:off x="3325606" y="282768"/>
          <a:ext cx="3023278" cy="1813967"/>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Provider-patient relationship</a:t>
          </a:r>
        </a:p>
      </dsp:txBody>
      <dsp:txXfrm>
        <a:off x="3325606" y="282768"/>
        <a:ext cx="3023278" cy="1813967"/>
      </dsp:txXfrm>
    </dsp:sp>
    <dsp:sp modelId="{CEC71B95-13FC-4B30-85D6-F1120DF19CF9}">
      <dsp:nvSpPr>
        <dsp:cNvPr id="0" name=""/>
        <dsp:cNvSpPr/>
      </dsp:nvSpPr>
      <dsp:spPr>
        <a:xfrm>
          <a:off x="6651213" y="282768"/>
          <a:ext cx="3023278" cy="1813967"/>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Condition-related factors</a:t>
          </a:r>
        </a:p>
      </dsp:txBody>
      <dsp:txXfrm>
        <a:off x="6651213" y="282768"/>
        <a:ext cx="3023278" cy="1813967"/>
      </dsp:txXfrm>
    </dsp:sp>
    <dsp:sp modelId="{C97E006E-41AE-47BA-8EEC-43E8F523789F}">
      <dsp:nvSpPr>
        <dsp:cNvPr id="0" name=""/>
        <dsp:cNvSpPr/>
      </dsp:nvSpPr>
      <dsp:spPr>
        <a:xfrm>
          <a:off x="1662803" y="2399063"/>
          <a:ext cx="3023278" cy="1813967"/>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Therapy-related factors: e.g. complexity</a:t>
          </a:r>
        </a:p>
      </dsp:txBody>
      <dsp:txXfrm>
        <a:off x="1662803" y="2399063"/>
        <a:ext cx="3023278" cy="1813967"/>
      </dsp:txXfrm>
    </dsp:sp>
    <dsp:sp modelId="{1F3B317A-937B-4F57-AFB2-794CCB9A36B9}">
      <dsp:nvSpPr>
        <dsp:cNvPr id="0" name=""/>
        <dsp:cNvSpPr/>
      </dsp:nvSpPr>
      <dsp:spPr>
        <a:xfrm>
          <a:off x="4988409" y="2399063"/>
          <a:ext cx="3023278" cy="1813967"/>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Patient related factors: functional/cognitive impairment</a:t>
          </a:r>
        </a:p>
      </dsp:txBody>
      <dsp:txXfrm>
        <a:off x="4988409" y="2399063"/>
        <a:ext cx="3023278" cy="18139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4CB50-EACC-4FB9-A5AF-8321C0FDB443}">
      <dsp:nvSpPr>
        <dsp:cNvPr id="0" name=""/>
        <dsp:cNvSpPr/>
      </dsp:nvSpPr>
      <dsp:spPr>
        <a:xfrm>
          <a:off x="6295" y="-5"/>
          <a:ext cx="1967953" cy="236154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0" tIns="0" rIns="194390" bIns="330200" numCol="1" spcCol="1270" anchor="ctr" anchorCtr="0">
          <a:noAutofit/>
        </a:bodyPr>
        <a:lstStyle/>
        <a:p>
          <a:pPr marL="0" lvl="0" indent="0" algn="l" defTabSz="622300">
            <a:lnSpc>
              <a:spcPct val="90000"/>
            </a:lnSpc>
            <a:spcBef>
              <a:spcPct val="0"/>
            </a:spcBef>
            <a:spcAft>
              <a:spcPct val="35000"/>
            </a:spcAft>
            <a:buNone/>
          </a:pPr>
          <a:r>
            <a:rPr lang="en-US" sz="1400" kern="1200" dirty="0"/>
            <a:t>Least expensive alternative</a:t>
          </a:r>
        </a:p>
      </dsp:txBody>
      <dsp:txXfrm>
        <a:off x="6295" y="944612"/>
        <a:ext cx="1967953" cy="1416926"/>
      </dsp:txXfrm>
    </dsp:sp>
    <dsp:sp modelId="{6895E8C0-C9FD-4F37-838A-CCECD78F9095}">
      <dsp:nvSpPr>
        <dsp:cNvPr id="0" name=""/>
        <dsp:cNvSpPr/>
      </dsp:nvSpPr>
      <dsp:spPr>
        <a:xfrm>
          <a:off x="6295" y="-5"/>
          <a:ext cx="1967953" cy="9446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4390" tIns="165100" rIns="194390"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p>
      </dsp:txBody>
      <dsp:txXfrm>
        <a:off x="6295" y="-5"/>
        <a:ext cx="1967953" cy="944617"/>
      </dsp:txXfrm>
    </dsp:sp>
    <dsp:sp modelId="{21B90E25-D5C7-46D9-80E1-2BEFC08BDBED}">
      <dsp:nvSpPr>
        <dsp:cNvPr id="0" name=""/>
        <dsp:cNvSpPr/>
      </dsp:nvSpPr>
      <dsp:spPr>
        <a:xfrm>
          <a:off x="2131685" y="9180"/>
          <a:ext cx="1967953" cy="234317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0" tIns="0" rIns="194390" bIns="330200" numCol="1" spcCol="1270" anchor="ctr" anchorCtr="0">
          <a:noAutofit/>
        </a:bodyPr>
        <a:lstStyle/>
        <a:p>
          <a:pPr marL="0" lvl="0" indent="0" algn="l" defTabSz="622300">
            <a:lnSpc>
              <a:spcPct val="90000"/>
            </a:lnSpc>
            <a:spcBef>
              <a:spcPct val="0"/>
            </a:spcBef>
            <a:spcAft>
              <a:spcPct val="35000"/>
            </a:spcAft>
            <a:buNone/>
          </a:pPr>
          <a:r>
            <a:rPr lang="en-US" sz="1400" b="1" kern="1200" dirty="0"/>
            <a:t>Simplify</a:t>
          </a:r>
          <a:r>
            <a:rPr lang="en-US" sz="1400" kern="1200" dirty="0"/>
            <a:t> the regimen</a:t>
          </a:r>
        </a:p>
      </dsp:txBody>
      <dsp:txXfrm>
        <a:off x="2131685" y="946449"/>
        <a:ext cx="1967953" cy="1405902"/>
      </dsp:txXfrm>
    </dsp:sp>
    <dsp:sp modelId="{C0C74363-3264-4D8E-85DD-6582B1739D26}">
      <dsp:nvSpPr>
        <dsp:cNvPr id="0" name=""/>
        <dsp:cNvSpPr/>
      </dsp:nvSpPr>
      <dsp:spPr>
        <a:xfrm>
          <a:off x="2131685" y="-5"/>
          <a:ext cx="1967953" cy="9446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4390" tIns="165100" rIns="194390"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p>
      </dsp:txBody>
      <dsp:txXfrm>
        <a:off x="2131685" y="-5"/>
        <a:ext cx="1967953" cy="944617"/>
      </dsp:txXfrm>
    </dsp:sp>
    <dsp:sp modelId="{AAF32D43-E876-4EB8-8EF3-5184EF1454F1}">
      <dsp:nvSpPr>
        <dsp:cNvPr id="0" name=""/>
        <dsp:cNvSpPr/>
      </dsp:nvSpPr>
      <dsp:spPr>
        <a:xfrm>
          <a:off x="4257075" y="-5"/>
          <a:ext cx="1967953" cy="23663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0" tIns="0" rIns="194390" bIns="274320" numCol="1" spcCol="1270" anchor="ctr" anchorCtr="0">
          <a:noAutofit/>
        </a:bodyPr>
        <a:lstStyle/>
        <a:p>
          <a:pPr marL="0" lvl="0" indent="0" algn="l" defTabSz="622300">
            <a:lnSpc>
              <a:spcPct val="90000"/>
            </a:lnSpc>
            <a:spcBef>
              <a:spcPct val="0"/>
            </a:spcBef>
            <a:spcAft>
              <a:spcPct val="35000"/>
            </a:spcAft>
            <a:buNone/>
          </a:pPr>
          <a:r>
            <a:rPr lang="en-US" sz="1400" kern="1200" dirty="0"/>
            <a:t>Clear written instructions</a:t>
          </a:r>
        </a:p>
      </dsp:txBody>
      <dsp:txXfrm>
        <a:off x="4257075" y="946529"/>
        <a:ext cx="1967953" cy="1419802"/>
      </dsp:txXfrm>
    </dsp:sp>
    <dsp:sp modelId="{4BFF2787-4AFD-4C50-9E2B-4B9930D88C61}">
      <dsp:nvSpPr>
        <dsp:cNvPr id="0" name=""/>
        <dsp:cNvSpPr/>
      </dsp:nvSpPr>
      <dsp:spPr>
        <a:xfrm>
          <a:off x="4267210" y="0"/>
          <a:ext cx="1967953" cy="9446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4390" tIns="165100" rIns="194390"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endParaRPr lang="en-US" sz="4600" kern="1200" dirty="0"/>
        </a:p>
      </dsp:txBody>
      <dsp:txXfrm>
        <a:off x="4267210" y="0"/>
        <a:ext cx="1967953" cy="944617"/>
      </dsp:txXfrm>
    </dsp:sp>
    <dsp:sp modelId="{B177EF3F-7617-4AC8-835C-A72AAEB7D7F4}">
      <dsp:nvSpPr>
        <dsp:cNvPr id="0" name=""/>
        <dsp:cNvSpPr/>
      </dsp:nvSpPr>
      <dsp:spPr>
        <a:xfrm>
          <a:off x="6400491" y="-5"/>
          <a:ext cx="1967953" cy="47627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0" tIns="0" rIns="194390" bIns="822960" numCol="1" spcCol="1270" anchor="ctr" anchorCtr="0">
          <a:noAutofit/>
        </a:bodyPr>
        <a:lstStyle/>
        <a:p>
          <a:pPr marL="0" lvl="0" indent="0" algn="l" defTabSz="622300">
            <a:lnSpc>
              <a:spcPct val="90000"/>
            </a:lnSpc>
            <a:spcBef>
              <a:spcPct val="0"/>
            </a:spcBef>
            <a:spcAft>
              <a:spcPct val="35000"/>
            </a:spcAft>
            <a:buNone/>
          </a:pPr>
          <a:r>
            <a:rPr lang="en-US" sz="1400" b="1" kern="1200" dirty="0"/>
            <a:t>Use tools: </a:t>
          </a:r>
        </a:p>
        <a:p>
          <a:pPr marL="114300" lvl="1" indent="-114300" algn="l" defTabSz="622300">
            <a:lnSpc>
              <a:spcPct val="90000"/>
            </a:lnSpc>
            <a:spcBef>
              <a:spcPct val="0"/>
            </a:spcBef>
            <a:spcAft>
              <a:spcPct val="15000"/>
            </a:spcAft>
            <a:buChar char="•"/>
          </a:pPr>
          <a:r>
            <a:rPr lang="en-US" sz="1400" kern="1200" dirty="0"/>
            <a:t>Large print</a:t>
          </a:r>
        </a:p>
        <a:p>
          <a:pPr marL="114300" lvl="1" indent="-114300" algn="l" defTabSz="622300">
            <a:lnSpc>
              <a:spcPct val="90000"/>
            </a:lnSpc>
            <a:spcBef>
              <a:spcPct val="0"/>
            </a:spcBef>
            <a:spcAft>
              <a:spcPct val="15000"/>
            </a:spcAft>
            <a:buChar char="•"/>
          </a:pPr>
          <a:r>
            <a:rPr lang="en-US" sz="1400" kern="1200" dirty="0"/>
            <a:t>Magnifiers</a:t>
          </a:r>
        </a:p>
        <a:p>
          <a:pPr marL="114300" lvl="1" indent="-114300" algn="l" defTabSz="622300">
            <a:lnSpc>
              <a:spcPct val="90000"/>
            </a:lnSpc>
            <a:spcBef>
              <a:spcPct val="0"/>
            </a:spcBef>
            <a:spcAft>
              <a:spcPct val="15000"/>
            </a:spcAft>
            <a:buChar char="•"/>
          </a:pPr>
          <a:r>
            <a:rPr lang="en-US" sz="1400" kern="1200" dirty="0"/>
            <a:t>Tab splitters/ crushers</a:t>
          </a:r>
        </a:p>
        <a:p>
          <a:pPr marL="114300" lvl="1" indent="-114300" algn="l" defTabSz="622300">
            <a:lnSpc>
              <a:spcPct val="90000"/>
            </a:lnSpc>
            <a:spcBef>
              <a:spcPct val="0"/>
            </a:spcBef>
            <a:spcAft>
              <a:spcPct val="15000"/>
            </a:spcAft>
            <a:buChar char="•"/>
          </a:pPr>
          <a:r>
            <a:rPr lang="en-US" sz="1400" kern="1200" dirty="0"/>
            <a:t>Pill boxes</a:t>
          </a:r>
        </a:p>
        <a:p>
          <a:pPr marL="114300" lvl="1" indent="-114300" algn="l" defTabSz="622300">
            <a:lnSpc>
              <a:spcPct val="90000"/>
            </a:lnSpc>
            <a:spcBef>
              <a:spcPct val="0"/>
            </a:spcBef>
            <a:spcAft>
              <a:spcPct val="15000"/>
            </a:spcAft>
            <a:buChar char="•"/>
          </a:pPr>
          <a:r>
            <a:rPr lang="en-US" sz="1400" kern="1200" dirty="0"/>
            <a:t>Adherence packaging</a:t>
          </a:r>
        </a:p>
        <a:p>
          <a:pPr marL="114300" lvl="1" indent="-114300" algn="l" defTabSz="622300">
            <a:lnSpc>
              <a:spcPct val="90000"/>
            </a:lnSpc>
            <a:spcBef>
              <a:spcPct val="0"/>
            </a:spcBef>
            <a:spcAft>
              <a:spcPct val="15000"/>
            </a:spcAft>
            <a:buChar char="•"/>
          </a:pPr>
          <a:r>
            <a:rPr lang="en-US" sz="1400" kern="1200" dirty="0"/>
            <a:t>Dose measuring devices</a:t>
          </a:r>
        </a:p>
        <a:p>
          <a:pPr marL="114300" lvl="1" indent="-114300" algn="l" defTabSz="622300">
            <a:lnSpc>
              <a:spcPct val="90000"/>
            </a:lnSpc>
            <a:spcBef>
              <a:spcPct val="0"/>
            </a:spcBef>
            <a:spcAft>
              <a:spcPct val="15000"/>
            </a:spcAft>
            <a:buChar char="•"/>
          </a:pPr>
          <a:r>
            <a:rPr lang="en-US" sz="1400" kern="1200" dirty="0"/>
            <a:t>Spacers</a:t>
          </a:r>
        </a:p>
      </dsp:txBody>
      <dsp:txXfrm>
        <a:off x="6400491" y="1905090"/>
        <a:ext cx="1967953" cy="2857643"/>
      </dsp:txXfrm>
    </dsp:sp>
    <dsp:sp modelId="{C89D620F-AB9A-4EF3-A710-ED32D51A7E19}">
      <dsp:nvSpPr>
        <dsp:cNvPr id="0" name=""/>
        <dsp:cNvSpPr/>
      </dsp:nvSpPr>
      <dsp:spPr>
        <a:xfrm>
          <a:off x="6339839" y="0"/>
          <a:ext cx="1967953" cy="9446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4390" tIns="165100" rIns="194390" bIns="165100" numCol="1" spcCol="1270" anchor="ctr" anchorCtr="0">
          <a:noAutofit/>
        </a:bodyPr>
        <a:lstStyle/>
        <a:p>
          <a:pPr marL="0" lvl="0" indent="0" algn="l" defTabSz="2044700">
            <a:lnSpc>
              <a:spcPct val="90000"/>
            </a:lnSpc>
            <a:spcBef>
              <a:spcPct val="0"/>
            </a:spcBef>
            <a:spcAft>
              <a:spcPct val="35000"/>
            </a:spcAft>
            <a:buNone/>
          </a:pPr>
          <a:r>
            <a:rPr lang="en-US" sz="4600" kern="1200"/>
            <a:t>04</a:t>
          </a:r>
          <a:endParaRPr lang="en-US" sz="4600" kern="1200" dirty="0"/>
        </a:p>
      </dsp:txBody>
      <dsp:txXfrm>
        <a:off x="6339839" y="0"/>
        <a:ext cx="1967953" cy="944617"/>
      </dsp:txXfrm>
    </dsp:sp>
    <dsp:sp modelId="{99CEA141-29EB-4E71-B25F-D14FA2ADAAB1}">
      <dsp:nvSpPr>
        <dsp:cNvPr id="0" name=""/>
        <dsp:cNvSpPr/>
      </dsp:nvSpPr>
      <dsp:spPr>
        <a:xfrm>
          <a:off x="8514150" y="-5"/>
          <a:ext cx="1967953" cy="371341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0" tIns="0" rIns="194390" bIns="640080" numCol="1" spcCol="1270" anchor="ctr" anchorCtr="0">
          <a:noAutofit/>
        </a:bodyPr>
        <a:lstStyle/>
        <a:p>
          <a:pPr marL="0" lvl="0" indent="0" algn="l" defTabSz="622300">
            <a:lnSpc>
              <a:spcPct val="90000"/>
            </a:lnSpc>
            <a:spcBef>
              <a:spcPct val="0"/>
            </a:spcBef>
            <a:spcAft>
              <a:spcPct val="35000"/>
            </a:spcAft>
            <a:buNone/>
          </a:pPr>
          <a:r>
            <a:rPr lang="en-US" sz="1400" b="1" kern="1200" dirty="0"/>
            <a:t>Educate</a:t>
          </a:r>
          <a:r>
            <a:rPr lang="en-US" sz="1400" kern="1200" dirty="0"/>
            <a:t> patient on medication:</a:t>
          </a:r>
        </a:p>
        <a:p>
          <a:pPr marL="0" lvl="0" indent="0" algn="l" defTabSz="622300">
            <a:lnSpc>
              <a:spcPct val="90000"/>
            </a:lnSpc>
            <a:spcBef>
              <a:spcPct val="0"/>
            </a:spcBef>
            <a:spcAft>
              <a:spcPct val="35000"/>
            </a:spcAft>
            <a:buNone/>
          </a:pPr>
          <a:r>
            <a:rPr lang="en-US" sz="1400" kern="1200" dirty="0"/>
            <a:t>Purpose</a:t>
          </a:r>
        </a:p>
        <a:p>
          <a:pPr marL="0" lvl="0" indent="0" algn="l" defTabSz="622300">
            <a:lnSpc>
              <a:spcPct val="90000"/>
            </a:lnSpc>
            <a:spcBef>
              <a:spcPct val="0"/>
            </a:spcBef>
            <a:spcAft>
              <a:spcPct val="35000"/>
            </a:spcAft>
            <a:buNone/>
          </a:pPr>
          <a:r>
            <a:rPr lang="en-US" sz="1400" kern="1200" dirty="0"/>
            <a:t>Benefits</a:t>
          </a:r>
        </a:p>
        <a:p>
          <a:pPr marL="0" lvl="0" indent="0" algn="l" defTabSz="622300">
            <a:lnSpc>
              <a:spcPct val="90000"/>
            </a:lnSpc>
            <a:spcBef>
              <a:spcPct val="0"/>
            </a:spcBef>
            <a:spcAft>
              <a:spcPct val="35000"/>
            </a:spcAft>
            <a:buNone/>
          </a:pPr>
          <a:r>
            <a:rPr lang="en-US" sz="1400" kern="1200" dirty="0"/>
            <a:t>Potential risks/ADEs</a:t>
          </a:r>
        </a:p>
      </dsp:txBody>
      <dsp:txXfrm>
        <a:off x="8514150" y="1485358"/>
        <a:ext cx="1967953" cy="2228046"/>
      </dsp:txXfrm>
    </dsp:sp>
    <dsp:sp modelId="{3027BD3E-2D33-4E05-93DE-6D23D958F7CA}">
      <dsp:nvSpPr>
        <dsp:cNvPr id="0" name=""/>
        <dsp:cNvSpPr/>
      </dsp:nvSpPr>
      <dsp:spPr>
        <a:xfrm>
          <a:off x="8514150" y="0"/>
          <a:ext cx="1967953" cy="9446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4390" tIns="165100" rIns="194390" bIns="165100" numCol="1" spcCol="1270" anchor="ctr" anchorCtr="0">
          <a:noAutofit/>
        </a:bodyPr>
        <a:lstStyle/>
        <a:p>
          <a:pPr marL="0" lvl="0" indent="0" algn="l" defTabSz="2044700">
            <a:lnSpc>
              <a:spcPct val="90000"/>
            </a:lnSpc>
            <a:spcBef>
              <a:spcPct val="0"/>
            </a:spcBef>
            <a:spcAft>
              <a:spcPct val="35000"/>
            </a:spcAft>
            <a:buNone/>
          </a:pPr>
          <a:r>
            <a:rPr lang="en-US" sz="4600" kern="1200"/>
            <a:t>05</a:t>
          </a:r>
          <a:endParaRPr lang="en-US" sz="4600" kern="1200" dirty="0"/>
        </a:p>
      </dsp:txBody>
      <dsp:txXfrm>
        <a:off x="8514150" y="0"/>
        <a:ext cx="1967953" cy="9446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F696-D0CB-4A0A-839F-A52C59347504}">
      <dsp:nvSpPr>
        <dsp:cNvPr id="0" name=""/>
        <dsp:cNvSpPr/>
      </dsp:nvSpPr>
      <dsp:spPr>
        <a:xfrm>
          <a:off x="1963984" y="1780"/>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977900">
            <a:lnSpc>
              <a:spcPct val="90000"/>
            </a:lnSpc>
            <a:spcBef>
              <a:spcPct val="0"/>
            </a:spcBef>
            <a:spcAft>
              <a:spcPct val="35000"/>
            </a:spcAft>
            <a:buNone/>
          </a:pPr>
          <a:r>
            <a:rPr lang="en-US" sz="2200" kern="1200" dirty="0"/>
            <a:t>Consider risk vs. benefit for specific patient</a:t>
          </a:r>
        </a:p>
      </dsp:txBody>
      <dsp:txXfrm>
        <a:off x="1963984" y="1780"/>
        <a:ext cx="7855938" cy="781223"/>
      </dsp:txXfrm>
    </dsp:sp>
    <dsp:sp modelId="{CFBA902B-918B-44CD-8D68-C1E07AA8C5D9}">
      <dsp:nvSpPr>
        <dsp:cNvPr id="0" name=""/>
        <dsp:cNvSpPr/>
      </dsp:nvSpPr>
      <dsp:spPr>
        <a:xfrm>
          <a:off x="0" y="1780"/>
          <a:ext cx="1963984" cy="781223"/>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Consider</a:t>
          </a:r>
        </a:p>
      </dsp:txBody>
      <dsp:txXfrm>
        <a:off x="0" y="1780"/>
        <a:ext cx="1963984" cy="781223"/>
      </dsp:txXfrm>
    </dsp:sp>
    <dsp:sp modelId="{A1481A16-4DBB-496F-BCA9-77ECE4A2BB0C}">
      <dsp:nvSpPr>
        <dsp:cNvPr id="0" name=""/>
        <dsp:cNvSpPr/>
      </dsp:nvSpPr>
      <dsp:spPr>
        <a:xfrm>
          <a:off x="1963984" y="829877"/>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977900">
            <a:lnSpc>
              <a:spcPct val="90000"/>
            </a:lnSpc>
            <a:spcBef>
              <a:spcPct val="0"/>
            </a:spcBef>
            <a:spcAft>
              <a:spcPct val="35000"/>
            </a:spcAft>
            <a:buNone/>
          </a:pPr>
          <a:r>
            <a:rPr lang="en-US" sz="2200" kern="1200" dirty="0"/>
            <a:t>Consider non-pharmacologic therapy</a:t>
          </a:r>
        </a:p>
      </dsp:txBody>
      <dsp:txXfrm>
        <a:off x="1963984" y="829877"/>
        <a:ext cx="7855938" cy="781223"/>
      </dsp:txXfrm>
    </dsp:sp>
    <dsp:sp modelId="{70A097FE-9347-4CA9-80BA-201C295C5D87}">
      <dsp:nvSpPr>
        <dsp:cNvPr id="0" name=""/>
        <dsp:cNvSpPr/>
      </dsp:nvSpPr>
      <dsp:spPr>
        <a:xfrm>
          <a:off x="0" y="829877"/>
          <a:ext cx="1963984" cy="781223"/>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Consider</a:t>
          </a:r>
        </a:p>
      </dsp:txBody>
      <dsp:txXfrm>
        <a:off x="0" y="829877"/>
        <a:ext cx="1963984" cy="781223"/>
      </dsp:txXfrm>
    </dsp:sp>
    <dsp:sp modelId="{4471B1CB-4C18-45DE-AED5-760F63FF9FCE}">
      <dsp:nvSpPr>
        <dsp:cNvPr id="0" name=""/>
        <dsp:cNvSpPr/>
      </dsp:nvSpPr>
      <dsp:spPr>
        <a:xfrm>
          <a:off x="1963984" y="1657974"/>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977900">
            <a:lnSpc>
              <a:spcPct val="90000"/>
            </a:lnSpc>
            <a:spcBef>
              <a:spcPct val="0"/>
            </a:spcBef>
            <a:spcAft>
              <a:spcPct val="35000"/>
            </a:spcAft>
            <a:buNone/>
          </a:pPr>
          <a:r>
            <a:rPr lang="en-US" sz="2200" kern="1200" dirty="0"/>
            <a:t>Start with a low dose and titrate slowly</a:t>
          </a:r>
        </a:p>
      </dsp:txBody>
      <dsp:txXfrm>
        <a:off x="1963984" y="1657974"/>
        <a:ext cx="7855938" cy="781223"/>
      </dsp:txXfrm>
    </dsp:sp>
    <dsp:sp modelId="{6FD899B1-E082-4987-B84F-F3AA28D439CD}">
      <dsp:nvSpPr>
        <dsp:cNvPr id="0" name=""/>
        <dsp:cNvSpPr/>
      </dsp:nvSpPr>
      <dsp:spPr>
        <a:xfrm>
          <a:off x="0" y="1657974"/>
          <a:ext cx="1963984" cy="781223"/>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Start</a:t>
          </a:r>
        </a:p>
      </dsp:txBody>
      <dsp:txXfrm>
        <a:off x="0" y="1657974"/>
        <a:ext cx="1963984" cy="781223"/>
      </dsp:txXfrm>
    </dsp:sp>
    <dsp:sp modelId="{2F57B9B1-915E-434D-A6A8-841A0C599643}">
      <dsp:nvSpPr>
        <dsp:cNvPr id="0" name=""/>
        <dsp:cNvSpPr/>
      </dsp:nvSpPr>
      <dsp:spPr>
        <a:xfrm>
          <a:off x="1963984" y="2486071"/>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977900">
            <a:lnSpc>
              <a:spcPct val="90000"/>
            </a:lnSpc>
            <a:spcBef>
              <a:spcPct val="0"/>
            </a:spcBef>
            <a:spcAft>
              <a:spcPct val="35000"/>
            </a:spcAft>
            <a:buNone/>
          </a:pPr>
          <a:r>
            <a:rPr lang="en-US" sz="2200" kern="1200"/>
            <a:t>Reach max tolerated dose of single agent before adding 2nd</a:t>
          </a:r>
        </a:p>
      </dsp:txBody>
      <dsp:txXfrm>
        <a:off x="1963984" y="2486071"/>
        <a:ext cx="7855938" cy="781223"/>
      </dsp:txXfrm>
    </dsp:sp>
    <dsp:sp modelId="{1DA05FB6-6E37-4F1F-83AA-A0C89ECAB4B6}">
      <dsp:nvSpPr>
        <dsp:cNvPr id="0" name=""/>
        <dsp:cNvSpPr/>
      </dsp:nvSpPr>
      <dsp:spPr>
        <a:xfrm>
          <a:off x="0" y="2486071"/>
          <a:ext cx="1963984" cy="781223"/>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Reach</a:t>
          </a:r>
        </a:p>
      </dsp:txBody>
      <dsp:txXfrm>
        <a:off x="0" y="2486071"/>
        <a:ext cx="1963984" cy="781223"/>
      </dsp:txXfrm>
    </dsp:sp>
    <dsp:sp modelId="{4BECF2E6-00D6-4FD2-AAC7-EED267873069}">
      <dsp:nvSpPr>
        <dsp:cNvPr id="0" name=""/>
        <dsp:cNvSpPr/>
      </dsp:nvSpPr>
      <dsp:spPr>
        <a:xfrm>
          <a:off x="1963984" y="3314168"/>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977900">
            <a:lnSpc>
              <a:spcPct val="90000"/>
            </a:lnSpc>
            <a:spcBef>
              <a:spcPct val="0"/>
            </a:spcBef>
            <a:spcAft>
              <a:spcPct val="35000"/>
            </a:spcAft>
            <a:buNone/>
          </a:pPr>
          <a:r>
            <a:rPr lang="en-US" sz="2200" kern="1200" dirty="0"/>
            <a:t>Use one drug to treat two conditions</a:t>
          </a:r>
        </a:p>
      </dsp:txBody>
      <dsp:txXfrm>
        <a:off x="1963984" y="3314168"/>
        <a:ext cx="7855938" cy="781223"/>
      </dsp:txXfrm>
    </dsp:sp>
    <dsp:sp modelId="{9F52ABF2-E591-43E9-8EF1-B7D696C1B9ED}">
      <dsp:nvSpPr>
        <dsp:cNvPr id="0" name=""/>
        <dsp:cNvSpPr/>
      </dsp:nvSpPr>
      <dsp:spPr>
        <a:xfrm>
          <a:off x="0" y="3314168"/>
          <a:ext cx="1963984" cy="781223"/>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Use</a:t>
          </a:r>
        </a:p>
      </dsp:txBody>
      <dsp:txXfrm>
        <a:off x="0" y="3314168"/>
        <a:ext cx="1963984" cy="7812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F696-D0CB-4A0A-839F-A52C59347504}">
      <dsp:nvSpPr>
        <dsp:cNvPr id="0" name=""/>
        <dsp:cNvSpPr/>
      </dsp:nvSpPr>
      <dsp:spPr>
        <a:xfrm>
          <a:off x="1963984" y="1780"/>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1022350">
            <a:lnSpc>
              <a:spcPct val="90000"/>
            </a:lnSpc>
            <a:spcBef>
              <a:spcPct val="0"/>
            </a:spcBef>
            <a:spcAft>
              <a:spcPct val="35000"/>
            </a:spcAft>
            <a:buNone/>
          </a:pPr>
          <a:r>
            <a:rPr lang="en-US" sz="2300" kern="1200" dirty="0"/>
            <a:t>Adjust doses for renal and hepatic impairment</a:t>
          </a:r>
        </a:p>
      </dsp:txBody>
      <dsp:txXfrm>
        <a:off x="1963984" y="1780"/>
        <a:ext cx="7855938" cy="781223"/>
      </dsp:txXfrm>
    </dsp:sp>
    <dsp:sp modelId="{CFBA902B-918B-44CD-8D68-C1E07AA8C5D9}">
      <dsp:nvSpPr>
        <dsp:cNvPr id="0" name=""/>
        <dsp:cNvSpPr/>
      </dsp:nvSpPr>
      <dsp:spPr>
        <a:xfrm>
          <a:off x="0" y="1780"/>
          <a:ext cx="1963984" cy="781223"/>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Adjust</a:t>
          </a:r>
        </a:p>
      </dsp:txBody>
      <dsp:txXfrm>
        <a:off x="0" y="1780"/>
        <a:ext cx="1963984" cy="781223"/>
      </dsp:txXfrm>
    </dsp:sp>
    <dsp:sp modelId="{A1481A16-4DBB-496F-BCA9-77ECE4A2BB0C}">
      <dsp:nvSpPr>
        <dsp:cNvPr id="0" name=""/>
        <dsp:cNvSpPr/>
      </dsp:nvSpPr>
      <dsp:spPr>
        <a:xfrm>
          <a:off x="1963984" y="829877"/>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1022350">
            <a:lnSpc>
              <a:spcPct val="90000"/>
            </a:lnSpc>
            <a:spcBef>
              <a:spcPct val="0"/>
            </a:spcBef>
            <a:spcAft>
              <a:spcPct val="35000"/>
            </a:spcAft>
            <a:buNone/>
          </a:pPr>
          <a:r>
            <a:rPr lang="en-US" sz="2300" kern="1200" dirty="0"/>
            <a:t>Avoid the prescribing cascade</a:t>
          </a:r>
        </a:p>
      </dsp:txBody>
      <dsp:txXfrm>
        <a:off x="1963984" y="829877"/>
        <a:ext cx="7855938" cy="781223"/>
      </dsp:txXfrm>
    </dsp:sp>
    <dsp:sp modelId="{70A097FE-9347-4CA9-80BA-201C295C5D87}">
      <dsp:nvSpPr>
        <dsp:cNvPr id="0" name=""/>
        <dsp:cNvSpPr/>
      </dsp:nvSpPr>
      <dsp:spPr>
        <a:xfrm>
          <a:off x="0" y="829877"/>
          <a:ext cx="1963984" cy="781223"/>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Avoid</a:t>
          </a:r>
        </a:p>
      </dsp:txBody>
      <dsp:txXfrm>
        <a:off x="0" y="829877"/>
        <a:ext cx="1963984" cy="781223"/>
      </dsp:txXfrm>
    </dsp:sp>
    <dsp:sp modelId="{4471B1CB-4C18-45DE-AED5-760F63FF9FCE}">
      <dsp:nvSpPr>
        <dsp:cNvPr id="0" name=""/>
        <dsp:cNvSpPr/>
      </dsp:nvSpPr>
      <dsp:spPr>
        <a:xfrm>
          <a:off x="1963984" y="1657974"/>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1022350">
            <a:lnSpc>
              <a:spcPct val="90000"/>
            </a:lnSpc>
            <a:spcBef>
              <a:spcPct val="0"/>
            </a:spcBef>
            <a:spcAft>
              <a:spcPct val="35000"/>
            </a:spcAft>
            <a:buNone/>
          </a:pPr>
          <a:r>
            <a:rPr lang="en-US" sz="2300" kern="1200" dirty="0"/>
            <a:t>Plan for assessment</a:t>
          </a:r>
        </a:p>
      </dsp:txBody>
      <dsp:txXfrm>
        <a:off x="1963984" y="1657974"/>
        <a:ext cx="7855938" cy="781223"/>
      </dsp:txXfrm>
    </dsp:sp>
    <dsp:sp modelId="{6FD899B1-E082-4987-B84F-F3AA28D439CD}">
      <dsp:nvSpPr>
        <dsp:cNvPr id="0" name=""/>
        <dsp:cNvSpPr/>
      </dsp:nvSpPr>
      <dsp:spPr>
        <a:xfrm>
          <a:off x="0" y="1657974"/>
          <a:ext cx="1963984" cy="781223"/>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Plan</a:t>
          </a:r>
        </a:p>
      </dsp:txBody>
      <dsp:txXfrm>
        <a:off x="0" y="1657974"/>
        <a:ext cx="1963984" cy="781223"/>
      </dsp:txXfrm>
    </dsp:sp>
    <dsp:sp modelId="{2F57B9B1-915E-434D-A6A8-841A0C599643}">
      <dsp:nvSpPr>
        <dsp:cNvPr id="0" name=""/>
        <dsp:cNvSpPr/>
      </dsp:nvSpPr>
      <dsp:spPr>
        <a:xfrm>
          <a:off x="1963984" y="2486071"/>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1022350">
            <a:lnSpc>
              <a:spcPct val="90000"/>
            </a:lnSpc>
            <a:spcBef>
              <a:spcPct val="0"/>
            </a:spcBef>
            <a:spcAft>
              <a:spcPct val="35000"/>
            </a:spcAft>
            <a:buNone/>
          </a:pPr>
          <a:r>
            <a:rPr lang="en-US" sz="2300" kern="1200" dirty="0"/>
            <a:t>Take ownership of the patient’s drug list</a:t>
          </a:r>
        </a:p>
      </dsp:txBody>
      <dsp:txXfrm>
        <a:off x="1963984" y="2486071"/>
        <a:ext cx="7855938" cy="781223"/>
      </dsp:txXfrm>
    </dsp:sp>
    <dsp:sp modelId="{1DA05FB6-6E37-4F1F-83AA-A0C89ECAB4B6}">
      <dsp:nvSpPr>
        <dsp:cNvPr id="0" name=""/>
        <dsp:cNvSpPr/>
      </dsp:nvSpPr>
      <dsp:spPr>
        <a:xfrm>
          <a:off x="0" y="2486071"/>
          <a:ext cx="1963984" cy="781223"/>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Take</a:t>
          </a:r>
        </a:p>
      </dsp:txBody>
      <dsp:txXfrm>
        <a:off x="0" y="2486071"/>
        <a:ext cx="1963984" cy="781223"/>
      </dsp:txXfrm>
    </dsp:sp>
    <dsp:sp modelId="{0019FA95-9630-4FFB-895C-B6E03BDBB85D}">
      <dsp:nvSpPr>
        <dsp:cNvPr id="0" name=""/>
        <dsp:cNvSpPr/>
      </dsp:nvSpPr>
      <dsp:spPr>
        <a:xfrm>
          <a:off x="1963984" y="3314168"/>
          <a:ext cx="7855938" cy="78122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198431" rIns="152427" bIns="198431" numCol="1" spcCol="1270" anchor="ctr" anchorCtr="0">
          <a:noAutofit/>
        </a:bodyPr>
        <a:lstStyle/>
        <a:p>
          <a:pPr marL="0" lvl="0" indent="0" algn="l" defTabSz="1022350">
            <a:lnSpc>
              <a:spcPct val="90000"/>
            </a:lnSpc>
            <a:spcBef>
              <a:spcPct val="0"/>
            </a:spcBef>
            <a:spcAft>
              <a:spcPct val="35000"/>
            </a:spcAft>
            <a:buNone/>
          </a:pPr>
          <a:r>
            <a:rPr lang="en-US" sz="2300" kern="1200" dirty="0"/>
            <a:t>Review medications regularly and keep accurate records</a:t>
          </a:r>
        </a:p>
      </dsp:txBody>
      <dsp:txXfrm>
        <a:off x="1963984" y="3314168"/>
        <a:ext cx="7855938" cy="781223"/>
      </dsp:txXfrm>
    </dsp:sp>
    <dsp:sp modelId="{D16F7C03-D513-4415-BCA8-BF537145732A}">
      <dsp:nvSpPr>
        <dsp:cNvPr id="0" name=""/>
        <dsp:cNvSpPr/>
      </dsp:nvSpPr>
      <dsp:spPr>
        <a:xfrm>
          <a:off x="0" y="3314168"/>
          <a:ext cx="1963984" cy="781223"/>
        </a:xfrm>
        <a:prstGeom prst="rect">
          <a:avLst/>
        </a:prstGeom>
        <a:solidFill>
          <a:schemeClr val="bg1">
            <a:lumMod val="50000"/>
          </a:schemeClr>
        </a:soli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77168" rIns="103928" bIns="77168" numCol="1" spcCol="1270" anchor="ctr" anchorCtr="0">
          <a:noAutofit/>
        </a:bodyPr>
        <a:lstStyle/>
        <a:p>
          <a:pPr marL="0" lvl="0" indent="0" algn="ctr" defTabSz="1244600">
            <a:lnSpc>
              <a:spcPct val="90000"/>
            </a:lnSpc>
            <a:spcBef>
              <a:spcPct val="0"/>
            </a:spcBef>
            <a:spcAft>
              <a:spcPct val="35000"/>
            </a:spcAft>
            <a:buNone/>
          </a:pPr>
          <a:r>
            <a:rPr lang="en-US" sz="2800" b="1" kern="1200" dirty="0"/>
            <a:t>Review</a:t>
          </a:r>
        </a:p>
      </dsp:txBody>
      <dsp:txXfrm>
        <a:off x="0" y="3314168"/>
        <a:ext cx="1963984" cy="7812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F696-D0CB-4A0A-839F-A52C59347504}">
      <dsp:nvSpPr>
        <dsp:cNvPr id="0" name=""/>
        <dsp:cNvSpPr/>
      </dsp:nvSpPr>
      <dsp:spPr>
        <a:xfrm>
          <a:off x="1963984" y="1890"/>
          <a:ext cx="7855938" cy="979280"/>
        </a:xfrm>
        <a:prstGeom prst="rect">
          <a:avLst/>
        </a:prstGeom>
        <a:solidFill>
          <a:schemeClr val="bg1">
            <a:lumMod val="85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248737" rIns="152427" bIns="248737" numCol="1" spcCol="1270" anchor="ctr" anchorCtr="0">
          <a:noAutofit/>
        </a:bodyPr>
        <a:lstStyle/>
        <a:p>
          <a:pPr marL="0" lvl="0" indent="0" algn="l" defTabSz="800100">
            <a:lnSpc>
              <a:spcPct val="90000"/>
            </a:lnSpc>
            <a:spcBef>
              <a:spcPct val="0"/>
            </a:spcBef>
            <a:spcAft>
              <a:spcPct val="35000"/>
            </a:spcAft>
            <a:buNone/>
          </a:pPr>
          <a:r>
            <a:rPr lang="en-US" sz="1800" b="0" kern="1200" dirty="0"/>
            <a:t>Manage the patient, not the numbers</a:t>
          </a:r>
        </a:p>
      </dsp:txBody>
      <dsp:txXfrm>
        <a:off x="1963984" y="1890"/>
        <a:ext cx="7855938" cy="979280"/>
      </dsp:txXfrm>
    </dsp:sp>
    <dsp:sp modelId="{CFBA902B-918B-44CD-8D68-C1E07AA8C5D9}">
      <dsp:nvSpPr>
        <dsp:cNvPr id="0" name=""/>
        <dsp:cNvSpPr/>
      </dsp:nvSpPr>
      <dsp:spPr>
        <a:xfrm>
          <a:off x="0" y="1890"/>
          <a:ext cx="1963984" cy="979280"/>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96731" rIns="103928" bIns="96731" numCol="1" spcCol="1270" anchor="ctr" anchorCtr="0">
          <a:noAutofit/>
        </a:bodyPr>
        <a:lstStyle/>
        <a:p>
          <a:pPr marL="0" lvl="0" indent="0" algn="ctr" defTabSz="889000">
            <a:lnSpc>
              <a:spcPct val="90000"/>
            </a:lnSpc>
            <a:spcBef>
              <a:spcPct val="0"/>
            </a:spcBef>
            <a:spcAft>
              <a:spcPct val="35000"/>
            </a:spcAft>
            <a:buNone/>
          </a:pPr>
          <a:r>
            <a:rPr lang="en-US" sz="2000" b="1" kern="1200" dirty="0"/>
            <a:t>Manage</a:t>
          </a:r>
        </a:p>
      </dsp:txBody>
      <dsp:txXfrm>
        <a:off x="0" y="1890"/>
        <a:ext cx="1963984" cy="979280"/>
      </dsp:txXfrm>
    </dsp:sp>
    <dsp:sp modelId="{A1481A16-4DBB-496F-BCA9-77ECE4A2BB0C}">
      <dsp:nvSpPr>
        <dsp:cNvPr id="0" name=""/>
        <dsp:cNvSpPr/>
      </dsp:nvSpPr>
      <dsp:spPr>
        <a:xfrm>
          <a:off x="1963984" y="1039927"/>
          <a:ext cx="7855938" cy="97928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248737" rIns="152427" bIns="248737" numCol="1" spcCol="1270" anchor="ctr" anchorCtr="0">
          <a:noAutofit/>
        </a:bodyPr>
        <a:lstStyle/>
        <a:p>
          <a:pPr marL="0" lvl="0" indent="0" algn="l" defTabSz="800100">
            <a:lnSpc>
              <a:spcPct val="90000"/>
            </a:lnSpc>
            <a:spcBef>
              <a:spcPct val="0"/>
            </a:spcBef>
            <a:spcAft>
              <a:spcPct val="35000"/>
            </a:spcAft>
            <a:buNone/>
          </a:pPr>
          <a:r>
            <a:rPr lang="en-US" sz="1800" kern="1200" dirty="0"/>
            <a:t>Consider drug holidays or d/c trials</a:t>
          </a:r>
        </a:p>
      </dsp:txBody>
      <dsp:txXfrm>
        <a:off x="1963984" y="1039927"/>
        <a:ext cx="7855938" cy="979280"/>
      </dsp:txXfrm>
    </dsp:sp>
    <dsp:sp modelId="{70A097FE-9347-4CA9-80BA-201C295C5D87}">
      <dsp:nvSpPr>
        <dsp:cNvPr id="0" name=""/>
        <dsp:cNvSpPr/>
      </dsp:nvSpPr>
      <dsp:spPr>
        <a:xfrm>
          <a:off x="0" y="1039927"/>
          <a:ext cx="1963984" cy="979280"/>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96731" rIns="103928" bIns="96731" numCol="1" spcCol="1270" anchor="ctr" anchorCtr="0">
          <a:noAutofit/>
        </a:bodyPr>
        <a:lstStyle/>
        <a:p>
          <a:pPr marL="0" lvl="0" indent="0" algn="ctr" defTabSz="889000">
            <a:lnSpc>
              <a:spcPct val="90000"/>
            </a:lnSpc>
            <a:spcBef>
              <a:spcPct val="0"/>
            </a:spcBef>
            <a:spcAft>
              <a:spcPct val="35000"/>
            </a:spcAft>
            <a:buNone/>
          </a:pPr>
          <a:r>
            <a:rPr lang="en-US" sz="2000" b="1" kern="1200" dirty="0"/>
            <a:t>Consider</a:t>
          </a:r>
        </a:p>
      </dsp:txBody>
      <dsp:txXfrm>
        <a:off x="0" y="1039927"/>
        <a:ext cx="1963984" cy="979280"/>
      </dsp:txXfrm>
    </dsp:sp>
    <dsp:sp modelId="{4471B1CB-4C18-45DE-AED5-760F63FF9FCE}">
      <dsp:nvSpPr>
        <dsp:cNvPr id="0" name=""/>
        <dsp:cNvSpPr/>
      </dsp:nvSpPr>
      <dsp:spPr>
        <a:xfrm>
          <a:off x="1963984" y="2077964"/>
          <a:ext cx="7855938" cy="97928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248737" rIns="152427" bIns="248737" numCol="1" spcCol="1270" anchor="ctr" anchorCtr="0">
          <a:noAutofit/>
        </a:bodyPr>
        <a:lstStyle/>
        <a:p>
          <a:pPr marL="0" lvl="0" indent="0" algn="l" defTabSz="800100">
            <a:lnSpc>
              <a:spcPct val="90000"/>
            </a:lnSpc>
            <a:spcBef>
              <a:spcPct val="0"/>
            </a:spcBef>
            <a:spcAft>
              <a:spcPct val="35000"/>
            </a:spcAft>
            <a:buNone/>
          </a:pPr>
          <a:r>
            <a:rPr lang="en-US" sz="1800" kern="1200" dirty="0"/>
            <a:t>Stop medications the patient refuses to take</a:t>
          </a:r>
        </a:p>
      </dsp:txBody>
      <dsp:txXfrm>
        <a:off x="1963984" y="2077964"/>
        <a:ext cx="7855938" cy="979280"/>
      </dsp:txXfrm>
    </dsp:sp>
    <dsp:sp modelId="{6FD899B1-E082-4987-B84F-F3AA28D439CD}">
      <dsp:nvSpPr>
        <dsp:cNvPr id="0" name=""/>
        <dsp:cNvSpPr/>
      </dsp:nvSpPr>
      <dsp:spPr>
        <a:xfrm>
          <a:off x="0" y="2077964"/>
          <a:ext cx="1963984" cy="979280"/>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96731" rIns="103928" bIns="96731" numCol="1" spcCol="1270" anchor="ctr" anchorCtr="0">
          <a:noAutofit/>
        </a:bodyPr>
        <a:lstStyle/>
        <a:p>
          <a:pPr marL="0" lvl="0" indent="0" algn="ctr" defTabSz="889000">
            <a:lnSpc>
              <a:spcPct val="90000"/>
            </a:lnSpc>
            <a:spcBef>
              <a:spcPct val="0"/>
            </a:spcBef>
            <a:spcAft>
              <a:spcPct val="35000"/>
            </a:spcAft>
            <a:buNone/>
          </a:pPr>
          <a:r>
            <a:rPr lang="en-US" sz="2000" b="1" kern="1200" dirty="0"/>
            <a:t>Stop</a:t>
          </a:r>
        </a:p>
      </dsp:txBody>
      <dsp:txXfrm>
        <a:off x="0" y="2077964"/>
        <a:ext cx="1963984" cy="979280"/>
      </dsp:txXfrm>
    </dsp:sp>
    <dsp:sp modelId="{2F57B9B1-915E-434D-A6A8-841A0C599643}">
      <dsp:nvSpPr>
        <dsp:cNvPr id="0" name=""/>
        <dsp:cNvSpPr/>
      </dsp:nvSpPr>
      <dsp:spPr>
        <a:xfrm>
          <a:off x="1963984" y="3116002"/>
          <a:ext cx="7855938" cy="97928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27" tIns="248737" rIns="152427" bIns="248737" numCol="1" spcCol="1270" anchor="ctr" anchorCtr="0">
          <a:noAutofit/>
        </a:bodyPr>
        <a:lstStyle/>
        <a:p>
          <a:pPr marL="0" lvl="0" indent="0" algn="l" defTabSz="800100">
            <a:lnSpc>
              <a:spcPct val="90000"/>
            </a:lnSpc>
            <a:spcBef>
              <a:spcPct val="0"/>
            </a:spcBef>
            <a:spcAft>
              <a:spcPct val="35000"/>
            </a:spcAft>
            <a:buNone/>
          </a:pPr>
          <a:r>
            <a:rPr lang="en-US" sz="1800" kern="1200" dirty="0"/>
            <a:t>Stop medications of dubious benefit</a:t>
          </a:r>
        </a:p>
      </dsp:txBody>
      <dsp:txXfrm>
        <a:off x="1963984" y="3116002"/>
        <a:ext cx="7855938" cy="979280"/>
      </dsp:txXfrm>
    </dsp:sp>
    <dsp:sp modelId="{1DA05FB6-6E37-4F1F-83AA-A0C89ECAB4B6}">
      <dsp:nvSpPr>
        <dsp:cNvPr id="0" name=""/>
        <dsp:cNvSpPr/>
      </dsp:nvSpPr>
      <dsp:spPr>
        <a:xfrm>
          <a:off x="0" y="3116002"/>
          <a:ext cx="1963984" cy="979280"/>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928" tIns="96731" rIns="103928" bIns="96731" numCol="1" spcCol="1270" anchor="ctr" anchorCtr="0">
          <a:noAutofit/>
        </a:bodyPr>
        <a:lstStyle/>
        <a:p>
          <a:pPr marL="0" lvl="0" indent="0" algn="ctr" defTabSz="889000">
            <a:lnSpc>
              <a:spcPct val="90000"/>
            </a:lnSpc>
            <a:spcBef>
              <a:spcPct val="0"/>
            </a:spcBef>
            <a:spcAft>
              <a:spcPct val="35000"/>
            </a:spcAft>
            <a:buNone/>
          </a:pPr>
          <a:r>
            <a:rPr lang="en-US" sz="2000" b="1" kern="1200" dirty="0"/>
            <a:t>Stop</a:t>
          </a:r>
        </a:p>
      </dsp:txBody>
      <dsp:txXfrm>
        <a:off x="0" y="3116002"/>
        <a:ext cx="1963984" cy="9792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16BE-2A04-4EA4-BB7C-1F817E0AB002}">
      <dsp:nvSpPr>
        <dsp:cNvPr id="0" name=""/>
        <dsp:cNvSpPr/>
      </dsp:nvSpPr>
      <dsp:spPr>
        <a:xfrm>
          <a:off x="0" y="0"/>
          <a:ext cx="104341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243132B-A587-4B1B-AAEB-CBF042C4A146}">
      <dsp:nvSpPr>
        <dsp:cNvPr id="0" name=""/>
        <dsp:cNvSpPr/>
      </dsp:nvSpPr>
      <dsp:spPr>
        <a:xfrm>
          <a:off x="0" y="0"/>
          <a:ext cx="10434176" cy="1049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PK and PD changes generally result decreased clearance and increased sensitivity to medications in older adults</a:t>
          </a:r>
        </a:p>
      </dsp:txBody>
      <dsp:txXfrm>
        <a:off x="0" y="0"/>
        <a:ext cx="10434176" cy="1049887"/>
      </dsp:txXfrm>
    </dsp:sp>
    <dsp:sp modelId="{0E15FFE6-9214-4BD8-A83D-C8C9FACAAE11}">
      <dsp:nvSpPr>
        <dsp:cNvPr id="0" name=""/>
        <dsp:cNvSpPr/>
      </dsp:nvSpPr>
      <dsp:spPr>
        <a:xfrm>
          <a:off x="0" y="1049887"/>
          <a:ext cx="104341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5A9C38D-1284-4CEA-B15E-EA7ECBD5A2C8}">
      <dsp:nvSpPr>
        <dsp:cNvPr id="0" name=""/>
        <dsp:cNvSpPr/>
      </dsp:nvSpPr>
      <dsp:spPr>
        <a:xfrm>
          <a:off x="0" y="1049887"/>
          <a:ext cx="10434176" cy="1049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ADEs and drug-related problems are a common cause of increased morbidity and functional impairment in older adults</a:t>
          </a:r>
        </a:p>
      </dsp:txBody>
      <dsp:txXfrm>
        <a:off x="0" y="1049887"/>
        <a:ext cx="10434176" cy="1049887"/>
      </dsp:txXfrm>
    </dsp:sp>
    <dsp:sp modelId="{83D3E0B6-776D-4394-8B12-8AA7F94E259B}">
      <dsp:nvSpPr>
        <dsp:cNvPr id="0" name=""/>
        <dsp:cNvSpPr/>
      </dsp:nvSpPr>
      <dsp:spPr>
        <a:xfrm>
          <a:off x="0" y="2099774"/>
          <a:ext cx="104341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986AF5-ADF6-4CD4-8813-93B4D2F3B440}">
      <dsp:nvSpPr>
        <dsp:cNvPr id="0" name=""/>
        <dsp:cNvSpPr/>
      </dsp:nvSpPr>
      <dsp:spPr>
        <a:xfrm>
          <a:off x="0" y="2099774"/>
          <a:ext cx="10434176" cy="1049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Tools (e.g. Beer’s Criteria) exist to help identify inappropriate prescribing in older adults</a:t>
          </a:r>
        </a:p>
      </dsp:txBody>
      <dsp:txXfrm>
        <a:off x="0" y="2099774"/>
        <a:ext cx="10434176" cy="1049887"/>
      </dsp:txXfrm>
    </dsp:sp>
    <dsp:sp modelId="{C09AF215-2FD3-464D-9FF6-70A3B0F34D91}">
      <dsp:nvSpPr>
        <dsp:cNvPr id="0" name=""/>
        <dsp:cNvSpPr/>
      </dsp:nvSpPr>
      <dsp:spPr>
        <a:xfrm>
          <a:off x="0" y="3149661"/>
          <a:ext cx="104341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F71C122-DC03-418B-AF22-6C82C6706FC0}">
      <dsp:nvSpPr>
        <dsp:cNvPr id="0" name=""/>
        <dsp:cNvSpPr/>
      </dsp:nvSpPr>
      <dsp:spPr>
        <a:xfrm>
          <a:off x="0" y="3149661"/>
          <a:ext cx="10434176" cy="1049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Optimizing drug therapy can play a major role in reducing drug-related problems and increasing quality of life</a:t>
          </a:r>
        </a:p>
      </dsp:txBody>
      <dsp:txXfrm>
        <a:off x="0" y="3149661"/>
        <a:ext cx="10434176" cy="1049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F66D5-E523-4FAA-8DFD-A87AA3CA9421}">
      <dsp:nvSpPr>
        <dsp:cNvPr id="0" name=""/>
        <dsp:cNvSpPr/>
      </dsp:nvSpPr>
      <dsp:spPr>
        <a:xfrm>
          <a:off x="2096142" y="1905"/>
          <a:ext cx="8384568" cy="98715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84" tIns="250736" rIns="162684" bIns="250736" numCol="1" spcCol="1270" anchor="ctr" anchorCtr="0">
          <a:noAutofit/>
        </a:bodyPr>
        <a:lstStyle/>
        <a:p>
          <a:pPr marL="0" lvl="0" indent="0" algn="l" defTabSz="800100">
            <a:lnSpc>
              <a:spcPct val="90000"/>
            </a:lnSpc>
            <a:spcBef>
              <a:spcPct val="0"/>
            </a:spcBef>
            <a:spcAft>
              <a:spcPct val="35000"/>
            </a:spcAft>
            <a:buNone/>
          </a:pPr>
          <a:r>
            <a:rPr lang="en-US" sz="1800" kern="1200"/>
            <a:t>Describe the physiologic, pharmacokinetic, and pharmacodynamic factors which affect drug use in the elderly</a:t>
          </a:r>
        </a:p>
      </dsp:txBody>
      <dsp:txXfrm>
        <a:off x="2096142" y="1905"/>
        <a:ext cx="8384568" cy="987151"/>
      </dsp:txXfrm>
    </dsp:sp>
    <dsp:sp modelId="{7031BC76-CDE0-4110-A75E-BC3D2EE0D85D}">
      <dsp:nvSpPr>
        <dsp:cNvPr id="0" name=""/>
        <dsp:cNvSpPr/>
      </dsp:nvSpPr>
      <dsp:spPr>
        <a:xfrm>
          <a:off x="0" y="1905"/>
          <a:ext cx="2096142" cy="98715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21" tIns="97509" rIns="110921" bIns="97509" numCol="1" spcCol="1270" anchor="ctr" anchorCtr="0">
          <a:noAutofit/>
        </a:bodyPr>
        <a:lstStyle/>
        <a:p>
          <a:pPr marL="0" lvl="0" indent="0" algn="ctr" defTabSz="1022350">
            <a:lnSpc>
              <a:spcPct val="90000"/>
            </a:lnSpc>
            <a:spcBef>
              <a:spcPct val="0"/>
            </a:spcBef>
            <a:spcAft>
              <a:spcPct val="35000"/>
            </a:spcAft>
            <a:buNone/>
          </a:pPr>
          <a:r>
            <a:rPr lang="en-US" sz="2300" b="1" kern="1200" dirty="0"/>
            <a:t>Describe</a:t>
          </a:r>
        </a:p>
      </dsp:txBody>
      <dsp:txXfrm>
        <a:off x="0" y="1905"/>
        <a:ext cx="2096142" cy="987151"/>
      </dsp:txXfrm>
    </dsp:sp>
    <dsp:sp modelId="{6F2FC4C7-CCC3-4C2D-BA8D-2A367C112741}">
      <dsp:nvSpPr>
        <dsp:cNvPr id="0" name=""/>
        <dsp:cNvSpPr/>
      </dsp:nvSpPr>
      <dsp:spPr>
        <a:xfrm>
          <a:off x="2096142" y="1048285"/>
          <a:ext cx="8384568" cy="98715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84" tIns="250736" rIns="162684" bIns="250736" numCol="1" spcCol="1270" anchor="ctr" anchorCtr="0">
          <a:noAutofit/>
        </a:bodyPr>
        <a:lstStyle/>
        <a:p>
          <a:pPr marL="0" lvl="0" indent="0" algn="l" defTabSz="800100">
            <a:lnSpc>
              <a:spcPct val="90000"/>
            </a:lnSpc>
            <a:spcBef>
              <a:spcPct val="0"/>
            </a:spcBef>
            <a:spcAft>
              <a:spcPct val="35000"/>
            </a:spcAft>
            <a:buNone/>
          </a:pPr>
          <a:r>
            <a:rPr lang="en-US" sz="1800" kern="1200"/>
            <a:t>Describe risk factors and identify drugs commonly associated with adverse drug events in the elderly</a:t>
          </a:r>
        </a:p>
      </dsp:txBody>
      <dsp:txXfrm>
        <a:off x="2096142" y="1048285"/>
        <a:ext cx="8384568" cy="987151"/>
      </dsp:txXfrm>
    </dsp:sp>
    <dsp:sp modelId="{23E30F4F-DBD0-4622-8CC0-07FE7EADEF97}">
      <dsp:nvSpPr>
        <dsp:cNvPr id="0" name=""/>
        <dsp:cNvSpPr/>
      </dsp:nvSpPr>
      <dsp:spPr>
        <a:xfrm>
          <a:off x="0" y="1048285"/>
          <a:ext cx="2096142" cy="98715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21" tIns="97509" rIns="110921" bIns="97509" numCol="1" spcCol="1270" anchor="ctr" anchorCtr="0">
          <a:noAutofit/>
        </a:bodyPr>
        <a:lstStyle/>
        <a:p>
          <a:pPr marL="0" lvl="0" indent="0" algn="ctr" defTabSz="1022350">
            <a:lnSpc>
              <a:spcPct val="90000"/>
            </a:lnSpc>
            <a:spcBef>
              <a:spcPct val="0"/>
            </a:spcBef>
            <a:spcAft>
              <a:spcPct val="35000"/>
            </a:spcAft>
            <a:buNone/>
          </a:pPr>
          <a:r>
            <a:rPr lang="en-US" sz="2300" b="1" kern="1200" dirty="0"/>
            <a:t>Describe</a:t>
          </a:r>
        </a:p>
      </dsp:txBody>
      <dsp:txXfrm>
        <a:off x="0" y="1048285"/>
        <a:ext cx="2096142" cy="987151"/>
      </dsp:txXfrm>
    </dsp:sp>
    <dsp:sp modelId="{3DAA3B92-4E05-4A42-91F2-9967D043B70E}">
      <dsp:nvSpPr>
        <dsp:cNvPr id="0" name=""/>
        <dsp:cNvSpPr/>
      </dsp:nvSpPr>
      <dsp:spPr>
        <a:xfrm>
          <a:off x="2096142" y="2094666"/>
          <a:ext cx="8384568" cy="98715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84" tIns="250736" rIns="162684" bIns="250736" numCol="1" spcCol="1270" anchor="ctr" anchorCtr="0">
          <a:noAutofit/>
        </a:bodyPr>
        <a:lstStyle/>
        <a:p>
          <a:pPr marL="0" lvl="0" indent="0" algn="l" defTabSz="800100">
            <a:lnSpc>
              <a:spcPct val="90000"/>
            </a:lnSpc>
            <a:spcBef>
              <a:spcPct val="0"/>
            </a:spcBef>
            <a:spcAft>
              <a:spcPct val="35000"/>
            </a:spcAft>
            <a:buNone/>
          </a:pPr>
          <a:r>
            <a:rPr lang="en-US" sz="1800" kern="1200"/>
            <a:t>Recognize potentially inappropriate drug use and recommend alternative therapy where appropriate</a:t>
          </a:r>
        </a:p>
      </dsp:txBody>
      <dsp:txXfrm>
        <a:off x="2096142" y="2094666"/>
        <a:ext cx="8384568" cy="987151"/>
      </dsp:txXfrm>
    </dsp:sp>
    <dsp:sp modelId="{AB2EBF5D-447C-4DF2-B3BA-DEE5E1D3EE6E}">
      <dsp:nvSpPr>
        <dsp:cNvPr id="0" name=""/>
        <dsp:cNvSpPr/>
      </dsp:nvSpPr>
      <dsp:spPr>
        <a:xfrm>
          <a:off x="0" y="2086837"/>
          <a:ext cx="2096142" cy="98715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21" tIns="97509" rIns="110921" bIns="97509" numCol="1" spcCol="1270" anchor="ctr" anchorCtr="0">
          <a:noAutofit/>
        </a:bodyPr>
        <a:lstStyle/>
        <a:p>
          <a:pPr marL="0" lvl="0" indent="0" algn="ctr" defTabSz="1022350">
            <a:lnSpc>
              <a:spcPct val="90000"/>
            </a:lnSpc>
            <a:spcBef>
              <a:spcPct val="0"/>
            </a:spcBef>
            <a:spcAft>
              <a:spcPct val="35000"/>
            </a:spcAft>
            <a:buNone/>
          </a:pPr>
          <a:r>
            <a:rPr lang="en-US" sz="2300" b="1" kern="1200" dirty="0"/>
            <a:t>Recognize</a:t>
          </a:r>
        </a:p>
      </dsp:txBody>
      <dsp:txXfrm>
        <a:off x="0" y="2086837"/>
        <a:ext cx="2096142" cy="987151"/>
      </dsp:txXfrm>
    </dsp:sp>
    <dsp:sp modelId="{96D01002-F86A-4EDB-B4F5-EA49BEBA3462}">
      <dsp:nvSpPr>
        <dsp:cNvPr id="0" name=""/>
        <dsp:cNvSpPr/>
      </dsp:nvSpPr>
      <dsp:spPr>
        <a:xfrm>
          <a:off x="2096142" y="3141046"/>
          <a:ext cx="8384568" cy="98715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84" tIns="250736" rIns="162684" bIns="250736" numCol="1" spcCol="1270" anchor="ctr" anchorCtr="0">
          <a:noAutofit/>
        </a:bodyPr>
        <a:lstStyle/>
        <a:p>
          <a:pPr marL="0" lvl="0" indent="0" algn="l" defTabSz="800100">
            <a:lnSpc>
              <a:spcPct val="90000"/>
            </a:lnSpc>
            <a:spcBef>
              <a:spcPct val="0"/>
            </a:spcBef>
            <a:spcAft>
              <a:spcPct val="35000"/>
            </a:spcAft>
            <a:buNone/>
          </a:pPr>
          <a:r>
            <a:rPr lang="en-US" sz="1800" kern="1200"/>
            <a:t>Discuss principles of optimal prescribing for older patients</a:t>
          </a:r>
        </a:p>
      </dsp:txBody>
      <dsp:txXfrm>
        <a:off x="2096142" y="3141046"/>
        <a:ext cx="8384568" cy="987151"/>
      </dsp:txXfrm>
    </dsp:sp>
    <dsp:sp modelId="{05DC62BC-336B-42A3-964A-AD99AB03CAA1}">
      <dsp:nvSpPr>
        <dsp:cNvPr id="0" name=""/>
        <dsp:cNvSpPr/>
      </dsp:nvSpPr>
      <dsp:spPr>
        <a:xfrm>
          <a:off x="0" y="3141046"/>
          <a:ext cx="2096142" cy="98715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21" tIns="97509" rIns="110921" bIns="97509" numCol="1" spcCol="1270" anchor="ctr" anchorCtr="0">
          <a:noAutofit/>
        </a:bodyPr>
        <a:lstStyle/>
        <a:p>
          <a:pPr marL="0" lvl="0" indent="0" algn="ctr" defTabSz="1022350">
            <a:lnSpc>
              <a:spcPct val="90000"/>
            </a:lnSpc>
            <a:spcBef>
              <a:spcPct val="0"/>
            </a:spcBef>
            <a:spcAft>
              <a:spcPct val="35000"/>
            </a:spcAft>
            <a:buNone/>
          </a:pPr>
          <a:r>
            <a:rPr lang="en-US" sz="2300" b="1" kern="1200" dirty="0"/>
            <a:t>Discuss</a:t>
          </a:r>
        </a:p>
      </dsp:txBody>
      <dsp:txXfrm>
        <a:off x="0" y="3141046"/>
        <a:ext cx="2096142" cy="987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8703-C723-4418-92EB-757D4E0D10D9}">
      <dsp:nvSpPr>
        <dsp:cNvPr id="0" name=""/>
        <dsp:cNvSpPr/>
      </dsp:nvSpPr>
      <dsp:spPr>
        <a:xfrm>
          <a:off x="0" y="512854"/>
          <a:ext cx="3021017" cy="1812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Changes in aging physiology</a:t>
          </a:r>
        </a:p>
        <a:p>
          <a:pPr marL="0" lvl="0" indent="0" algn="ctr" defTabSz="889000">
            <a:lnSpc>
              <a:spcPct val="90000"/>
            </a:lnSpc>
            <a:spcBef>
              <a:spcPct val="0"/>
            </a:spcBef>
            <a:spcAft>
              <a:spcPct val="35000"/>
            </a:spcAft>
            <a:buNone/>
          </a:pPr>
          <a:r>
            <a:rPr lang="en-US" sz="1600" kern="1200" dirty="0"/>
            <a:t>Pharmacokinetics</a:t>
          </a:r>
        </a:p>
        <a:p>
          <a:pPr marL="0" lvl="0" indent="0" algn="ctr" defTabSz="889000">
            <a:lnSpc>
              <a:spcPct val="90000"/>
            </a:lnSpc>
            <a:spcBef>
              <a:spcPct val="0"/>
            </a:spcBef>
            <a:spcAft>
              <a:spcPct val="35000"/>
            </a:spcAft>
            <a:buNone/>
          </a:pPr>
          <a:r>
            <a:rPr lang="en-US" sz="1600" kern="1200" dirty="0"/>
            <a:t>Pharmacodynamics</a:t>
          </a:r>
          <a:endParaRPr lang="en-US" sz="1600" b="1" kern="1200" dirty="0"/>
        </a:p>
      </dsp:txBody>
      <dsp:txXfrm>
        <a:off x="0" y="512854"/>
        <a:ext cx="3021017" cy="1812610"/>
      </dsp:txXfrm>
    </dsp:sp>
    <dsp:sp modelId="{DC68E33E-B186-413B-837F-B162BB59813D}">
      <dsp:nvSpPr>
        <dsp:cNvPr id="0" name=""/>
        <dsp:cNvSpPr/>
      </dsp:nvSpPr>
      <dsp:spPr>
        <a:xfrm>
          <a:off x="3323119" y="512854"/>
          <a:ext cx="3021017" cy="1812610"/>
        </a:xfrm>
        <a:prstGeom prst="rect">
          <a:avLst/>
        </a:prstGeom>
        <a:solidFill>
          <a:schemeClr val="accent3">
            <a:hueOff val="114266"/>
            <a:satOff val="-3445"/>
            <a:lumOff val="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Polypharmacy</a:t>
          </a:r>
        </a:p>
      </dsp:txBody>
      <dsp:txXfrm>
        <a:off x="3323119" y="512854"/>
        <a:ext cx="3021017" cy="1812610"/>
      </dsp:txXfrm>
    </dsp:sp>
    <dsp:sp modelId="{9B2AA91D-16EB-4958-A199-AF85B51609DC}">
      <dsp:nvSpPr>
        <dsp:cNvPr id="0" name=""/>
        <dsp:cNvSpPr/>
      </dsp:nvSpPr>
      <dsp:spPr>
        <a:xfrm>
          <a:off x="6646239" y="512854"/>
          <a:ext cx="3021017" cy="1812610"/>
        </a:xfrm>
        <a:prstGeom prst="rect">
          <a:avLst/>
        </a:prstGeom>
        <a:solidFill>
          <a:schemeClr val="accent3">
            <a:hueOff val="228533"/>
            <a:satOff val="-6891"/>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Inappropriate prescribing </a:t>
          </a:r>
        </a:p>
        <a:p>
          <a:pPr marL="0" lvl="0" indent="0" algn="ctr" defTabSz="1200150">
            <a:lnSpc>
              <a:spcPct val="90000"/>
            </a:lnSpc>
            <a:spcBef>
              <a:spcPct val="0"/>
            </a:spcBef>
            <a:spcAft>
              <a:spcPct val="35000"/>
            </a:spcAft>
            <a:buNone/>
          </a:pPr>
          <a:r>
            <a:rPr lang="en-US" sz="2700" b="1" kern="1200" dirty="0"/>
            <a:t>(Beers and others)</a:t>
          </a:r>
        </a:p>
      </dsp:txBody>
      <dsp:txXfrm>
        <a:off x="6646239" y="512854"/>
        <a:ext cx="3021017" cy="1812610"/>
      </dsp:txXfrm>
    </dsp:sp>
    <dsp:sp modelId="{DFA4026A-F742-4299-92A4-6FB2E3181C14}">
      <dsp:nvSpPr>
        <dsp:cNvPr id="0" name=""/>
        <dsp:cNvSpPr/>
      </dsp:nvSpPr>
      <dsp:spPr>
        <a:xfrm>
          <a:off x="0" y="2627567"/>
          <a:ext cx="3021017" cy="1812610"/>
        </a:xfrm>
        <a:prstGeom prst="rect">
          <a:avLst/>
        </a:prstGeom>
        <a:solidFill>
          <a:schemeClr val="accent3">
            <a:hueOff val="342799"/>
            <a:satOff val="-10336"/>
            <a:lumOff val="2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Adverse drug events</a:t>
          </a:r>
        </a:p>
      </dsp:txBody>
      <dsp:txXfrm>
        <a:off x="0" y="2627567"/>
        <a:ext cx="3021017" cy="1812610"/>
      </dsp:txXfrm>
    </dsp:sp>
    <dsp:sp modelId="{1DF09D10-5119-4354-BA22-36355BC889A7}">
      <dsp:nvSpPr>
        <dsp:cNvPr id="0" name=""/>
        <dsp:cNvSpPr/>
      </dsp:nvSpPr>
      <dsp:spPr>
        <a:xfrm>
          <a:off x="3323119" y="2627567"/>
          <a:ext cx="3021017" cy="1812610"/>
        </a:xfrm>
        <a:prstGeom prst="rect">
          <a:avLst/>
        </a:prstGeom>
        <a:solidFill>
          <a:schemeClr val="accent3">
            <a:hueOff val="457066"/>
            <a:satOff val="-13782"/>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Medication adherence</a:t>
          </a:r>
        </a:p>
      </dsp:txBody>
      <dsp:txXfrm>
        <a:off x="3323119" y="2627567"/>
        <a:ext cx="3021017" cy="1812610"/>
      </dsp:txXfrm>
    </dsp:sp>
    <dsp:sp modelId="{1522CD90-2336-4E06-9632-17A7BA881504}">
      <dsp:nvSpPr>
        <dsp:cNvPr id="0" name=""/>
        <dsp:cNvSpPr/>
      </dsp:nvSpPr>
      <dsp:spPr>
        <a:xfrm>
          <a:off x="6646239" y="2627567"/>
          <a:ext cx="3021017" cy="181261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b="1" kern="1200" dirty="0"/>
        </a:p>
      </dsp:txBody>
      <dsp:txXfrm>
        <a:off x="6646239" y="2627567"/>
        <a:ext cx="3021017" cy="1812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F3B2A-524B-4C84-B0A9-5B60FEBEE95E}">
      <dsp:nvSpPr>
        <dsp:cNvPr id="0" name=""/>
        <dsp:cNvSpPr/>
      </dsp:nvSpPr>
      <dsp:spPr>
        <a:xfrm>
          <a:off x="4012" y="553972"/>
          <a:ext cx="2412965" cy="965186"/>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Absorption</a:t>
          </a:r>
        </a:p>
      </dsp:txBody>
      <dsp:txXfrm>
        <a:off x="4012" y="553972"/>
        <a:ext cx="2412965" cy="965186"/>
      </dsp:txXfrm>
    </dsp:sp>
    <dsp:sp modelId="{16E5D0AA-6E41-490C-AF4F-D69C3915DFF0}">
      <dsp:nvSpPr>
        <dsp:cNvPr id="0" name=""/>
        <dsp:cNvSpPr/>
      </dsp:nvSpPr>
      <dsp:spPr>
        <a:xfrm>
          <a:off x="4012" y="1519158"/>
          <a:ext cx="2412965" cy="2854800"/>
        </a:xfrm>
        <a:prstGeom prst="rect">
          <a:avLst/>
        </a:prstGeom>
        <a:solidFill>
          <a:srgbClr val="E6EAC8">
            <a:alpha val="89804"/>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500"/>
            </a:spcAft>
            <a:buChar char="•"/>
          </a:pPr>
          <a:r>
            <a:rPr lang="en-US" sz="1400" kern="1200" dirty="0"/>
            <a:t>No change in overall F for most drugs</a:t>
          </a:r>
        </a:p>
        <a:p>
          <a:pPr marL="114300" lvl="1" indent="-114300" algn="l" defTabSz="622300">
            <a:lnSpc>
              <a:spcPct val="90000"/>
            </a:lnSpc>
            <a:spcBef>
              <a:spcPct val="0"/>
            </a:spcBef>
            <a:spcAft>
              <a:spcPts val="500"/>
            </a:spcAft>
            <a:buChar char="•"/>
          </a:pPr>
          <a:r>
            <a:rPr lang="en-US" sz="1400" kern="1200" dirty="0"/>
            <a:t>Decreased F for some drugs:</a:t>
          </a:r>
        </a:p>
        <a:p>
          <a:pPr marL="228600" lvl="2" indent="-114300" algn="l" defTabSz="622300">
            <a:lnSpc>
              <a:spcPct val="90000"/>
            </a:lnSpc>
            <a:spcBef>
              <a:spcPct val="0"/>
            </a:spcBef>
            <a:spcAft>
              <a:spcPts val="500"/>
            </a:spcAft>
            <a:buChar char="•"/>
          </a:pPr>
          <a:r>
            <a:rPr lang="en-US" sz="1400" kern="1200" dirty="0"/>
            <a:t>Vitamins </a:t>
          </a:r>
        </a:p>
        <a:p>
          <a:pPr marL="228600" lvl="2" indent="-114300" algn="l" defTabSz="622300">
            <a:lnSpc>
              <a:spcPct val="90000"/>
            </a:lnSpc>
            <a:spcBef>
              <a:spcPct val="0"/>
            </a:spcBef>
            <a:spcAft>
              <a:spcPts val="500"/>
            </a:spcAft>
            <a:buChar char="•"/>
          </a:pPr>
          <a:r>
            <a:rPr lang="en-US" sz="1400" kern="1200" dirty="0"/>
            <a:t>Minerals</a:t>
          </a:r>
        </a:p>
        <a:p>
          <a:pPr marL="228600" lvl="2" indent="-114300" algn="l" defTabSz="622300">
            <a:lnSpc>
              <a:spcPct val="90000"/>
            </a:lnSpc>
            <a:spcBef>
              <a:spcPct val="0"/>
            </a:spcBef>
            <a:spcAft>
              <a:spcPts val="500"/>
            </a:spcAft>
            <a:buChar char="•"/>
          </a:pPr>
          <a:r>
            <a:rPr lang="en-US" sz="1400" kern="1200" dirty="0"/>
            <a:t>Ca2+ in setting of increased GI pH</a:t>
          </a:r>
        </a:p>
        <a:p>
          <a:pPr marL="114300" lvl="1" indent="-114300" algn="l" defTabSz="622300">
            <a:lnSpc>
              <a:spcPct val="90000"/>
            </a:lnSpc>
            <a:spcBef>
              <a:spcPct val="0"/>
            </a:spcBef>
            <a:spcAft>
              <a:spcPts val="500"/>
            </a:spcAft>
            <a:buChar char="•"/>
          </a:pPr>
          <a:r>
            <a:rPr lang="en-US" sz="1400" kern="1200" dirty="0"/>
            <a:t>Increased F for high extraction drugs</a:t>
          </a:r>
        </a:p>
      </dsp:txBody>
      <dsp:txXfrm>
        <a:off x="4012" y="1519158"/>
        <a:ext cx="2412965" cy="2854800"/>
      </dsp:txXfrm>
    </dsp:sp>
    <dsp:sp modelId="{9F196997-9A51-472B-8924-6989296C13AF}">
      <dsp:nvSpPr>
        <dsp:cNvPr id="0" name=""/>
        <dsp:cNvSpPr/>
      </dsp:nvSpPr>
      <dsp:spPr>
        <a:xfrm>
          <a:off x="2754794" y="553972"/>
          <a:ext cx="2412965" cy="965186"/>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Distribution</a:t>
          </a:r>
        </a:p>
      </dsp:txBody>
      <dsp:txXfrm>
        <a:off x="2754794" y="553972"/>
        <a:ext cx="2412965" cy="965186"/>
      </dsp:txXfrm>
    </dsp:sp>
    <dsp:sp modelId="{9A8835F1-596B-455C-9FAC-D5AE58B27EF8}">
      <dsp:nvSpPr>
        <dsp:cNvPr id="0" name=""/>
        <dsp:cNvSpPr/>
      </dsp:nvSpPr>
      <dsp:spPr>
        <a:xfrm>
          <a:off x="2754794" y="1519158"/>
          <a:ext cx="2412965" cy="2854800"/>
        </a:xfrm>
        <a:prstGeom prst="rect">
          <a:avLst/>
        </a:prstGeom>
        <a:solidFill>
          <a:srgbClr val="E6EAC8">
            <a:alpha val="90000"/>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500"/>
            </a:spcAft>
            <a:buChar char="•"/>
          </a:pPr>
          <a:r>
            <a:rPr lang="en-US" sz="1400" kern="1200" dirty="0"/>
            <a:t>Decreased </a:t>
          </a:r>
          <a:r>
            <a:rPr lang="en-US" sz="1400" kern="1200" dirty="0" err="1"/>
            <a:t>Vd</a:t>
          </a:r>
          <a:r>
            <a:rPr lang="en-US" sz="1400" kern="1200" dirty="0"/>
            <a:t> for </a:t>
          </a:r>
          <a:r>
            <a:rPr lang="en-US" sz="1400" b="1" kern="1200" dirty="0"/>
            <a:t>hydrophilic</a:t>
          </a:r>
          <a:r>
            <a:rPr lang="en-US" sz="1400" kern="1200" dirty="0"/>
            <a:t> drugs = increased C</a:t>
          </a:r>
        </a:p>
        <a:p>
          <a:pPr marL="114300" lvl="1" indent="-114300" algn="l" defTabSz="622300">
            <a:lnSpc>
              <a:spcPct val="90000"/>
            </a:lnSpc>
            <a:spcBef>
              <a:spcPct val="0"/>
            </a:spcBef>
            <a:spcAft>
              <a:spcPts val="500"/>
            </a:spcAft>
            <a:buChar char="•"/>
          </a:pPr>
          <a:r>
            <a:rPr lang="en-US" sz="1400" kern="1200" dirty="0"/>
            <a:t>Increased </a:t>
          </a:r>
          <a:r>
            <a:rPr lang="en-US" sz="1400" kern="1200" dirty="0" err="1"/>
            <a:t>Vd</a:t>
          </a:r>
          <a:r>
            <a:rPr lang="en-US" sz="1400" kern="1200" dirty="0"/>
            <a:t> for </a:t>
          </a:r>
          <a:r>
            <a:rPr lang="en-US" sz="1400" b="1" kern="1200" dirty="0"/>
            <a:t>lipophilic</a:t>
          </a:r>
          <a:r>
            <a:rPr lang="en-US" sz="1400" kern="1200" dirty="0"/>
            <a:t> drugs = longer t1/2</a:t>
          </a:r>
        </a:p>
        <a:p>
          <a:pPr marL="114300" lvl="1" indent="-114300" algn="l" defTabSz="622300">
            <a:lnSpc>
              <a:spcPct val="90000"/>
            </a:lnSpc>
            <a:spcBef>
              <a:spcPct val="0"/>
            </a:spcBef>
            <a:spcAft>
              <a:spcPts val="500"/>
            </a:spcAft>
            <a:buChar char="•"/>
          </a:pPr>
          <a:r>
            <a:rPr lang="en-US" sz="1400" kern="1200" dirty="0"/>
            <a:t>Increased % free drug (unbound to albumin)</a:t>
          </a:r>
        </a:p>
      </dsp:txBody>
      <dsp:txXfrm>
        <a:off x="2754794" y="1519158"/>
        <a:ext cx="2412965" cy="2854800"/>
      </dsp:txXfrm>
    </dsp:sp>
    <dsp:sp modelId="{DC1CF8C2-184A-4469-A706-4E9293D65815}">
      <dsp:nvSpPr>
        <dsp:cNvPr id="0" name=""/>
        <dsp:cNvSpPr/>
      </dsp:nvSpPr>
      <dsp:spPr>
        <a:xfrm>
          <a:off x="5505575" y="553972"/>
          <a:ext cx="2412965" cy="965186"/>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Metabolism</a:t>
          </a:r>
        </a:p>
      </dsp:txBody>
      <dsp:txXfrm>
        <a:off x="5505575" y="553972"/>
        <a:ext cx="2412965" cy="965186"/>
      </dsp:txXfrm>
    </dsp:sp>
    <dsp:sp modelId="{3ADA684F-36ED-40DE-AF7D-65A087C1FBFD}">
      <dsp:nvSpPr>
        <dsp:cNvPr id="0" name=""/>
        <dsp:cNvSpPr/>
      </dsp:nvSpPr>
      <dsp:spPr>
        <a:xfrm>
          <a:off x="5505575" y="1519158"/>
          <a:ext cx="2412965" cy="2854800"/>
        </a:xfrm>
        <a:prstGeom prst="rect">
          <a:avLst/>
        </a:prstGeom>
        <a:solidFill>
          <a:srgbClr val="E6EAC8">
            <a:alpha val="90000"/>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500"/>
            </a:spcAft>
            <a:buChar char="•"/>
          </a:pPr>
          <a:r>
            <a:rPr lang="en-US" sz="1400" b="0" kern="1200" dirty="0"/>
            <a:t>Decreased Phase I metabolism = increased t1/2 (</a:t>
          </a:r>
          <a:r>
            <a:rPr lang="en-US" sz="1400" b="1" kern="1200" dirty="0"/>
            <a:t>active</a:t>
          </a:r>
          <a:r>
            <a:rPr lang="en-US" sz="1400" b="0" kern="1200" dirty="0"/>
            <a:t> metabolites)</a:t>
          </a:r>
        </a:p>
        <a:p>
          <a:pPr marL="114300" lvl="1" indent="-114300" algn="l" defTabSz="622300">
            <a:lnSpc>
              <a:spcPct val="90000"/>
            </a:lnSpc>
            <a:spcBef>
              <a:spcPct val="0"/>
            </a:spcBef>
            <a:spcAft>
              <a:spcPts val="500"/>
            </a:spcAft>
            <a:buChar char="•"/>
          </a:pPr>
          <a:r>
            <a:rPr lang="en-US" sz="1400" b="0" kern="1200" dirty="0"/>
            <a:t>No change in Phase II metabolism (</a:t>
          </a:r>
          <a:r>
            <a:rPr lang="en-US" sz="1400" b="1" kern="1200" dirty="0"/>
            <a:t>inactive</a:t>
          </a:r>
          <a:r>
            <a:rPr lang="en-US" sz="1400" b="0" kern="1200" dirty="0"/>
            <a:t> metabolites)</a:t>
          </a:r>
        </a:p>
      </dsp:txBody>
      <dsp:txXfrm>
        <a:off x="5505575" y="1519158"/>
        <a:ext cx="2412965" cy="2854800"/>
      </dsp:txXfrm>
    </dsp:sp>
    <dsp:sp modelId="{D8410899-FCFF-4D23-9D80-2469D42FAFC4}">
      <dsp:nvSpPr>
        <dsp:cNvPr id="0" name=""/>
        <dsp:cNvSpPr/>
      </dsp:nvSpPr>
      <dsp:spPr>
        <a:xfrm>
          <a:off x="8256356" y="553972"/>
          <a:ext cx="2412965" cy="965186"/>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Elimination</a:t>
          </a:r>
        </a:p>
      </dsp:txBody>
      <dsp:txXfrm>
        <a:off x="8256356" y="553972"/>
        <a:ext cx="2412965" cy="965186"/>
      </dsp:txXfrm>
    </dsp:sp>
    <dsp:sp modelId="{5F0BB2F0-E8EB-4402-A6D1-982FFC2D3148}">
      <dsp:nvSpPr>
        <dsp:cNvPr id="0" name=""/>
        <dsp:cNvSpPr/>
      </dsp:nvSpPr>
      <dsp:spPr>
        <a:xfrm>
          <a:off x="8256356" y="1519158"/>
          <a:ext cx="2412965" cy="2854800"/>
        </a:xfrm>
        <a:prstGeom prst="rect">
          <a:avLst/>
        </a:prstGeom>
        <a:solidFill>
          <a:srgbClr val="E6EAC8">
            <a:alpha val="90000"/>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Decreased GFR = longer t1/2 for renally eliminated drugs and metabolites</a:t>
          </a:r>
        </a:p>
      </dsp:txBody>
      <dsp:txXfrm>
        <a:off x="8256356" y="1519158"/>
        <a:ext cx="2412965"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3284-89FF-4E2C-81B2-990236F716E1}">
      <dsp:nvSpPr>
        <dsp:cNvPr id="0" name=""/>
        <dsp:cNvSpPr/>
      </dsp:nvSpPr>
      <dsp:spPr>
        <a:xfrm>
          <a:off x="49" y="24712"/>
          <a:ext cx="4749617" cy="604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Increased sensitivity</a:t>
          </a:r>
        </a:p>
      </dsp:txBody>
      <dsp:txXfrm>
        <a:off x="49" y="24712"/>
        <a:ext cx="4749617" cy="604800"/>
      </dsp:txXfrm>
    </dsp:sp>
    <dsp:sp modelId="{47420033-E248-4425-A49B-5154A3B2CFFC}">
      <dsp:nvSpPr>
        <dsp:cNvPr id="0" name=""/>
        <dsp:cNvSpPr/>
      </dsp:nvSpPr>
      <dsp:spPr>
        <a:xfrm>
          <a:off x="0" y="619723"/>
          <a:ext cx="4749617" cy="34587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Digoxin</a:t>
          </a:r>
        </a:p>
        <a:p>
          <a:pPr marL="228600" lvl="1" indent="-228600" algn="l" defTabSz="933450">
            <a:lnSpc>
              <a:spcPct val="90000"/>
            </a:lnSpc>
            <a:spcBef>
              <a:spcPct val="0"/>
            </a:spcBef>
            <a:spcAft>
              <a:spcPct val="15000"/>
            </a:spcAft>
            <a:buChar char="•"/>
          </a:pPr>
          <a:r>
            <a:rPr lang="en-US" sz="2100" kern="1200"/>
            <a:t>Warfarin</a:t>
          </a:r>
        </a:p>
        <a:p>
          <a:pPr marL="228600" lvl="1" indent="-228600" algn="l" defTabSz="933450">
            <a:lnSpc>
              <a:spcPct val="90000"/>
            </a:lnSpc>
            <a:spcBef>
              <a:spcPct val="0"/>
            </a:spcBef>
            <a:spcAft>
              <a:spcPct val="15000"/>
            </a:spcAft>
            <a:buChar char="•"/>
          </a:pPr>
          <a:r>
            <a:rPr lang="en-US" sz="2100" kern="1200"/>
            <a:t>Alpha-blockers</a:t>
          </a:r>
        </a:p>
        <a:p>
          <a:pPr marL="228600" lvl="1" indent="-228600" algn="l" defTabSz="933450">
            <a:lnSpc>
              <a:spcPct val="90000"/>
            </a:lnSpc>
            <a:spcBef>
              <a:spcPct val="0"/>
            </a:spcBef>
            <a:spcAft>
              <a:spcPct val="15000"/>
            </a:spcAft>
            <a:buChar char="•"/>
          </a:pPr>
          <a:r>
            <a:rPr lang="en-US" sz="2100" kern="1200"/>
            <a:t>Diuretics</a:t>
          </a:r>
        </a:p>
        <a:p>
          <a:pPr marL="228600" lvl="1" indent="-228600" algn="l" defTabSz="933450">
            <a:lnSpc>
              <a:spcPct val="90000"/>
            </a:lnSpc>
            <a:spcBef>
              <a:spcPct val="0"/>
            </a:spcBef>
            <a:spcAft>
              <a:spcPct val="15000"/>
            </a:spcAft>
            <a:buChar char="•"/>
          </a:pPr>
          <a:r>
            <a:rPr lang="en-US" sz="2100" kern="1200"/>
            <a:t>Vasodilators</a:t>
          </a:r>
        </a:p>
        <a:p>
          <a:pPr marL="228600" lvl="1" indent="-228600" algn="l" defTabSz="933450">
            <a:lnSpc>
              <a:spcPct val="90000"/>
            </a:lnSpc>
            <a:spcBef>
              <a:spcPct val="0"/>
            </a:spcBef>
            <a:spcAft>
              <a:spcPct val="15000"/>
            </a:spcAft>
            <a:buChar char="•"/>
          </a:pPr>
          <a:r>
            <a:rPr lang="en-US" sz="2100" kern="1200"/>
            <a:t>Anticholinergics</a:t>
          </a:r>
        </a:p>
        <a:p>
          <a:pPr marL="228600" lvl="1" indent="-228600" algn="l" defTabSz="933450">
            <a:lnSpc>
              <a:spcPct val="90000"/>
            </a:lnSpc>
            <a:spcBef>
              <a:spcPct val="0"/>
            </a:spcBef>
            <a:spcAft>
              <a:spcPct val="15000"/>
            </a:spcAft>
            <a:buChar char="•"/>
          </a:pPr>
          <a:r>
            <a:rPr lang="en-US" sz="2100" kern="1200"/>
            <a:t>Alcohol</a:t>
          </a:r>
        </a:p>
        <a:p>
          <a:pPr marL="228600" lvl="1" indent="-228600" algn="l" defTabSz="933450">
            <a:lnSpc>
              <a:spcPct val="90000"/>
            </a:lnSpc>
            <a:spcBef>
              <a:spcPct val="0"/>
            </a:spcBef>
            <a:spcAft>
              <a:spcPct val="15000"/>
            </a:spcAft>
            <a:buChar char="•"/>
          </a:pPr>
          <a:r>
            <a:rPr lang="en-US" sz="2100" kern="1200"/>
            <a:t>Opioids</a:t>
          </a:r>
        </a:p>
        <a:p>
          <a:pPr marL="228600" lvl="1" indent="-228600" algn="l" defTabSz="933450">
            <a:lnSpc>
              <a:spcPct val="90000"/>
            </a:lnSpc>
            <a:spcBef>
              <a:spcPct val="0"/>
            </a:spcBef>
            <a:spcAft>
              <a:spcPct val="15000"/>
            </a:spcAft>
            <a:buChar char="•"/>
          </a:pPr>
          <a:r>
            <a:rPr lang="en-US" sz="2100" kern="1200"/>
            <a:t>Benzodiazepines</a:t>
          </a:r>
        </a:p>
        <a:p>
          <a:pPr marL="228600" lvl="1" indent="-228600" algn="l" defTabSz="933450">
            <a:lnSpc>
              <a:spcPct val="90000"/>
            </a:lnSpc>
            <a:spcBef>
              <a:spcPct val="0"/>
            </a:spcBef>
            <a:spcAft>
              <a:spcPct val="15000"/>
            </a:spcAft>
            <a:buChar char="•"/>
          </a:pPr>
          <a:r>
            <a:rPr lang="en-US" sz="2100" kern="1200"/>
            <a:t>Antipsychotics</a:t>
          </a:r>
        </a:p>
      </dsp:txBody>
      <dsp:txXfrm>
        <a:off x="0" y="619723"/>
        <a:ext cx="4749617" cy="3458700"/>
      </dsp:txXfrm>
    </dsp:sp>
    <dsp:sp modelId="{459E699C-A52B-4B7A-9110-6F19431F4ECD}">
      <dsp:nvSpPr>
        <dsp:cNvPr id="0" name=""/>
        <dsp:cNvSpPr/>
      </dsp:nvSpPr>
      <dsp:spPr>
        <a:xfrm>
          <a:off x="5414613" y="24712"/>
          <a:ext cx="4749617" cy="604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Decreased sensitivity</a:t>
          </a:r>
        </a:p>
      </dsp:txBody>
      <dsp:txXfrm>
        <a:off x="5414613" y="24712"/>
        <a:ext cx="4749617" cy="604800"/>
      </dsp:txXfrm>
    </dsp:sp>
    <dsp:sp modelId="{57C7FAC2-8872-4E45-9EC8-8225CD8E751A}">
      <dsp:nvSpPr>
        <dsp:cNvPr id="0" name=""/>
        <dsp:cNvSpPr/>
      </dsp:nvSpPr>
      <dsp:spPr>
        <a:xfrm>
          <a:off x="5414613" y="629512"/>
          <a:ext cx="4749617" cy="34587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Beta-blockers</a:t>
          </a:r>
        </a:p>
        <a:p>
          <a:pPr marL="228600" lvl="1" indent="-228600" algn="l" defTabSz="933450">
            <a:lnSpc>
              <a:spcPct val="90000"/>
            </a:lnSpc>
            <a:spcBef>
              <a:spcPct val="0"/>
            </a:spcBef>
            <a:spcAft>
              <a:spcPct val="15000"/>
            </a:spcAft>
            <a:buChar char="•"/>
          </a:pPr>
          <a:r>
            <a:rPr lang="en-US" sz="2100" kern="1200" dirty="0"/>
            <a:t>Beta-agonists</a:t>
          </a:r>
        </a:p>
        <a:p>
          <a:pPr marL="228600" lvl="1" indent="-228600" algn="l" defTabSz="933450">
            <a:lnSpc>
              <a:spcPct val="90000"/>
            </a:lnSpc>
            <a:spcBef>
              <a:spcPct val="0"/>
            </a:spcBef>
            <a:spcAft>
              <a:spcPct val="15000"/>
            </a:spcAft>
            <a:buChar char="•"/>
          </a:pPr>
          <a:r>
            <a:rPr lang="en-US" sz="2100" kern="1200" dirty="0"/>
            <a:t>CCB (cardiac conduction)</a:t>
          </a:r>
        </a:p>
      </dsp:txBody>
      <dsp:txXfrm>
        <a:off x="5414613" y="629512"/>
        <a:ext cx="4749617" cy="3458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16F4D-EA64-4C49-B1EC-CF35C6621E8D}">
      <dsp:nvSpPr>
        <dsp:cNvPr id="0" name=""/>
        <dsp:cNvSpPr/>
      </dsp:nvSpPr>
      <dsp:spPr>
        <a:xfrm>
          <a:off x="421165" y="2081"/>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Polypharmacy </a:t>
          </a:r>
        </a:p>
      </dsp:txBody>
      <dsp:txXfrm>
        <a:off x="421165" y="2081"/>
        <a:ext cx="2306818" cy="1384091"/>
      </dsp:txXfrm>
    </dsp:sp>
    <dsp:sp modelId="{68F30ABA-3208-4D70-A68D-F7645913E759}">
      <dsp:nvSpPr>
        <dsp:cNvPr id="0" name=""/>
        <dsp:cNvSpPr/>
      </dsp:nvSpPr>
      <dsp:spPr>
        <a:xfrm>
          <a:off x="2958665" y="5"/>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Inappropriate prescribing</a:t>
          </a:r>
        </a:p>
      </dsp:txBody>
      <dsp:txXfrm>
        <a:off x="2958665" y="5"/>
        <a:ext cx="2306818" cy="1384091"/>
      </dsp:txXfrm>
    </dsp:sp>
    <dsp:sp modelId="{0F1C4FA8-8747-41EB-8EFB-B726F02DD583}">
      <dsp:nvSpPr>
        <dsp:cNvPr id="0" name=""/>
        <dsp:cNvSpPr/>
      </dsp:nvSpPr>
      <dsp:spPr>
        <a:xfrm>
          <a:off x="5496166" y="2081"/>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Medication underuse</a:t>
          </a:r>
        </a:p>
      </dsp:txBody>
      <dsp:txXfrm>
        <a:off x="5496166" y="2081"/>
        <a:ext cx="2306818" cy="1384091"/>
      </dsp:txXfrm>
    </dsp:sp>
    <dsp:sp modelId="{0E93ED5B-54E6-49EA-B8D5-43FF2413F95A}">
      <dsp:nvSpPr>
        <dsp:cNvPr id="0" name=""/>
        <dsp:cNvSpPr/>
      </dsp:nvSpPr>
      <dsp:spPr>
        <a:xfrm>
          <a:off x="8033667" y="2081"/>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Medication non-adherence</a:t>
          </a:r>
        </a:p>
      </dsp:txBody>
      <dsp:txXfrm>
        <a:off x="8033667" y="2081"/>
        <a:ext cx="2306818" cy="1384091"/>
      </dsp:txXfrm>
    </dsp:sp>
    <dsp:sp modelId="{5427D534-ED9C-4441-8538-E899E0E0B474}">
      <dsp:nvSpPr>
        <dsp:cNvPr id="0" name=""/>
        <dsp:cNvSpPr/>
      </dsp:nvSpPr>
      <dsp:spPr>
        <a:xfrm>
          <a:off x="421165" y="1616854"/>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Multi-morbidity</a:t>
          </a:r>
        </a:p>
      </dsp:txBody>
      <dsp:txXfrm>
        <a:off x="421165" y="1616854"/>
        <a:ext cx="2306818" cy="1384091"/>
      </dsp:txXfrm>
    </dsp:sp>
    <dsp:sp modelId="{4E23928C-122F-403F-90D0-E28E41257ED7}">
      <dsp:nvSpPr>
        <dsp:cNvPr id="0" name=""/>
        <dsp:cNvSpPr/>
      </dsp:nvSpPr>
      <dsp:spPr>
        <a:xfrm>
          <a:off x="2958665" y="1616854"/>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Prior ADEs</a:t>
          </a:r>
        </a:p>
      </dsp:txBody>
      <dsp:txXfrm>
        <a:off x="2958665" y="1616854"/>
        <a:ext cx="2306818" cy="1384091"/>
      </dsp:txXfrm>
    </dsp:sp>
    <dsp:sp modelId="{A20CAC67-A3DB-4307-9CFA-8E054B432A07}">
      <dsp:nvSpPr>
        <dsp:cNvPr id="0" name=""/>
        <dsp:cNvSpPr/>
      </dsp:nvSpPr>
      <dsp:spPr>
        <a:xfrm>
          <a:off x="5496166" y="1616854"/>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Low WT or BMI</a:t>
          </a:r>
        </a:p>
      </dsp:txBody>
      <dsp:txXfrm>
        <a:off x="5496166" y="1616854"/>
        <a:ext cx="2306818" cy="1384091"/>
      </dsp:txXfrm>
    </dsp:sp>
    <dsp:sp modelId="{05702212-AD3A-4BC0-849E-9FD7BED22552}">
      <dsp:nvSpPr>
        <dsp:cNvPr id="0" name=""/>
        <dsp:cNvSpPr/>
      </dsp:nvSpPr>
      <dsp:spPr>
        <a:xfrm>
          <a:off x="8033667" y="1616854"/>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Age &gt; 85y</a:t>
          </a:r>
        </a:p>
      </dsp:txBody>
      <dsp:txXfrm>
        <a:off x="8033667" y="1616854"/>
        <a:ext cx="2306818" cy="1384091"/>
      </dsp:txXfrm>
    </dsp:sp>
    <dsp:sp modelId="{F013072E-2F64-44C6-99DC-197B22877635}">
      <dsp:nvSpPr>
        <dsp:cNvPr id="0" name=""/>
        <dsp:cNvSpPr/>
      </dsp:nvSpPr>
      <dsp:spPr>
        <a:xfrm>
          <a:off x="4227416" y="3231627"/>
          <a:ext cx="2306818" cy="1384091"/>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CrCl</a:t>
          </a:r>
          <a:r>
            <a:rPr lang="en-US" sz="1800" b="1" kern="1200" dirty="0"/>
            <a:t> &lt;50 mL/min</a:t>
          </a:r>
        </a:p>
      </dsp:txBody>
      <dsp:txXfrm>
        <a:off x="4227416" y="3231627"/>
        <a:ext cx="2306818" cy="1384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6A555-C564-46AF-91F9-C67EC02980BB}">
      <dsp:nvSpPr>
        <dsp:cNvPr id="0" name=""/>
        <dsp:cNvSpPr/>
      </dsp:nvSpPr>
      <dsp:spPr>
        <a:xfrm>
          <a:off x="49" y="23784"/>
          <a:ext cx="4784409" cy="1526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sng" kern="1200" dirty="0"/>
            <a:t>Definition</a:t>
          </a:r>
          <a:r>
            <a:rPr lang="en-US" sz="2000" b="1" kern="1200" dirty="0"/>
            <a:t>: </a:t>
          </a:r>
          <a:r>
            <a:rPr lang="en-US" sz="2000" kern="1200" dirty="0"/>
            <a:t>prescribing drugs that should be avoided because risk outweighs benefit</a:t>
          </a:r>
        </a:p>
      </dsp:txBody>
      <dsp:txXfrm>
        <a:off x="49" y="23784"/>
        <a:ext cx="4784409" cy="1526400"/>
      </dsp:txXfrm>
    </dsp:sp>
    <dsp:sp modelId="{9E657CAB-03F1-4781-9CC3-37F3AF1A08CF}">
      <dsp:nvSpPr>
        <dsp:cNvPr id="0" name=""/>
        <dsp:cNvSpPr/>
      </dsp:nvSpPr>
      <dsp:spPr>
        <a:xfrm>
          <a:off x="49" y="1550184"/>
          <a:ext cx="4784409" cy="23277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20% of home care patients</a:t>
          </a:r>
        </a:p>
        <a:p>
          <a:pPr marL="171450" lvl="1" indent="-171450" algn="l" defTabSz="800100">
            <a:lnSpc>
              <a:spcPct val="90000"/>
            </a:lnSpc>
            <a:spcBef>
              <a:spcPct val="0"/>
            </a:spcBef>
            <a:spcAft>
              <a:spcPct val="15000"/>
            </a:spcAft>
            <a:buChar char="•"/>
          </a:pPr>
          <a:r>
            <a:rPr lang="en-US" sz="1800" kern="1200" dirty="0"/>
            <a:t>25% of long-term care residents</a:t>
          </a:r>
        </a:p>
      </dsp:txBody>
      <dsp:txXfrm>
        <a:off x="49" y="1550184"/>
        <a:ext cx="4784409" cy="2327760"/>
      </dsp:txXfrm>
    </dsp:sp>
    <dsp:sp modelId="{8BA84FE9-9BA8-4C43-AFF4-933BE80F416C}">
      <dsp:nvSpPr>
        <dsp:cNvPr id="0" name=""/>
        <dsp:cNvSpPr/>
      </dsp:nvSpPr>
      <dsp:spPr>
        <a:xfrm>
          <a:off x="5454276" y="23784"/>
          <a:ext cx="4784409" cy="1526400"/>
        </a:xfrm>
        <a:prstGeom prst="rect">
          <a:avLst/>
        </a:prstGeom>
        <a:solidFill>
          <a:schemeClr val="accent3">
            <a:hueOff val="571332"/>
            <a:satOff val="-17227"/>
            <a:lumOff val="4706"/>
            <a:alphaOff val="0"/>
          </a:schemeClr>
        </a:solidFill>
        <a:ln w="25400" cap="flat" cmpd="sng" algn="ctr">
          <a:solidFill>
            <a:schemeClr val="accent3">
              <a:hueOff val="571332"/>
              <a:satOff val="-17227"/>
              <a:lumOff val="470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Explicit criteria:</a:t>
          </a:r>
        </a:p>
      </dsp:txBody>
      <dsp:txXfrm>
        <a:off x="5454276" y="23784"/>
        <a:ext cx="4784409" cy="1526400"/>
      </dsp:txXfrm>
    </dsp:sp>
    <dsp:sp modelId="{7AD23615-91F1-4862-B511-79D44FD5F59B}">
      <dsp:nvSpPr>
        <dsp:cNvPr id="0" name=""/>
        <dsp:cNvSpPr/>
      </dsp:nvSpPr>
      <dsp:spPr>
        <a:xfrm>
          <a:off x="5454276" y="1550184"/>
          <a:ext cx="4784409" cy="2327760"/>
        </a:xfrm>
        <a:prstGeom prst="rect">
          <a:avLst/>
        </a:prstGeom>
        <a:solidFill>
          <a:schemeClr val="accent3">
            <a:tint val="40000"/>
            <a:alpha val="90000"/>
            <a:hueOff val="940598"/>
            <a:satOff val="3025"/>
            <a:lumOff val="431"/>
            <a:alphaOff val="0"/>
          </a:schemeClr>
        </a:solidFill>
        <a:ln w="25400" cap="flat" cmpd="sng" algn="ctr">
          <a:solidFill>
            <a:schemeClr val="accent3">
              <a:tint val="40000"/>
              <a:alpha val="90000"/>
              <a:hueOff val="940598"/>
              <a:satOff val="3025"/>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Beers</a:t>
          </a:r>
        </a:p>
        <a:p>
          <a:pPr marL="171450" lvl="1" indent="-171450" algn="l" defTabSz="800100">
            <a:lnSpc>
              <a:spcPct val="90000"/>
            </a:lnSpc>
            <a:spcBef>
              <a:spcPct val="0"/>
            </a:spcBef>
            <a:spcAft>
              <a:spcPct val="15000"/>
            </a:spcAft>
            <a:buChar char="•"/>
          </a:pPr>
          <a:r>
            <a:rPr lang="en-US" sz="1800" kern="1200" dirty="0"/>
            <a:t>Start/</a:t>
          </a:r>
          <a:r>
            <a:rPr lang="en-US" sz="1800" kern="1200" dirty="0" err="1"/>
            <a:t>Stopp</a:t>
          </a:r>
          <a:endParaRPr lang="en-US" sz="1800" kern="1200" dirty="0"/>
        </a:p>
        <a:p>
          <a:pPr marL="171450" lvl="1" indent="-171450" algn="l" defTabSz="800100">
            <a:lnSpc>
              <a:spcPct val="90000"/>
            </a:lnSpc>
            <a:spcBef>
              <a:spcPct val="0"/>
            </a:spcBef>
            <a:spcAft>
              <a:spcPct val="15000"/>
            </a:spcAft>
            <a:buChar char="•"/>
          </a:pPr>
          <a:r>
            <a:rPr lang="en-US" sz="1800" kern="1200" dirty="0"/>
            <a:t>FORTA-US</a:t>
          </a:r>
        </a:p>
        <a:p>
          <a:pPr marL="171450" lvl="1" indent="-171450" algn="l" defTabSz="800100">
            <a:lnSpc>
              <a:spcPct val="90000"/>
            </a:lnSpc>
            <a:spcBef>
              <a:spcPct val="0"/>
            </a:spcBef>
            <a:spcAft>
              <a:spcPct val="15000"/>
            </a:spcAft>
            <a:buChar char="•"/>
          </a:pPr>
          <a:r>
            <a:rPr lang="en-US" sz="1800" kern="1200" dirty="0"/>
            <a:t>HEDIS</a:t>
          </a:r>
        </a:p>
        <a:p>
          <a:pPr marL="171450" lvl="1" indent="-171450" algn="l" defTabSz="800100">
            <a:lnSpc>
              <a:spcPct val="90000"/>
            </a:lnSpc>
            <a:spcBef>
              <a:spcPct val="0"/>
            </a:spcBef>
            <a:spcAft>
              <a:spcPct val="15000"/>
            </a:spcAft>
            <a:buChar char="•"/>
          </a:pPr>
          <a:r>
            <a:rPr lang="en-US" sz="1800" kern="1200" dirty="0"/>
            <a:t>PRISCUS</a:t>
          </a:r>
        </a:p>
      </dsp:txBody>
      <dsp:txXfrm>
        <a:off x="5454276" y="1550184"/>
        <a:ext cx="4784409" cy="2327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EEF2-951A-4A5D-98A9-5281F7121AF4}">
      <dsp:nvSpPr>
        <dsp:cNvPr id="0" name=""/>
        <dsp:cNvSpPr/>
      </dsp:nvSpPr>
      <dsp:spPr>
        <a:xfrm>
          <a:off x="0" y="41132"/>
          <a:ext cx="10382272" cy="9360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t>Definition</a:t>
          </a:r>
          <a:r>
            <a:rPr lang="en-US" sz="1800" b="1" kern="1200" dirty="0"/>
            <a:t>: </a:t>
          </a:r>
          <a:r>
            <a:rPr lang="en-US" sz="1800" kern="1200" dirty="0"/>
            <a:t>administration of more medications than are clinically indicated </a:t>
          </a:r>
        </a:p>
      </dsp:txBody>
      <dsp:txXfrm>
        <a:off x="45692" y="86824"/>
        <a:ext cx="10290888" cy="844616"/>
      </dsp:txXfrm>
    </dsp:sp>
    <dsp:sp modelId="{84137B52-6D1D-4E94-ABFC-2CD488C9885F}">
      <dsp:nvSpPr>
        <dsp:cNvPr id="0" name=""/>
        <dsp:cNvSpPr/>
      </dsp:nvSpPr>
      <dsp:spPr>
        <a:xfrm>
          <a:off x="0" y="1121132"/>
          <a:ext cx="10382272" cy="9360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Rate is 55-59% of older outpatients</a:t>
          </a:r>
        </a:p>
      </dsp:txBody>
      <dsp:txXfrm>
        <a:off x="45692" y="1166824"/>
        <a:ext cx="10290888" cy="844616"/>
      </dsp:txXfrm>
    </dsp:sp>
    <dsp:sp modelId="{7DDAF57A-4885-4070-A81E-53C25341CDA2}">
      <dsp:nvSpPr>
        <dsp:cNvPr id="0" name=""/>
        <dsp:cNvSpPr/>
      </dsp:nvSpPr>
      <dsp:spPr>
        <a:xfrm>
          <a:off x="0" y="2201132"/>
          <a:ext cx="10382272" cy="9360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Use of dietary supplements adds to burden</a:t>
          </a:r>
        </a:p>
      </dsp:txBody>
      <dsp:txXfrm>
        <a:off x="45692" y="2246824"/>
        <a:ext cx="10290888" cy="844616"/>
      </dsp:txXfrm>
    </dsp:sp>
    <dsp:sp modelId="{7DBB4B52-0AFD-4BC7-8B37-BB561D434876}">
      <dsp:nvSpPr>
        <dsp:cNvPr id="0" name=""/>
        <dsp:cNvSpPr/>
      </dsp:nvSpPr>
      <dsp:spPr>
        <a:xfrm>
          <a:off x="0" y="3137132"/>
          <a:ext cx="10382272" cy="168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46-59% use vitamin/mineral supplement</a:t>
          </a:r>
        </a:p>
        <a:p>
          <a:pPr marL="171450" lvl="1" indent="-171450" algn="l" defTabSz="711200">
            <a:lnSpc>
              <a:spcPct val="90000"/>
            </a:lnSpc>
            <a:spcBef>
              <a:spcPct val="0"/>
            </a:spcBef>
            <a:spcAft>
              <a:spcPct val="20000"/>
            </a:spcAft>
            <a:buChar char="•"/>
          </a:pPr>
          <a:r>
            <a:rPr lang="en-US" sz="1600" kern="1200" dirty="0"/>
            <a:t>11-14% use herbal supplements</a:t>
          </a:r>
        </a:p>
      </dsp:txBody>
      <dsp:txXfrm>
        <a:off x="0" y="3137132"/>
        <a:ext cx="10382272" cy="16892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7B04-552E-45C8-B02E-D281AE089077}">
      <dsp:nvSpPr>
        <dsp:cNvPr id="0" name=""/>
        <dsp:cNvSpPr/>
      </dsp:nvSpPr>
      <dsp:spPr>
        <a:xfrm>
          <a:off x="0" y="16244"/>
          <a:ext cx="10834372" cy="100386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t>Definition</a:t>
          </a:r>
          <a:r>
            <a:rPr lang="en-US" sz="2600" b="1" kern="1200" dirty="0"/>
            <a:t>: </a:t>
          </a:r>
          <a:r>
            <a:rPr lang="en-US" sz="2600" kern="1200" dirty="0"/>
            <a:t>systematic process of dose reduction or medication discontinuation</a:t>
          </a:r>
        </a:p>
      </dsp:txBody>
      <dsp:txXfrm>
        <a:off x="49004" y="65248"/>
        <a:ext cx="10736364" cy="905852"/>
      </dsp:txXfrm>
    </dsp:sp>
    <dsp:sp modelId="{A4413ED8-6D1F-4A75-B9C3-D9CB8E5D7A4F}">
      <dsp:nvSpPr>
        <dsp:cNvPr id="0" name=""/>
        <dsp:cNvSpPr/>
      </dsp:nvSpPr>
      <dsp:spPr>
        <a:xfrm>
          <a:off x="0" y="1020104"/>
          <a:ext cx="10834372"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99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Medication risk &gt; benefit</a:t>
          </a:r>
        </a:p>
        <a:p>
          <a:pPr marL="171450" lvl="1" indent="-171450" algn="l" defTabSz="711200">
            <a:lnSpc>
              <a:spcPct val="90000"/>
            </a:lnSpc>
            <a:spcBef>
              <a:spcPct val="0"/>
            </a:spcBef>
            <a:spcAft>
              <a:spcPct val="20000"/>
            </a:spcAft>
            <a:buChar char="•"/>
          </a:pPr>
          <a:r>
            <a:rPr lang="en-US" sz="1600" kern="1200"/>
            <a:t>Expected benefit no longer consistent with patient care goals</a:t>
          </a:r>
        </a:p>
        <a:p>
          <a:pPr marL="171450" lvl="1" indent="-171450" algn="l" defTabSz="711200">
            <a:lnSpc>
              <a:spcPct val="90000"/>
            </a:lnSpc>
            <a:spcBef>
              <a:spcPct val="0"/>
            </a:spcBef>
            <a:spcAft>
              <a:spcPct val="20000"/>
            </a:spcAft>
            <a:buChar char="•"/>
          </a:pPr>
          <a:r>
            <a:rPr lang="en-US" sz="1600" kern="1200" dirty="0"/>
            <a:t>Medication ineffective or no longer necessary</a:t>
          </a:r>
        </a:p>
      </dsp:txBody>
      <dsp:txXfrm>
        <a:off x="0" y="1020104"/>
        <a:ext cx="10834372" cy="766935"/>
      </dsp:txXfrm>
    </dsp:sp>
    <dsp:sp modelId="{3E05F338-73BA-45F8-8A29-E1941796316F}">
      <dsp:nvSpPr>
        <dsp:cNvPr id="0" name=""/>
        <dsp:cNvSpPr/>
      </dsp:nvSpPr>
      <dsp:spPr>
        <a:xfrm>
          <a:off x="0" y="1787039"/>
          <a:ext cx="10834372" cy="100386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Conceptual benefit, but outcomes not well studied</a:t>
          </a:r>
        </a:p>
      </dsp:txBody>
      <dsp:txXfrm>
        <a:off x="49004" y="1836043"/>
        <a:ext cx="10736364" cy="905852"/>
      </dsp:txXfrm>
    </dsp:sp>
    <dsp:sp modelId="{1394B0EE-4AD6-4EB7-B207-E89E8E585B6A}">
      <dsp:nvSpPr>
        <dsp:cNvPr id="0" name=""/>
        <dsp:cNvSpPr/>
      </dsp:nvSpPr>
      <dsp:spPr>
        <a:xfrm>
          <a:off x="0" y="2865780"/>
          <a:ext cx="10834372" cy="100386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Considerations</a:t>
          </a:r>
          <a:r>
            <a:rPr lang="en-US" sz="2600" kern="1200"/>
            <a:t>:</a:t>
          </a:r>
        </a:p>
      </dsp:txBody>
      <dsp:txXfrm>
        <a:off x="49004" y="2914784"/>
        <a:ext cx="10736364" cy="905852"/>
      </dsp:txXfrm>
    </dsp:sp>
    <dsp:sp modelId="{FDB592FC-A93A-42C9-B779-6AC9DB386DF2}">
      <dsp:nvSpPr>
        <dsp:cNvPr id="0" name=""/>
        <dsp:cNvSpPr/>
      </dsp:nvSpPr>
      <dsp:spPr>
        <a:xfrm>
          <a:off x="0" y="3869640"/>
          <a:ext cx="10834372"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99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Quality of evidence</a:t>
          </a:r>
        </a:p>
        <a:p>
          <a:pPr marL="171450" lvl="1" indent="-171450" algn="l" defTabSz="711200">
            <a:lnSpc>
              <a:spcPct val="90000"/>
            </a:lnSpc>
            <a:spcBef>
              <a:spcPct val="0"/>
            </a:spcBef>
            <a:spcAft>
              <a:spcPct val="20000"/>
            </a:spcAft>
            <a:buChar char="•"/>
          </a:pPr>
          <a:r>
            <a:rPr lang="en-US" sz="1600" kern="1200" dirty="0"/>
            <a:t>Potential for harm</a:t>
          </a:r>
        </a:p>
        <a:p>
          <a:pPr marL="171450" lvl="1" indent="-171450" algn="l" defTabSz="711200">
            <a:lnSpc>
              <a:spcPct val="90000"/>
            </a:lnSpc>
            <a:spcBef>
              <a:spcPct val="0"/>
            </a:spcBef>
            <a:spcAft>
              <a:spcPct val="20000"/>
            </a:spcAft>
            <a:buChar char="•"/>
          </a:pPr>
          <a:r>
            <a:rPr lang="en-US" sz="1600" kern="1200" dirty="0"/>
            <a:t>Patient values &amp; preferences</a:t>
          </a:r>
        </a:p>
        <a:p>
          <a:pPr marL="171450" lvl="1" indent="-171450" algn="l" defTabSz="711200">
            <a:lnSpc>
              <a:spcPct val="90000"/>
            </a:lnSpc>
            <a:spcBef>
              <a:spcPct val="0"/>
            </a:spcBef>
            <a:spcAft>
              <a:spcPct val="20000"/>
            </a:spcAft>
            <a:buChar char="•"/>
          </a:pPr>
          <a:r>
            <a:rPr lang="en-US" sz="1600" kern="1200" dirty="0"/>
            <a:t>Costs of deprescribing</a:t>
          </a:r>
        </a:p>
      </dsp:txBody>
      <dsp:txXfrm>
        <a:off x="0" y="3869640"/>
        <a:ext cx="10834372" cy="1022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05020-06B1-4962-86FB-6675E6546E43}" type="datetimeFigureOut">
              <a:rPr lang="en-US" smtClean="0"/>
              <a:t>1/25/2023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C55F2-D370-46F8-81A2-607A334BB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72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12</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Falls</a:t>
            </a:r>
            <a:r>
              <a:rPr lang="en-US" baseline="0" dirty="0"/>
              <a:t> are a typical “geriatric syndrome:” a problem that results in additive deficits from multiple contributing systems, including external domains.  This complexity is a reason why geriatric syndromes are difficult to treat. </a:t>
            </a:r>
            <a:r>
              <a:rPr lang="en-US" dirty="0"/>
              <a:t>I would argue</a:t>
            </a:r>
            <a:r>
              <a:rPr lang="en-US" baseline="0" dirty="0"/>
              <a:t> that one of the reasons that exercise is so helpful is that it affects more than one domain and system.</a:t>
            </a:r>
            <a:endParaRPr lang="en-US" dirty="0"/>
          </a:p>
          <a:p>
            <a:endParaRPr lang="en-US" dirty="0"/>
          </a:p>
        </p:txBody>
      </p:sp>
      <p:sp>
        <p:nvSpPr>
          <p:cNvPr id="4" name="Slide Number Placeholder 3"/>
          <p:cNvSpPr>
            <a:spLocks noGrp="1"/>
          </p:cNvSpPr>
          <p:nvPr>
            <p:ph type="sldNum" sz="quarter" idx="10"/>
          </p:nvPr>
        </p:nvSpPr>
        <p:spPr/>
        <p:txBody>
          <a:bodyPr/>
          <a:lstStyle/>
          <a:p>
            <a:fld id="{D2046F19-D1EB-40DB-9BCB-9717791D3787}" type="slidenum">
              <a:rPr lang="en-US" smtClean="0"/>
              <a:t>13</a:t>
            </a:fld>
            <a:endParaRPr lang="en-US"/>
          </a:p>
        </p:txBody>
      </p:sp>
    </p:spTree>
    <p:extLst>
      <p:ext uri="{BB962C8B-B14F-4D97-AF65-F5344CB8AC3E}">
        <p14:creationId xmlns:p14="http://schemas.microsoft.com/office/powerpoint/2010/main" val="45456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intended as a framework for developing a fall prevention PROGRAM at an institution or healthcare practice.</a:t>
            </a:r>
            <a:r>
              <a:rPr lang="en-US" baseline="0" dirty="0"/>
              <a:t>  As always in geriatrics, interventions work best when they are done by the entire team.  But it also provides a great framework for just looking at falls in a clinical setting.</a:t>
            </a:r>
          </a:p>
          <a:p>
            <a:r>
              <a:rPr lang="en-US" baseline="0" dirty="0"/>
              <a:t>This is based on the 2011 AGS/BGS Fall Prevention Guidelines, with some minor updates since then based on the small amount of practice-changing literature that’s been published in the interim.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14</a:t>
            </a:fld>
            <a:endParaRPr lang="en-US"/>
          </a:p>
        </p:txBody>
      </p:sp>
    </p:spTree>
    <p:extLst>
      <p:ext uri="{BB962C8B-B14F-4D97-AF65-F5344CB8AC3E}">
        <p14:creationId xmlns:p14="http://schemas.microsoft.com/office/powerpoint/2010/main" val="225255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STEADI algorithm.  Don’t try to read it; we’ll break it down into its components over</a:t>
            </a:r>
            <a:r>
              <a:rPr lang="en-US" baseline="0" dirty="0"/>
              <a:t> the next few slides.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163994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patients every year, or when they bring</a:t>
            </a:r>
            <a:r>
              <a:rPr lang="en-US" baseline="0" dirty="0"/>
              <a:t> it up.  If you do annual wellness visits, this is a good time (because it’s already baked into the AWV).</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16</a:t>
            </a:fld>
            <a:endParaRPr lang="en-US"/>
          </a:p>
        </p:txBody>
      </p:sp>
    </p:spTree>
    <p:extLst>
      <p:ext uri="{BB962C8B-B14F-4D97-AF65-F5344CB8AC3E}">
        <p14:creationId xmlns:p14="http://schemas.microsoft.com/office/powerpoint/2010/main" val="245640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17</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a:t>
            </a:r>
            <a:r>
              <a:rPr lang="en-US" baseline="0" dirty="0"/>
              <a:t>TUG (arise, walk 10 feet, turn around and sit down), if &gt;12 seconds, then they’re at high risk.  30-sec chair stand: standardized for age and sex.</a:t>
            </a:r>
          </a:p>
          <a:p>
            <a:r>
              <a:rPr lang="en-US" baseline="0" dirty="0"/>
              <a:t>4 Stage balance test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18</a:t>
            </a:fld>
            <a:endParaRPr lang="en-US"/>
          </a:p>
        </p:txBody>
      </p:sp>
    </p:spTree>
    <p:extLst>
      <p:ext uri="{BB962C8B-B14F-4D97-AF65-F5344CB8AC3E}">
        <p14:creationId xmlns:p14="http://schemas.microsoft.com/office/powerpoint/2010/main" val="411836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92B26-3D69-457A-90BA-60031D960147}" type="slidenum">
              <a:rPr lang="en-US" smtClean="0"/>
              <a:t>19</a:t>
            </a:fld>
            <a:endParaRPr lang="en-US"/>
          </a:p>
        </p:txBody>
      </p:sp>
    </p:spTree>
    <p:extLst>
      <p:ext uri="{BB962C8B-B14F-4D97-AF65-F5344CB8AC3E}">
        <p14:creationId xmlns:p14="http://schemas.microsoft.com/office/powerpoint/2010/main" val="92986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that I think are helpful that are not really</a:t>
            </a:r>
            <a:r>
              <a:rPr lang="en-US" baseline="0" dirty="0"/>
              <a:t> included in the algorithm: a neurological exam (sensation, motor abnormalities, ataxia, parkinsonism) and if the patient is dizzy, looking for nystagmus.  A good gait exam can help identify some of these, too.</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20</a:t>
            </a:fld>
            <a:endParaRPr lang="en-US"/>
          </a:p>
        </p:txBody>
      </p:sp>
    </p:spTree>
    <p:extLst>
      <p:ext uri="{BB962C8B-B14F-4D97-AF65-F5344CB8AC3E}">
        <p14:creationId xmlns:p14="http://schemas.microsoft.com/office/powerpoint/2010/main" val="293033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making this patient-centered (i.e., discussing health goals):</a:t>
            </a:r>
          </a:p>
          <a:p>
            <a:r>
              <a:rPr lang="en-US" dirty="0"/>
              <a:t>There are many different proven fall-reduction</a:t>
            </a:r>
            <a:r>
              <a:rPr lang="en-US" baseline="0" dirty="0"/>
              <a:t> programs (see previous slide), includes Tai Chi (e.g., through local YMCA’s), UNMC’s </a:t>
            </a:r>
            <a:r>
              <a:rPr lang="en-US" baseline="0" dirty="0" err="1"/>
              <a:t>EngAge</a:t>
            </a:r>
            <a:r>
              <a:rPr lang="en-US" baseline="0" dirty="0"/>
              <a:t> </a:t>
            </a:r>
            <a:r>
              <a:rPr lang="en-US" baseline="0" dirty="0" err="1"/>
              <a:t>FallProof</a:t>
            </a:r>
            <a:r>
              <a:rPr lang="en-US" baseline="0" dirty="0"/>
              <a:t>, </a:t>
            </a:r>
          </a:p>
          <a:p>
            <a:r>
              <a:rPr lang="en-US" baseline="0" dirty="0"/>
              <a:t>Medications, such as benzodiazepines, anticholinergic meds</a:t>
            </a:r>
          </a:p>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21</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4</a:t>
            </a:fld>
            <a:endParaRPr lang="en-US"/>
          </a:p>
        </p:txBody>
      </p:sp>
    </p:spTree>
    <p:extLst>
      <p:ext uri="{BB962C8B-B14F-4D97-AF65-F5344CB8AC3E}">
        <p14:creationId xmlns:p14="http://schemas.microsoft.com/office/powerpoint/2010/main" val="868712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a:t>
            </a:r>
          </a:p>
          <a:p>
            <a:r>
              <a:rPr lang="en-US" dirty="0"/>
              <a:t>Libraries</a:t>
            </a:r>
          </a:p>
          <a:p>
            <a:r>
              <a:rPr lang="en-US" dirty="0"/>
              <a:t>Work part time at a gym</a:t>
            </a:r>
          </a:p>
          <a:p>
            <a:endParaRPr lang="en-US" dirty="0"/>
          </a:p>
          <a:p>
            <a:pPr lvl="1"/>
            <a:r>
              <a:rPr lang="en-US" dirty="0"/>
              <a:t>“Have you returned to your regular exercise routine?”</a:t>
            </a:r>
          </a:p>
          <a:p>
            <a:pPr lvl="1"/>
            <a:r>
              <a:rPr lang="en-US" dirty="0"/>
              <a:t>“Do you walk outside the house?”</a:t>
            </a:r>
          </a:p>
          <a:p>
            <a:pPr lvl="1"/>
            <a:r>
              <a:rPr lang="en-US" dirty="0"/>
              <a:t>“Are you feeling winded, fatigued, or dizzy?</a:t>
            </a:r>
          </a:p>
          <a:p>
            <a:pPr lvl="1"/>
            <a:r>
              <a:rPr lang="en-US" dirty="0"/>
              <a:t>“Are you back to your previous distances or time spent exercising?”</a:t>
            </a:r>
          </a:p>
          <a:p>
            <a:pPr lvl="1"/>
            <a:r>
              <a:rPr lang="en-US" dirty="0"/>
              <a:t>“Any trouble with steps or stairs?”</a:t>
            </a:r>
          </a:p>
          <a:p>
            <a:endParaRPr lang="en-US" dirty="0"/>
          </a:p>
        </p:txBody>
      </p:sp>
      <p:sp>
        <p:nvSpPr>
          <p:cNvPr id="4" name="Slide Number Placeholder 3"/>
          <p:cNvSpPr>
            <a:spLocks noGrp="1"/>
          </p:cNvSpPr>
          <p:nvPr>
            <p:ph type="sldNum" sz="quarter" idx="5"/>
          </p:nvPr>
        </p:nvSpPr>
        <p:spPr/>
        <p:txBody>
          <a:bodyPr/>
          <a:lstStyle/>
          <a:p>
            <a:fld id="{B32C5D0A-1D11-4C70-A7F7-21F0C269AFA6}" type="slidenum">
              <a:rPr lang="en-US" smtClean="0"/>
              <a:t>22</a:t>
            </a:fld>
            <a:endParaRPr lang="en-US"/>
          </a:p>
        </p:txBody>
      </p:sp>
    </p:spTree>
    <p:extLst>
      <p:ext uri="{BB962C8B-B14F-4D97-AF65-F5344CB8AC3E}">
        <p14:creationId xmlns:p14="http://schemas.microsoft.com/office/powerpoint/2010/main" val="2315402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falls.</a:t>
            </a:r>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24</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Assistive devices: often people</a:t>
            </a:r>
            <a:r>
              <a:rPr lang="en-US" baseline="0" dirty="0"/>
              <a:t> use a relatives old device, for example, and it’s not fitted correctly.</a:t>
            </a:r>
          </a:p>
          <a:p>
            <a:r>
              <a:rPr lang="en-US" baseline="0" dirty="0"/>
              <a:t>What kind of devices to use?</a:t>
            </a:r>
          </a:p>
          <a:p>
            <a:pPr marL="171450" indent="-171450">
              <a:buFontTx/>
              <a:buChar char="-"/>
            </a:pPr>
            <a:r>
              <a:rPr lang="en-US" baseline="0" dirty="0"/>
              <a:t>Canes: </a:t>
            </a:r>
            <a:r>
              <a:rPr lang="en-US" baseline="0" dirty="0" err="1"/>
              <a:t>esp</a:t>
            </a:r>
            <a:r>
              <a:rPr lang="en-US" baseline="0" dirty="0"/>
              <a:t> for people with maybe a proprioceptive deficit, someone who needs another point of contact for stability.</a:t>
            </a:r>
          </a:p>
          <a:p>
            <a:pPr marL="171450" indent="-171450">
              <a:buFontTx/>
              <a:buChar char="-"/>
            </a:pPr>
            <a:r>
              <a:rPr lang="en-US" baseline="0" dirty="0"/>
              <a:t>FWW: for those with worse mobility trouble, LE weakness</a:t>
            </a:r>
          </a:p>
          <a:p>
            <a:pPr marL="171450" indent="-171450">
              <a:buFontTx/>
              <a:buChar char="-"/>
            </a:pPr>
            <a:r>
              <a:rPr lang="en-US" baseline="0" dirty="0"/>
              <a:t>4WW: for those with easy fatigability who need a seat, would benefit from having something to </a:t>
            </a:r>
            <a:r>
              <a:rPr lang="en-US" baseline="0"/>
              <a:t>carry things.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25</a:t>
            </a:fld>
            <a:endParaRPr lang="en-US"/>
          </a:p>
        </p:txBody>
      </p:sp>
    </p:spTree>
    <p:extLst>
      <p:ext uri="{BB962C8B-B14F-4D97-AF65-F5344CB8AC3E}">
        <p14:creationId xmlns:p14="http://schemas.microsoft.com/office/powerpoint/2010/main" val="36531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a:t>
            </a:r>
            <a:r>
              <a:rPr lang="en-US" baseline="0" dirty="0"/>
              <a:t> has OAB, then anticholinergics used for that might also increase fall risk, so be careful.</a:t>
            </a:r>
          </a:p>
          <a:p>
            <a:r>
              <a:rPr lang="en-US" baseline="0" dirty="0"/>
              <a:t>Pain reduction methods: scheduled Tylenol, topical NSAIDs, sometimes </a:t>
            </a:r>
            <a:r>
              <a:rPr lang="en-US" baseline="0" dirty="0" err="1"/>
              <a:t>gabapentinoids</a:t>
            </a:r>
            <a:r>
              <a:rPr lang="en-US" baseline="0" dirty="0"/>
              <a:t>, pain management clinics, PT</a:t>
            </a:r>
          </a:p>
          <a:p>
            <a:r>
              <a:rPr lang="en-US" baseline="0" dirty="0"/>
              <a:t>Cognitive impairment: Separate lecture on this, but will need to really establish supportive milieu that helps prevent falls as much as possible.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26</a:t>
            </a:fld>
            <a:endParaRPr lang="en-US"/>
          </a:p>
        </p:txBody>
      </p:sp>
    </p:spTree>
    <p:extLst>
      <p:ext uri="{BB962C8B-B14F-4D97-AF65-F5344CB8AC3E}">
        <p14:creationId xmlns:p14="http://schemas.microsoft.com/office/powerpoint/2010/main" val="232118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27</a:t>
            </a:fld>
            <a:endParaRPr lang="en-US"/>
          </a:p>
        </p:txBody>
      </p:sp>
    </p:spTree>
    <p:extLst>
      <p:ext uri="{BB962C8B-B14F-4D97-AF65-F5344CB8AC3E}">
        <p14:creationId xmlns:p14="http://schemas.microsoft.com/office/powerpoint/2010/main" val="21607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28</a:t>
            </a:fld>
            <a:endParaRPr lang="en-US"/>
          </a:p>
        </p:txBody>
      </p:sp>
    </p:spTree>
    <p:extLst>
      <p:ext uri="{BB962C8B-B14F-4D97-AF65-F5344CB8AC3E}">
        <p14:creationId xmlns:p14="http://schemas.microsoft.com/office/powerpoint/2010/main" val="77970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BC55F2-D370-46F8-81A2-607A334BB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728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16CD43-E2C4-4BB9-87E5-E1260F345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34D1A6B-2622-41CD-BFA8-D57BDFD3B65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19" name="Rectangle 2">
            <a:extLst>
              <a:ext uri="{FF2B5EF4-FFF2-40B4-BE49-F238E27FC236}">
                <a16:creationId xmlns:a16="http://schemas.microsoft.com/office/drawing/2014/main" id="{2D3B4031-B01C-4C57-B544-81280252748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5DE4CDF-5827-4579-8EFB-ABF67BF91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marL="15875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pPr eaLnBrk="1" hangingPunct="1"/>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2321F30-27EA-4AAF-B340-2E3073488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9C52242-8920-4DCA-AA5D-625D9ED9D27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91" name="Rectangle 2">
            <a:extLst>
              <a:ext uri="{FF2B5EF4-FFF2-40B4-BE49-F238E27FC236}">
                <a16:creationId xmlns:a16="http://schemas.microsoft.com/office/drawing/2014/main" id="{45656F99-F4C0-4418-8469-4B96822D168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AA5A686-26E3-46D4-BF5C-DE3544F86F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4B9F7B-6D2C-D847-BDB0-B95DB96DAE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5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p>
          <a:p>
            <a:r>
              <a:rPr lang="en-US" baseline="0" dirty="0"/>
              <a:t>Rates in nursing homes, or in oldest old, are higher</a:t>
            </a:r>
          </a:p>
          <a:p>
            <a:r>
              <a:rPr lang="en-US" baseline="0" dirty="0"/>
              <a:t>Previous falls predict future falls: one fall indicates about 60% fall risk in next year.</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F4AFAE3-AE12-42DA-B2BD-6BFA99FF8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4195B0A-813D-424F-B2B8-F69EDEE8F85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74E033B3-7E45-4C0C-9B52-105457A933D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730BC33-7DCC-4B53-A603-A863D2950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Perspective:  If ADE listed on death certificate, it would be the 5</a:t>
            </a:r>
            <a:r>
              <a:rPr lang="en-US" altLang="en-US" baseline="30000">
                <a:latin typeface="Arial" panose="020B0604020202020204" pitchFamily="34" charset="0"/>
              </a:rPr>
              <a:t>th</a:t>
            </a:r>
            <a:r>
              <a:rPr lang="en-US" altLang="en-US">
                <a:latin typeface="Arial" panose="020B0604020202020204" pitchFamily="34" charset="0"/>
              </a:rPr>
              <a:t> leading cause of death.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9E5E383-D1A8-41C5-949A-38659E1BA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AEBE89-D174-4B06-B7B4-87845815EA5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771" name="Rectangle 2">
            <a:extLst>
              <a:ext uri="{FF2B5EF4-FFF2-40B4-BE49-F238E27FC236}">
                <a16:creationId xmlns:a16="http://schemas.microsoft.com/office/drawing/2014/main" id="{4231B8C9-BF73-440A-85F0-6A1AA3A78F1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9C22E30-42DA-47F7-B5E0-2A08799F5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9A433F1-3D0B-4BB3-9E2D-C19895408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145747-648E-49CA-BC71-EEB225EDA02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63" name="Rectangle 2">
            <a:extLst>
              <a:ext uri="{FF2B5EF4-FFF2-40B4-BE49-F238E27FC236}">
                <a16:creationId xmlns:a16="http://schemas.microsoft.com/office/drawing/2014/main" id="{DC8C6059-0D2D-4218-AAE8-004F8A5D256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0FD4B7E-A0A7-4AD0-A0B5-2C61A8A84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22628EE-C93F-4E64-B23D-354475180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CCB343A-113D-4F90-922B-9F7D70452F4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11" name="Rectangle 2">
            <a:extLst>
              <a:ext uri="{FF2B5EF4-FFF2-40B4-BE49-F238E27FC236}">
                <a16:creationId xmlns:a16="http://schemas.microsoft.com/office/drawing/2014/main" id="{3EF53958-3A30-4522-B3B4-95B6C3BDE68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2DA522B-0017-4B43-8CC5-B7FE4BC1D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9A4EDB3-BB07-4B3F-9E7B-926D4CD62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41E30E9-A876-416B-9453-D181675C503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0E352554-42FB-4E46-ABB7-AE81AF049D1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31B6AB7-A6D2-4D42-9F38-BC633565B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42B0C3C-5430-4DD2-A0CA-EB5D5A87B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FB212F-4A77-47F9-8D71-589738DE749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251" name="Rectangle 2">
            <a:extLst>
              <a:ext uri="{FF2B5EF4-FFF2-40B4-BE49-F238E27FC236}">
                <a16:creationId xmlns:a16="http://schemas.microsoft.com/office/drawing/2014/main" id="{103A75D8-E77E-4F28-BD0F-5C95263F058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E62152B-AABF-4807-8243-1B66D9453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4C3AF76-AC41-43A1-86CA-99F13E013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F47487-BB89-4CDB-8770-44837B0F530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2172E7B1-5572-41FC-833A-624CB6F760A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79E5AA9-48F1-40EC-A99B-A8F799F743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6907C34-A2EA-4509-9D48-61FB4CEB0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0D35DED-3235-4E25-8753-7FEB1AADA55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843" name="Rectangle 2">
            <a:extLst>
              <a:ext uri="{FF2B5EF4-FFF2-40B4-BE49-F238E27FC236}">
                <a16:creationId xmlns:a16="http://schemas.microsoft.com/office/drawing/2014/main" id="{1CCF7987-CD3C-4C91-880E-8FE602F0678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09F0DA7-4B68-4171-ABDC-C53A8DB72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A1E1A50-E9C8-4CA9-97AD-79D0EFF87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9AD1364-F875-4014-8308-3D469ED886C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91" name="Rectangle 2">
            <a:extLst>
              <a:ext uri="{FF2B5EF4-FFF2-40B4-BE49-F238E27FC236}">
                <a16:creationId xmlns:a16="http://schemas.microsoft.com/office/drawing/2014/main" id="{87B49950-6E82-4415-879E-B762FE36314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76505A3-E549-4649-9390-1B4E6696D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A9BF3A3-C90C-45B5-8906-A8722C73B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12848A8-F8C5-486E-B70C-4145E24B6E2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443" name="Rectangle 2">
            <a:extLst>
              <a:ext uri="{FF2B5EF4-FFF2-40B4-BE49-F238E27FC236}">
                <a16:creationId xmlns:a16="http://schemas.microsoft.com/office/drawing/2014/main" id="{654BBF60-F309-40D5-9203-6542B53AADF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BBA7437-AC0E-475C-B0A4-659F1E510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inability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6</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2673299-53FA-4FA9-BF0D-F7CD1DFDF2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1DBF50-D839-427A-AB38-5FE5EC7448C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D406ED11-0A00-4610-97D6-1C0073BBA61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5499E5A-C641-4EF8-9873-078ACB085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DC09418-ADEE-4E21-869B-D91C064DD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8A31221-3B09-4597-A537-EE06F9AE330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635" name="Rectangle 2">
            <a:extLst>
              <a:ext uri="{FF2B5EF4-FFF2-40B4-BE49-F238E27FC236}">
                <a16:creationId xmlns:a16="http://schemas.microsoft.com/office/drawing/2014/main" id="{FECC004B-7FDF-4385-9031-1DB826A081C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C2F7C8-B379-4402-9B95-15B62A1C7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7</a:t>
            </a:fld>
            <a:endParaRPr lang="en-US"/>
          </a:p>
        </p:txBody>
      </p:sp>
    </p:spTree>
    <p:extLst>
      <p:ext uri="{BB962C8B-B14F-4D97-AF65-F5344CB8AC3E}">
        <p14:creationId xmlns:p14="http://schemas.microsoft.com/office/powerpoint/2010/main" val="110142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8</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stop here, right?  Getting patients to exercise benefits almost every body system</a:t>
            </a:r>
            <a:r>
              <a:rPr lang="en-US" baseline="0" dirty="0"/>
              <a:t> and helps to improve fall risk – it affects strength, balance, arthritis; can help retrain the CNS, improves bone density, etc., etc., etc.</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203647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is great.  But there’s more to it.</a:t>
            </a:r>
          </a:p>
        </p:txBody>
      </p:sp>
      <p:sp>
        <p:nvSpPr>
          <p:cNvPr id="4" name="Slide Number Placeholder 3"/>
          <p:cNvSpPr>
            <a:spLocks noGrp="1"/>
          </p:cNvSpPr>
          <p:nvPr>
            <p:ph type="sldNum" sz="quarter" idx="10"/>
          </p:nvPr>
        </p:nvSpPr>
        <p:spPr/>
        <p:txBody>
          <a:bodyPr/>
          <a:lstStyle/>
          <a:p>
            <a:fld id="{6B192B26-3D69-457A-90BA-60031D960147}" type="slidenum">
              <a:rPr lang="en-US" smtClean="0"/>
              <a:t>10</a:t>
            </a:fld>
            <a:endParaRPr lang="en-US"/>
          </a:p>
        </p:txBody>
      </p:sp>
    </p:spTree>
    <p:extLst>
      <p:ext uri="{BB962C8B-B14F-4D97-AF65-F5344CB8AC3E}">
        <p14:creationId xmlns:p14="http://schemas.microsoft.com/office/powerpoint/2010/main" val="12935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systems keep us mobile?  Thoughts?</a:t>
            </a:r>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379933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1/25/2023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616" y="337119"/>
            <a:ext cx="10019672" cy="1945529"/>
          </a:xfrm>
        </p:spPr>
        <p:txBody>
          <a:bodyPr tIns="0" bIns="0" anchor="b"/>
          <a:lstStyle>
            <a:lvl1pPr algn="l">
              <a:defRPr sz="5400" b="1" cap="none"/>
            </a:lvl1pPr>
          </a:lstStyle>
          <a:p>
            <a:r>
              <a:rPr lang="en-US"/>
              <a:t>Click to edit Master title style</a:t>
            </a:r>
            <a:endParaRPr lang="en-US" dirty="0"/>
          </a:p>
        </p:txBody>
      </p:sp>
      <p:sp>
        <p:nvSpPr>
          <p:cNvPr id="3" name="Text Placeholder 2"/>
          <p:cNvSpPr>
            <a:spLocks noGrp="1"/>
          </p:cNvSpPr>
          <p:nvPr>
            <p:ph type="body" idx="1"/>
          </p:nvPr>
        </p:nvSpPr>
        <p:spPr>
          <a:xfrm>
            <a:off x="742616" y="2818245"/>
            <a:ext cx="958530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2616"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1/25/2023</a:t>
            </a:fld>
            <a:endParaRPr lang="en-US" dirty="0"/>
          </a:p>
        </p:txBody>
      </p:sp>
      <p:sp>
        <p:nvSpPr>
          <p:cNvPr id="5" name="Footer Placeholder 4"/>
          <p:cNvSpPr>
            <a:spLocks noGrp="1"/>
          </p:cNvSpPr>
          <p:nvPr>
            <p:ph type="ftr" sz="quarter" idx="11"/>
          </p:nvPr>
        </p:nvSpPr>
        <p:spPr>
          <a:xfrm>
            <a:off x="2488253" y="5936346"/>
            <a:ext cx="6156755"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64501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742618" y="2282646"/>
            <a:ext cx="9585309" cy="457200"/>
          </a:xfrm>
        </p:spPr>
        <p:txBody>
          <a:bodyPr tIns="0" bIns="0" anchor="t"/>
          <a:lstStyle>
            <a:lvl1pPr>
              <a:defRPr b="1">
                <a:solidFill>
                  <a:srgbClr val="A2B526"/>
                </a:solidFill>
              </a:defRPr>
            </a:lvl1pPr>
          </a:lstStyle>
          <a:p>
            <a:pPr lvl="0"/>
            <a:r>
              <a:rPr lang="en-US"/>
              <a:t>Edit Master text styles</a:t>
            </a:r>
          </a:p>
        </p:txBody>
      </p:sp>
    </p:spTree>
    <p:extLst>
      <p:ext uri="{BB962C8B-B14F-4D97-AF65-F5344CB8AC3E}">
        <p14:creationId xmlns:p14="http://schemas.microsoft.com/office/powerpoint/2010/main" val="393948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812C7FFE-55C1-5549-AB7E-01E721D2D5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73339" y="840410"/>
            <a:ext cx="9451091" cy="1872612"/>
          </a:xfrm>
        </p:spPr>
        <p:txBody>
          <a:bodyPr anchor="b">
            <a:noAutofit/>
          </a:bodyPr>
          <a:lstStyle>
            <a:lvl1pPr algn="l">
              <a:lnSpc>
                <a:spcPct val="80000"/>
              </a:lnSpc>
              <a:defRPr sz="6400" b="1" i="0" baseline="0">
                <a:solidFill>
                  <a:schemeClr val="accent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1073339" y="3105161"/>
            <a:ext cx="9451091" cy="1721780"/>
          </a:xfrm>
        </p:spPr>
        <p:txBody>
          <a:bodyPr>
            <a:normAutofit/>
          </a:bodyPr>
          <a:lstStyle>
            <a:lvl1pPr marL="0" indent="0" algn="l">
              <a:buNone/>
              <a:defRPr sz="3733" b="0" i="0" baseline="0">
                <a:solidFill>
                  <a:schemeClr val="tx2"/>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6460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573" y="1607424"/>
            <a:ext cx="10793388" cy="4953033"/>
          </a:xfrm>
        </p:spPr>
        <p:txBody>
          <a:bodyPr/>
          <a:lstStyle>
            <a:lvl1pPr marL="463284" indent="-365751">
              <a:lnSpc>
                <a:spcPct val="90000"/>
              </a:lnSpc>
              <a:buClr>
                <a:schemeClr val="tx1">
                  <a:lumMod val="50000"/>
                  <a:lumOff val="50000"/>
                </a:schemeClr>
              </a:buClr>
              <a:buFont typeface="Arial" panose="020B0604020202020204" pitchFamily="34" charset="0"/>
              <a:buChar char="•"/>
              <a:defRPr sz="3200"/>
            </a:lvl1pPr>
            <a:lvl2pPr marL="829035" indent="-304792">
              <a:lnSpc>
                <a:spcPct val="90000"/>
              </a:lnSpc>
              <a:buClr>
                <a:schemeClr val="tx1">
                  <a:lumMod val="50000"/>
                  <a:lumOff val="50000"/>
                </a:schemeClr>
              </a:buClr>
              <a:buFont typeface="Arial" panose="020B0604020202020204" pitchFamily="34" charset="0"/>
              <a:buChar char="•"/>
              <a:defRPr sz="2667">
                <a:latin typeface="Arial"/>
                <a:cs typeface="Arial"/>
              </a:defRPr>
            </a:lvl2pPr>
            <a:lvl3pPr marL="1158211">
              <a:lnSpc>
                <a:spcPct val="90000"/>
              </a:lnSpc>
              <a:buClr>
                <a:schemeClr val="tx1">
                  <a:lumMod val="50000"/>
                  <a:lumOff val="50000"/>
                </a:schemeClr>
              </a:buClr>
              <a:defRPr sz="2400"/>
            </a:lvl3pPr>
            <a:lvl4pPr>
              <a:lnSpc>
                <a:spcPct val="90000"/>
              </a:lnSpc>
              <a:defRPr sz="2667"/>
            </a:lvl4pPr>
            <a:lvl5pPr>
              <a:lnSpc>
                <a:spcPct val="90000"/>
              </a:lnSpc>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EC772F-B9BF-784F-AD7D-9FE977C6E79C}"/>
              </a:ext>
            </a:extLst>
          </p:cNvPr>
          <p:cNvSpPr>
            <a:spLocks noGrp="1"/>
          </p:cNvSpPr>
          <p:nvPr>
            <p:ph type="title"/>
          </p:nvPr>
        </p:nvSpPr>
        <p:spPr>
          <a:xfrm>
            <a:off x="942574" y="240810"/>
            <a:ext cx="10793383" cy="1229801"/>
          </a:xfrm>
        </p:spPr>
        <p:txBody>
          <a:bodyPr tIns="0" bIns="0"/>
          <a:lstStyle>
            <a:lvl1pPr>
              <a:defRPr sz="3733">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25315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73" y="1619037"/>
            <a:ext cx="5322351"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6413607" y="1619037"/>
            <a:ext cx="5322351"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6EDA1F8-EC5D-0D44-A93D-FC0505C4538C}"/>
              </a:ext>
            </a:extLst>
          </p:cNvPr>
          <p:cNvSpPr>
            <a:spLocks noGrp="1"/>
          </p:cNvSpPr>
          <p:nvPr>
            <p:ph type="title"/>
          </p:nvPr>
        </p:nvSpPr>
        <p:spPr>
          <a:xfrm>
            <a:off x="942574" y="240810"/>
            <a:ext cx="10793383" cy="1229801"/>
          </a:xfrm>
        </p:spPr>
        <p:txBody>
          <a:bodyPr tIns="0" bIns="0"/>
          <a:lstStyle>
            <a:lvl1pPr>
              <a:defRPr sz="48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264360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7229" y="1619038"/>
            <a:ext cx="4195707"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5307105" y="1630559"/>
            <a:ext cx="6429812" cy="3881455"/>
          </a:xfrm>
        </p:spPr>
        <p:txBody>
          <a:bodyPr/>
          <a:lstStyle/>
          <a:p>
            <a:endParaRPr lang="en-US"/>
          </a:p>
        </p:txBody>
      </p:sp>
      <p:sp>
        <p:nvSpPr>
          <p:cNvPr id="7" name="Title 1">
            <a:extLst>
              <a:ext uri="{FF2B5EF4-FFF2-40B4-BE49-F238E27FC236}">
                <a16:creationId xmlns:a16="http://schemas.microsoft.com/office/drawing/2014/main" id="{B676CA74-AF2D-6E4A-B00D-2E0493FB83C5}"/>
              </a:ext>
            </a:extLst>
          </p:cNvPr>
          <p:cNvSpPr>
            <a:spLocks noGrp="1"/>
          </p:cNvSpPr>
          <p:nvPr>
            <p:ph type="title"/>
          </p:nvPr>
        </p:nvSpPr>
        <p:spPr>
          <a:xfrm>
            <a:off x="942574" y="240810"/>
            <a:ext cx="10793383" cy="1229801"/>
          </a:xfrm>
        </p:spPr>
        <p:txBody>
          <a:bodyPr tIns="0" bIns="0"/>
          <a:lstStyle>
            <a:lvl1pPr>
              <a:defRPr sz="48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71440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71" y="2348539"/>
            <a:ext cx="10793388"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 Placeholder 3"/>
          <p:cNvSpPr>
            <a:spLocks noGrp="1"/>
          </p:cNvSpPr>
          <p:nvPr>
            <p:ph type="body" sz="quarter" idx="10"/>
          </p:nvPr>
        </p:nvSpPr>
        <p:spPr>
          <a:xfrm>
            <a:off x="942573" y="1579218"/>
            <a:ext cx="10793387" cy="642101"/>
          </a:xfrm>
        </p:spPr>
        <p:txBody>
          <a:bodyPr anchor="ctr"/>
          <a:lstStyle>
            <a:lvl1pPr>
              <a:defRPr b="1">
                <a:solidFill>
                  <a:schemeClr val="tx1"/>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C7AD60D5-E043-474E-B27C-4D822F2F6A25}"/>
              </a:ext>
            </a:extLst>
          </p:cNvPr>
          <p:cNvSpPr>
            <a:spLocks noGrp="1"/>
          </p:cNvSpPr>
          <p:nvPr>
            <p:ph type="title"/>
          </p:nvPr>
        </p:nvSpPr>
        <p:spPr>
          <a:xfrm>
            <a:off x="942574" y="240810"/>
            <a:ext cx="10793383" cy="1229801"/>
          </a:xfrm>
        </p:spPr>
        <p:txBody>
          <a:bodyPr tIns="0" bIns="0"/>
          <a:lstStyle>
            <a:lvl1pPr>
              <a:defRPr sz="48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395485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839" y="2130753"/>
            <a:ext cx="11075253" cy="1609107"/>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85678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5FADF7A8-EB19-034E-9B98-769F0EEA5D7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555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C074A9-493E-40CE-8B7B-F53813796B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FBFBD4-81AB-4B5F-9CB9-08FA4EE68F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7C3790-3966-4344-9CCD-E8DFF65ADB18}"/>
              </a:ext>
            </a:extLst>
          </p:cNvPr>
          <p:cNvSpPr>
            <a:spLocks noGrp="1"/>
          </p:cNvSpPr>
          <p:nvPr>
            <p:ph type="sldNum" sz="quarter" idx="12"/>
          </p:nvPr>
        </p:nvSpPr>
        <p:spPr/>
        <p:txBody>
          <a:bodyPr/>
          <a:lstStyle>
            <a:lvl1pPr>
              <a:defRPr/>
            </a:lvl1pPr>
          </a:lstStyle>
          <a:p>
            <a:fld id="{DD2AA0D9-FA77-4FD4-B283-F6F4E905774C}" type="slidenum">
              <a:rPr lang="en-US" altLang="en-US"/>
              <a:pPr/>
              <a:t>‹#›</a:t>
            </a:fld>
            <a:endParaRPr lang="en-US" altLang="en-US"/>
          </a:p>
        </p:txBody>
      </p:sp>
    </p:spTree>
    <p:extLst>
      <p:ext uri="{BB962C8B-B14F-4D97-AF65-F5344CB8AC3E}">
        <p14:creationId xmlns:p14="http://schemas.microsoft.com/office/powerpoint/2010/main" val="306585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495800"/>
          </a:xfrm>
        </p:spPr>
        <p:txBody>
          <a:bodyPr rtlCol="0">
            <a:normAutofit/>
          </a:bodyPr>
          <a:lstStyle/>
          <a:p>
            <a:pPr lvl="0"/>
            <a:r>
              <a:rPr lang="en-US" noProof="0"/>
              <a:t>Click icon to add table</a:t>
            </a:r>
          </a:p>
        </p:txBody>
      </p:sp>
      <p:sp>
        <p:nvSpPr>
          <p:cNvPr id="4" name="Date Placeholder 3">
            <a:extLst>
              <a:ext uri="{FF2B5EF4-FFF2-40B4-BE49-F238E27FC236}">
                <a16:creationId xmlns:a16="http://schemas.microsoft.com/office/drawing/2014/main" id="{9B51DB0B-4CA9-432D-981B-A7A398002764}"/>
              </a:ext>
            </a:extLst>
          </p:cNvPr>
          <p:cNvSpPr>
            <a:spLocks noGrp="1"/>
          </p:cNvSpPr>
          <p:nvPr>
            <p:ph type="dt" sz="half" idx="10"/>
          </p:nvPr>
        </p:nvSpPr>
        <p:spPr/>
        <p:txBody>
          <a:bodyPr/>
          <a:lstStyle>
            <a:lvl1pPr>
              <a:defRPr/>
            </a:lvl1pPr>
          </a:lstStyle>
          <a:p>
            <a:pPr defTabSz="609585">
              <a:defRPr/>
            </a:pPr>
            <a:endParaRPr lang="en-US" sz="2400">
              <a:solidFill>
                <a:srgbClr val="000000"/>
              </a:solidFill>
            </a:endParaRPr>
          </a:p>
        </p:txBody>
      </p:sp>
      <p:sp>
        <p:nvSpPr>
          <p:cNvPr id="5" name="Footer Placeholder 4">
            <a:extLst>
              <a:ext uri="{FF2B5EF4-FFF2-40B4-BE49-F238E27FC236}">
                <a16:creationId xmlns:a16="http://schemas.microsoft.com/office/drawing/2014/main" id="{27FB7FF3-CF7D-4744-A174-1E836D145E9A}"/>
              </a:ext>
            </a:extLst>
          </p:cNvPr>
          <p:cNvSpPr>
            <a:spLocks noGrp="1"/>
          </p:cNvSpPr>
          <p:nvPr>
            <p:ph type="ftr" sz="quarter" idx="11"/>
          </p:nvPr>
        </p:nvSpPr>
        <p:spPr/>
        <p:txBody>
          <a:bodyPr/>
          <a:lstStyle>
            <a:lvl1pPr>
              <a:defRPr/>
            </a:lvl1pPr>
          </a:lstStyle>
          <a:p>
            <a:pPr defTabSz="609585">
              <a:defRPr/>
            </a:pPr>
            <a:endParaRPr lang="en-US" sz="2400">
              <a:solidFill>
                <a:srgbClr val="000000"/>
              </a:solidFill>
            </a:endParaRPr>
          </a:p>
        </p:txBody>
      </p:sp>
      <p:sp>
        <p:nvSpPr>
          <p:cNvPr id="6" name="Slide Number Placeholder 5">
            <a:extLst>
              <a:ext uri="{FF2B5EF4-FFF2-40B4-BE49-F238E27FC236}">
                <a16:creationId xmlns:a16="http://schemas.microsoft.com/office/drawing/2014/main" id="{4A4FFB22-6FDE-4BE1-9CBD-21B83A4A4D54}"/>
              </a:ext>
            </a:extLst>
          </p:cNvPr>
          <p:cNvSpPr>
            <a:spLocks noGrp="1"/>
          </p:cNvSpPr>
          <p:nvPr>
            <p:ph type="sldNum" sz="quarter" idx="12"/>
          </p:nvPr>
        </p:nvSpPr>
        <p:spPr/>
        <p:txBody>
          <a:bodyPr/>
          <a:lstStyle>
            <a:lvl1pPr>
              <a:defRPr/>
            </a:lvl1pPr>
          </a:lstStyle>
          <a:p>
            <a:pPr defTabSz="609585"/>
            <a:fld id="{7BD17785-7E3C-4E2A-9F20-FE2A9A94B34B}" type="slidenum">
              <a:rPr lang="en-US" altLang="en-US" sz="2400" smtClean="0">
                <a:solidFill>
                  <a:srgbClr val="000000"/>
                </a:solidFill>
              </a:rPr>
              <a:pPr defTabSz="609585"/>
              <a:t>‹#›</a:t>
            </a:fld>
            <a:endParaRPr lang="en-US" altLang="en-US" sz="2400">
              <a:solidFill>
                <a:srgbClr val="000000"/>
              </a:solidFill>
            </a:endParaRPr>
          </a:p>
        </p:txBody>
      </p:sp>
    </p:spTree>
    <p:extLst>
      <p:ext uri="{BB962C8B-B14F-4D97-AF65-F5344CB8AC3E}">
        <p14:creationId xmlns:p14="http://schemas.microsoft.com/office/powerpoint/2010/main" val="29112225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8528F610-B62D-6242-87AA-B7C4D22AB1CA}"/>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01593" y="205977"/>
            <a:ext cx="10834367" cy="1229803"/>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901593" y="1570712"/>
            <a:ext cx="10834369" cy="490846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2164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609585" rtl="0" eaLnBrk="1" latinLnBrk="0" hangingPunct="1">
        <a:lnSpc>
          <a:spcPct val="90000"/>
        </a:lnSpc>
        <a:spcBef>
          <a:spcPct val="0"/>
        </a:spcBef>
        <a:buNone/>
        <a:defRPr sz="4800" b="1" i="0" kern="1200" baseline="0">
          <a:solidFill>
            <a:srgbClr val="AD122A"/>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32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32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667"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hrsa.gov/"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dc.gov/stead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cid:image001.jpg@01D56280.1C254C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cid:image001.jpg@01D56280.1C254C4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hyperlink" Target="https://deprescribing.org/resources/deprescribing-guidelines-algorithms/"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unmcredcap.unmc.edu/redcap/surveys/?s=44HA8NKX8C" TargetMode="External"/><Relationship Id="rId1" Type="http://schemas.openxmlformats.org/officeDocument/2006/relationships/slideLayout" Target="../slideLayouts/slideLayout20.xml"/><Relationship Id="rId4" Type="http://schemas.openxmlformats.org/officeDocument/2006/relationships/image" Target="cid:image002.png@01D8C75F.3040E71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62912" y="864705"/>
            <a:ext cx="8816921" cy="2387600"/>
          </a:xfrm>
        </p:spPr>
        <p:txBody>
          <a:bodyPr>
            <a:normAutofit/>
          </a:bodyPr>
          <a:lstStyle/>
          <a:p>
            <a:pPr algn="ctr"/>
            <a:r>
              <a:rPr lang="en-US" sz="6533" dirty="0">
                <a:solidFill>
                  <a:srgbClr val="C00000"/>
                </a:solidFill>
              </a:rPr>
              <a:t>NGWEP</a:t>
            </a:r>
            <a:br>
              <a:rPr lang="en-US" dirty="0">
                <a:solidFill>
                  <a:schemeClr val="tx1"/>
                </a:solidFill>
              </a:rPr>
            </a:br>
            <a:r>
              <a:rPr lang="en-US" sz="4133" dirty="0">
                <a:solidFill>
                  <a:schemeClr val="tx1"/>
                </a:solidFill>
              </a:rPr>
              <a:t>The Nebraska Geriatrics Workforce Enhancement Program</a:t>
            </a:r>
          </a:p>
        </p:txBody>
      </p:sp>
      <p:sp>
        <p:nvSpPr>
          <p:cNvPr id="5" name="Subtitle 4"/>
          <p:cNvSpPr>
            <a:spLocks noGrp="1"/>
          </p:cNvSpPr>
          <p:nvPr>
            <p:ph type="subTitle" idx="1"/>
          </p:nvPr>
        </p:nvSpPr>
        <p:spPr>
          <a:xfrm>
            <a:off x="2207803" y="3725673"/>
            <a:ext cx="8327136" cy="1655763"/>
          </a:xfrm>
        </p:spPr>
        <p:txBody>
          <a:bodyPr/>
          <a:lstStyle/>
          <a:p>
            <a:pPr algn="ctr"/>
            <a:r>
              <a:rPr lang="en-US" sz="3200" dirty="0"/>
              <a:t>A partnership between UNMC, </a:t>
            </a:r>
          </a:p>
          <a:p>
            <a:pPr algn="ctr"/>
            <a:r>
              <a:rPr lang="en-US" sz="3200" dirty="0"/>
              <a:t>Community-Based Organizations, </a:t>
            </a:r>
          </a:p>
          <a:p>
            <a:pPr algn="ctr"/>
            <a:r>
              <a:rPr lang="en-US" sz="3200" dirty="0"/>
              <a:t>Nebraska Medicine and Primary Care Sites</a:t>
            </a:r>
          </a:p>
          <a:p>
            <a:pPr algn="ctr"/>
            <a:endParaRPr lang="en-US" sz="3200" dirty="0"/>
          </a:p>
          <a:p>
            <a:endParaRPr lang="en-US" dirty="0"/>
          </a:p>
        </p:txBody>
      </p:sp>
      <p:pic>
        <p:nvPicPr>
          <p:cNvPr id="7170"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06" y="4726243"/>
            <a:ext cx="1679311" cy="19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005" y="5381436"/>
            <a:ext cx="3556172" cy="135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 result for eastern nebraska office on a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41" y="103121"/>
            <a:ext cx="1783161" cy="182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Image result for alzheimer’s association nebraska chap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721" y="391338"/>
            <a:ext cx="3214275" cy="9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3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systems contribute to falls, too</a:t>
            </a:r>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quarter" idx="13"/>
          </p:nvPr>
        </p:nvGraphicFramePr>
        <p:xfrm>
          <a:off x="138545" y="360218"/>
          <a:ext cx="11402291" cy="626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45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p>
        </p:txBody>
      </p:sp>
      <p:pic>
        <p:nvPicPr>
          <p:cNvPr id="4" name="Picture 3"/>
          <p:cNvPicPr>
            <a:picLocks noChangeAspect="1"/>
          </p:cNvPicPr>
          <p:nvPr/>
        </p:nvPicPr>
        <p:blipFill>
          <a:blip r:embed="rId3"/>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8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psjrHG0jsFVQWYnsBTqSRS0bKrbSQQDjOKAOLf4laGuhJrg07XX0+SVI4pl05ysm8gIy+qsSAD6ntWppHi2x1TV5tNt7HVUeA7ZppbUpFE2wOVZj0OGH41z1n8N5ItM1Kzl1mFRe3drc+XaWPkQRmGQOSIt5AZ8YYggdDj1fd/D2eTWte1C21TTrdtYEgM/9l5u4A8aoQs3mDjC5xt71fuke8acXxB8P3Hh+01ux+3X9vd3b2cEdtas8rSLuyNnXGEJz3GD3rQ0DxXouu3aWum3DyyNaLd4MTLhC7R4OejBkYFTyMVy9r8NZ9JCjQfEk0Cx3sV7Ct9bfadkiwtC3RkyCpX6Fe+a1PCXgdfDmpSahb6o880tibeQyQj5pWmkmeU4OOWkPyjoB1oaiNcxci8beH5m1JYbiSVtNv4rC5CxH5ZZGVVxnqu5sZHHB9KuHxV4YEd1IfEWkbLT/j5b7ZHiH5tvzc/Lzxz34rj9M+FUWnFWg8RX8vmLD9sE6BxM8dwJwy8jZlvM45+/145ydB+GmujUvtNzd2liunrDHpm+JLncsbyMPNVQm4Ykx1znnPqWj3FeXY9FvfFPh+1IRtWsZJSscnlJcxl/LcgK+C33eRz37ZrM0b4i+D9WvLS1s9ati15brcWzO4RZQXZNq5PL5U/L1rI0r4X2thBOg1PzJJUsV802qhlFvKZCBzwGJ6dF461VtvhOI7GC2l1xZDb21tbRSLYhSEhujcD+Pqc7SePX2otHuF5HaWPizwvf3UdrY+JNIup5W2RxQ3sbs7YzgAHJOOarS+NfDkOs6npd1qUFo+liL7VNcSLHEjSDKpuY/exz+NYOhfDK00tbDbfxySWf2H94LQKz/ZmkPXPG7zPwx3zVjWvAMl5r95rlpq0MF3PdJcRrPZCaNMW5gKsu4bshiQcjB9aLRHeR1Mes6TLdT2kOpWc1zbxCaWCOZWkRCAQxUHIBBBB9xWTpPjfQ76yivZ3n0q2nKC2l1NPsy3G8ZXy95+bI/mKreC/A1r4YTUlguzcNewQQ+Y8IDosUKxAE55zt3Y4xnFYGrfCOzn8J2vh/S9U/s6NbdorxlhdhdOUCiUqJFwwwSASV+Y5B4otELyOz0rxPpepapPp1sZvPhWVn3JgYjlMbc/7w/Ks3RviBoOqSRxxJfW7yiN4RdW5hE0bvsEiFsBlzjpzyOKd4Z8HDRdWm1D+0WuDLFNHsMO3HmTGXOcnpnH61g6T8KbPSxGtpqfG21Mvm25kLPBIWypZ/kVs8oOMjNHuh7x1C+NPDLajFZx6vaSCWF5RcJMphAR0QqXzgNukUY96kuvFGnQeKE8OrDe3F6Y0klMFuzxwK5IUyMOFB2tz7VxMHwiZNQ0q/bxEwl0mVpLGKO1Ihiy8bBNrSMSgCMNpJxvyMbQK6Hxh4JfxF4gtNRbU4rOOABSYbTF1t5DIs4YYRs8qVYemKLRC8jZh8VeGZnjSHxFpMjSO0aBbyMlnXG5RzyRkZHbNSJ4k8PPbW90mu6Y0F1L5NvILpNssn91TnBPsK48/DP7Va2ltqmr286WemXOnQGDTxCypKiIHzvPzqE6jGd3aqh+Edq8Vp5upRPJG0n2oeXceXcq/l5yPtG4N+6XksV/2elFo9wvLsdoPFnh2QsLXWbC7KTLDKILqNjEzEgbvm45B9+DSp4t8KvZG+TxJo7WokERmF7GUDkZC7s4yRzj0rj7f4UwwG22a0R5Me04tAN5+0STZPzf8ATTb+Gfas3VPhfqGm2dvLoFzFeXsVtb2qrIiRRhY7doWYhg4JYNnoCPU0Wj3FeXY9XhuLea0S7hnjkt3QSJKjAoykZDAjgjHOaxNF8aeGdW0S31m31a3hs7mdreF7lhCXkDFdoDYOTjI9QQaz9M8N60PAlz4WvNTggX7HHY21xbxEtHGIVRzgkZJO/B4xkelYw+Ff2VDDpfiG4hhF3HdQtcQ+bNbuqBGMbqygblVRggjg5Bzwkl3HdnaP4l8OxxSzPr2lrHFOLeRzdoAkp/gJzw3t1on8SeHYDcCbXtMjNtIsU+66QeW7fdVueCewNcNe/Cc3SOsmtoIvtUk0dstvKluqSIVkXaswb5s54YLnPy4JFS3XwvmdL2O01yC0jmnSe3SOzfFtIu8eah87IkIbBIwpxypycu0e4Xl2Ovj8W+FZLsWkfiTR3uDKIREt7GX8wkgLjOc5BGPUU658U+GbVZ2ufEOkwi3l8mYyXka+XJgnY2Tw2ATg88GuTtfhbaw25RtSSSUhx5xs1DZa8F1n73Xjb+vtVfTvhLaWl/b3Lamsv2e6M0ZeF2do8TYjYtKV4MxOVVenTnNFo9wvLsdto3iTQ9Y1S/03TNRgurqw8s3CRsDtDqGUg9wQeop934g0G0ubi1uta06Ce1jEtxHJcorRIcfMwJ4HI5PqK5bwb4J1TwjMi6Zq9vdW832SO7Wa12tshh8slWDH72EIGOOeTVHxd8LZvEfiC61O68SSCOYSLHE1uz+Wjqg2f6zbtBTIwoPzHJNFo33C7sdTqnjbwtp+mR6jJrlhLDNnyBDcI7T4YKdgB+bBPOOlWNT8U6DperPpup6jBYypbpcM9w4jj2M5RfnbjJKnjrXGaj8KftE9+9vrkUKX80jzo+nrJtRpxMqodw2kEEE85z0BFbnijwNHrviu112TUPLEH2XMBgDhvJmaXrnvux04xnmi0QvIvw+NvCct5eWq6/p4azt4rmd2nURrFJ9x92cEH1z3HrV5PEOgPepYpremtdPsKQi6Qu28ZXC5ycjketefxfCIw2n2eLxCcBLYqTasv7yCSRlJKSK20iQgqCDkAhu1XovhZZwaNq9lZ6gtpcX0Vqtvcw2/zWb26jYy7nJI3Ddgt3xk9aLR7heXY65vFHhtd27xBpQ2wmds3kfEQOC55+7njPSqNx488KR3KW0etWdzNJaS3cSwzowkjjOHw2duQe2ex9K5LUvg5p9ybuOHUhFbzwKkavFI7QOIliLL+9CEFV5BTPJ+arlx8MN2oajdQa0sS38d9HJGbMHYtwUYbTvGCpT8Qe1Fo9xXl2Oxm8SeHoZLqOfXdMikswrXSPdIDAGIC7xn5ckgc+op76/ocejrrL6xp66Y33bs3KCE84+/nHXjrXD3/wAKxeTMsutr9mS4kngQWQ3gyTxzOJH3fvBmPA4GAec4rTu/Acz+FH0G11x7dX1Ka9dhCwV0kkdzEwR1OBv6hhyo4xxStHuO7Ny68XeFLWd4LrxNo0EqKGZJL6NWVSAQSCemGU/iKsXHiLQLe4nt7jXNNimgh+0TRvdIGji/vsCeF5HJ4rhtD+Elpp1nHbzaql2yZ+eSzGTmz+y92P8Avfp70zUfhL9ss57BtfC2siOy/wCggyiV4FhYl9/zJhchMDk9SAKdo9wvLsds3izwutrDdN4j0hYJ2ZYZDexhZCv3gpzgkd/So/EHijT9H1C3057fUL28njMogsrVpnSMEAyMF6Lk49+2a8/8W/DLVZLi8/sOaCQapJOLlpgiJBFIYztClWJIMecqV64967fXPDeoXHiODXtF1pNNuxafY7gS2gnSWLfvXA3LtYHdzyOeQaLRC7L83ifw3D9q87X9Li+yOsdzvu0Hks3AV8n5ST2NRjxf4TNrJdDxNoxt4yqvKL6PapYEqCc4GQCR64rkU+Fim8tZJ9aSSGzuUlt4xYgMVFyLhllbd+8JIwGwMDJwSalg+FtnDPpTrqEYSwaBmQWagTGOWaTn5uM+djvjb70Wj3C8jrrXxN4buhm11/Sp/mK/u7uNuQhcjg/3QW+gJqGbxd4aUTLFrmm3E0MBnaCG7jaQoFDZxu6bSDnpgg1xs/wn2RWH9m65HZz2drHbK5sAyuFimjZiocckTHHPBXvTV+EUK2P2Ya4Q2WJk+xjJBsltcfe/2d/4496LR7heXY7LS/GXhjUhe/Zdbss2MksdyHmVTGYyA5OT90ZHPTmneJ/FGn+HzaLc29/dPd7zEllbNO21ACzELzgAiuN1b4bXct3awQXkctnJrcmoXMhXy3S3cAyW5HPmB2VeflwB3rf1nwXI1/a3/hvU00e5iknkkeaBroOZVCsQGkG0jGR1HtRaIXkbFp4n8O3VpHdQa5p7QyJvVjcKOPL8zkE5HyfMc9BzTLzxVoNuxjXUre5lWeGCSK3kWR42lYKm4A5AJI5NcLqfwW0u6mtDb6zd20NraQW6x+WG3FGxI5OR80keYzxwD+FaFp8Lra31ae+XUgd16LqHMUheNftAmaPJlKbSRgYRSO+aLR7heXY6C08ceGJrKO8uNWtdPhkSN42vJ44d29dwABbOcc4rUi13RJtUOlRaxp8moAZNqtwhlxjd93OenP0rhf8AhVEJSFX1reIrRrcbrQHObVrfd97tu3fhj3qPwr4D1jSPHNnc+ZCdIsDLKkjMpllkkhWNsALuAyM4LHHTnjBaPcLy7HaxeKNFk8R6hoH2wJfadbJc3QcFUSNu+48cDBPoCM9ag03xp4X1A3RttbsWjtid0xuE8twqK7MrZwyqrjJ7VzF/8K4ru8vb+TxHfi7vzdrd/IDE0c67dipn5du2Lkk58vpzxU1P4UX18l3MfE1tDeXnnrO8WlBYvLmgjhYLGJODiMEHJ6nii0e4Xl2Org8e+FZNUfTZNWgtrlEnkInYICkT7HYEnGM/pzVvXPFej6TpdpqDSvex3rhLRbJfOa4JBb5McEYBOc4wK5Wb4Y7pnkTVreRZYLmCWK4sS6sssqSj7sikFSg5Bz6YNXNd+H7at4Y0XS7vVYrq80osUubyzE8cpaNkO+MsM8Nwd2QQCc0WiF5G7Y+KLG98Ry6Fb2uoG5hRHmc25EcW5A4Vm7HBHHqcVbudf0O2iaW41nT4UXzNzPcooHlsFfqf4SQD6EgVzel+AvsXiTSdV/tG3ZNMt1hQrYhLqcLD5WJZ92XX+Lbt6454rHv/AIaz6vr3iDULm6+wJcXcE2mqkjOIyjB5HIUoR5jKuQGBG3OaLR7hdndSeIvD8cqxSa5pqSNbm6VWukBMIGTIOfu4BO7pin2GvaHqFyltYazp93PJF5yRw3KOzJnG4AHkZ7153q3wf+3Jb26+ITb2lvbmGKBbeRlizDJG23dMRtJkLYYM2Rjdiun0TwX/AGT4og1azvoYLaOyS1e1gtinnbUVVZzvK8YOMKDzgkik1HuCb7GrN4r8LwwzTTeI9Ijjhm8iVmvIwEkwTsPPDYBOOvBpt54r8P2uo2OnHVLWW8vnRYIIpVdyHBKvtBzsIU/N0rirH4TSR68urX3iR76USpI3mWpJkKrOAWLSMM/v/wCEAfIMAZq1ofwxfSrzSZI9cjlt7CW2ndGsB5kskMHk8SbsqpXB24ODnnmnaPcLy7HXav4n0LSxfLcalbNcWNubm4tY5VadYwM7tmc4qOTxd4dTWf7J/tW1a6SKSWdVmUi3WMKW8zn5OGHX3rmta+Gp1LUNQmOtLFbXUlxOkYswZUlmiEbZk3fMgHIXA5xzwKqaj8Kft0lykmvKlswuvIWOyCyoZ5UlJeQOC4DJwPl4OM55otHuF5HdWWv6Fe3MNtZ61p1zPPF50McVyjNJHz86gHJXg89ODWlXGeCPANr4Z1ufV1nhmnntVgYJC4w3mySM4Z5Hb5jJyCx6ZzXZ1Lt0Gr9QooopDCiiigAooooAKyPGvHg3WyOD/Z9x/wCi2rXrI8bf8iZrn/YOuP8A0W1XT+NepFT4GfC1nY6vdae97b219NbRELJMiuyKT0BI4FWZ9F8RwXcVpcaXq0NxKjPHFJDIjOqjLEAjkAcmrOjeJo7Lwfe6DJYpdC6JaOSSUbYGIX51XGQ3y9Qwz3BrT074g3Wn6wmsW9jbSXkenwWMTXDl1RYwAzY45YL68ZPWvv5SrXdonw8VSsryOdh07W5tObUobLUpLFThrlI3MQPTBYcdx+dLqWm65prRLqNjqVm03+qE8TxmT/dz16jpXQP48VfDl5oVrpFtb29wbnZIsmZIRK6ttU4+6NuCO4PasXWdffU7vTLiRAv2C1htwDIW3+X/ABe2aIOq370bIJKmlpK7I4NJ1+e4FvDp2qSzF3QRpDIW3J98YAzlcjI7Z5pW0fxCtvcXDaZqwhtmK3Ehgk2xMOoY4wpGR1rsB8VbiTVVvrnSbZwJLxgkZRPluFUYPyYYrt6sCTnms+Px+YtG1DS4dLgEd5JcuJi482HzlVTtIUAcKQcAZBxxUKeI/kX3luND+c5vUNP1rToopdQs9RtI5hmJp43QOMZ+UnrwR0rD1u1lvrbCzyrMnKHefyrsvHXi2PxR9jf7CLSS3jCMRIrB8Iq9kB/h7lq4vWNQjsbXfw0jcIvqfWnO0qD9urdxQuqy9i79jmbC3vLq++ymeaNlzvJc/KB1rb8R+GNU0e1jmuDfwM8QmRLgMhkjPR1z2rC0/UZLbUDdyZlL5EnPJBrq/HHjseIdL0uzS3kR7GwWyMjvuLqGZt31+bGPavBorDeyfNvr6+Vj26v1j2i5dtPTzOetdF8TXemLqlrperz2LzCBbiOGRo2kJwEDDgnJAx61cuPCPjm38zz/AA34jjETiOQmzmwrnGFJxjJyOPcV1Xgj4uXHhbwjp2hQ6FDevYagL2Ga4uSVQ7tzBFAyhI4zux3xmtnSfjodI02TTdN8LiK2e5NwHl1J5pgS0TFfMdSdp8vBHoeMYrzW5dj0Uo9zzuXwl44iDtJ4a8SIIyA5axnG0noDxxnIqnJpHiSO7js5dO1aK4l3+XFJFIrNszvwD124OfTBzXq1/wDHx7qG6jPhyUeffx3xzfp95CvynEI+X5B0wfUmuf8AHPxg1PxZ4i0zXbrS7a3urG0ubYiJ8LKJt3zEY6gMM+uO2aE5dgaj3POPOuP+e0/r981eOna6NQOnm11D7WBkw4beBgHp9CPzre8WeOptc0+azisRZrO8byv529mCmRtmcD5AXG0dgoHNa4+KkgXcdFRpTctOztck5JyOMjI4IB7fKOKd32FZdzz9ftrGQK1wTGCX+Y/Lzjn8aWYX0KxtM1zGJV3xlmYblyRkfiCPwrpdB8cT6TBDAtmkkcc8s+Nw5d3RgeVIyoQgZz941Z1vx5HqsmlqNJjsY9PvjdI6OZWZWcsVcNjfjOBkjv607vsFkcaJbpsbZZzngYZqePtxtjdBrnyFcIZNzbQxBIGfXAP5V6J/wtK3jbyrfw1bJbxXz3Ftsk2PGmMRr0PzKMDPccHNQW3xKjk1OOS/0iNrCNi4tFwyH5ZcLjjALSAk9Rt6Gld9gsu55+Jrjn99Nx1+c8Uedc4J86fA6/O3FdToHjCDRbrU3g05rmO+Kv8AvZQrbwrBg+AQyEuTt45C88VPpHj57PU9b1C50tLuXVHyQ02FjUZwmMYIGRjgY2ind9hWRx5muB1mmH1c1PdQ6pasFuo72Bj0WTcp6A9Dz0IP4iup1/xyNZ8OXtnc2Q+33LxqJyASkQyXG7rlsRjGOAnXnFXj8UbtZvtEOmrHOwRZJPPyWCxohX7vCnYDj3pXfYdl3OBM1wOs045x989akt11C5nS3txdzTSMFSOPczMx6AAckmuy8Q/EJda021sZNDtbYRX6XcksZBaTHJzkfePOT3GAa2D8XEhvWntPD4yJkeN5brLsqyiRQ3y4yOVBGMA45wKLvsFl3PNJTexECR7hCQCAWboelLKuoRRRSy/a445gTEzbgHAODtPfB44713Vp8TTa6QLCHQbYMrh0nMmZMhAoLHbywxkHjqfWq83xAW+13RdR1DT5Cum+flYpuZPMBORkfK24k5/Tii77BZdzifOuef30/HX524oMtyOss4/4E1ehx/FWdZLjOh2rQy27xBGcMQzMD5hJX5mIADZHze1K3xUPkTRx+H7ZZJJY5TM0uXLKqjP3cDlQRgALk460XfYLLucBIuoRwxzSC8SOUMY3bcA+04bB74PB9KZC15NKscUk7u3RQ5ya7i6+JUt5aGC60wyZs57ZiLnAbzdp3n5c53Lk4IznB4zmPTfiM1n4Xs9EPh/TpGtgoN0RiWQAnqcdxsH/AAD3NF32Cy7nI3lvq1kAbyK+t/mKfvQy/MMZHPfkfnVcy3QzmWcY6/M3Fdj4l+IN1rdhfWUtkUhvJPOkVpywEmYjuHHpEQPQOan134jyajp89jDpKW0M9sbeQeduLDawXJ287dwIz/dHNF32Cy7nD+bdf89Z+mfvN09akC6gbYXI+1mAyeWJfm278Z256ZxziuzT4hKnh630ePRzEIbXyPOjusSdVOASpOwlSWXvuPIq/B8VIrd7ZYPDcKwQXMlwIjc5BeRXVj93qN+VPbb3ou+wWXc8/EWpNY/blW7Nr5nlecC2zfjO3PrjmlvIdTsxEbtbuASruj8wsNw9R69RXVeHvH76VePM2lpMhvZ7xYlm8tUaQKCAAMYwpHTox6VleLvEqeIYrUPYC3ktkCIyy5G3AyMY9hTu77BZGF58/wDz3m/77NHnz/8APeb/AL7NR0UyS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9P8A2VZpm+PnhlWmkYb7jguSP+PaWvLK9Q/ZT/5L94Y/37j/ANJpamfwsqHxI/QCiiivOO4KCAwKsAQeoNFFAEH2Oz/59YP+/Yo+x2f/AD6wf9+xU9FO7FZEH2Oz/wCfWD/v2KPsdn/z6wf9+xU9FF2FkQfY7P8A59YP+/Yo+x2f/PrB/wB+xU9FF2FkQfY7P/n1g/79ivkv9tKGKP4jaQscSIP7IU4VQP8AltJX13XyP+2t/wAlH0f/ALBC/wDo6StaLfMcGZL9wzwjav8AdH5UbV/uj8qWiuw+cudD4Y8H3/iDRdT1O0wqWJjGDGSrljyNw4XaOSTV2L4d67tLXUcMAR9kq7gXQlSwyDgHpzg8VX8M6NrOp6NJcaTqDeZDceVHaRli2ZAFLnHCKQcbm4OCM1qW+jfEK9sZri0vZr23LNIWhvlk8w5KkjByc4bHrg1Db7nRGKaXushHw31Y+aftFmg3MluZGK+a4lWMKQR8pO9SOoOetVtV8A6xp8VtczCIWlxcRW6ynqGcDnb6Akj8K1jo3xItpzFPqF1blD5Z/wBMG4hiucDOWAJXPpj2qjP4e8cSW0aS3BkhRlmQG9QhZAOAOeHwudvXApXfcpwX8rJrz4a30Op3VtFfW81vaymKWfaoO4A8qqswIzgfeyM8gUzTPh3PfWuq3C6hGi6fePanMGVYqAcltw25yAODyQOOtJpek+Jbvw1FqWl+IA6Xk8hktvNaIiTcoJLMApLM6AAE5J9qda+G/GyiQx3jxTvPloxdDJkZSX3EHhwqjIPPIou+4csf5WU7rwDq1vpN9qLm3MdnGkz7TkCNi4ySOM5UDAzy2O1cntX+6PyrXvdY1yMm1m1eeRQmwqk+5dpByOOP4jn6msmrV+phNx+yJtX+6Pyo2r/dH5UtFMi52HhHwfp+stIsmrxyMNNN4Ftl/wBS4bBjlLABSAN3ocgZGa2Lz4TyRpNPDr1r5CPMUM8GxmjjGWfAY/whjj29xXm9afh/7P8A2harc37wW88yw3SIzJ+5JG7LDjHt7VDT7m0Jw2cfxOi0PwFDrGj2d9Drlrby3AQeRLHk7i5BwQeMAA4PUnFbS/CGS4uQlrr1sUJYbTblpQVRS2UB4OSeOwx1ptj4J8BX9yYbXxdMTHGZJQ8kKAgKxJVjwACB19ahtvDXgWzeKSbxjPNHKyRslrNGhlRnUMST9xQC2Q3Py56Gpu+5sqaS1j+JFP8AC14IN8vibSNzRK8YUFlcndxu9MKefXjFWLn4ULEdx8SWcMSMElM0BDq2wuTszx04B6881E/hLwHBBFNceLi7OisYIZ4nKnLEgtj0AHTqe4rFn03wzbeJbu3a6eXTowWhb7Wjs/zkAbkGPugU7vuJqK3j+JPqvgRbXVNM0+11P7U17JHEZfs22NWZnU4Yt82Nntmrek+ArGXXrrRry9nluLS/NvK9qE2GLy2fzBu5428jnqAOawLLSdLnsILiTUkikk/1kTTRgx/Njdg9QBjjqc9OKfJpOiqs4XViJIovM270YZ/ugjhiD6dc8dKevchW35fxNbw38OZtcsprq31izURzeUAIy/Py4DHjaxLAbfUH0q4PhXOqRSS65Y4YSs6xx7mQRthu4Gep5Ixx1zXL2Eegtb2CtqF3FNLIV1BWXaoQHICEZBB45Y8HtgU+00fT5tWvYbjUIrS0QM8D+cpLqSduM9eAOuDzmjXuCcLL3fxOqk+FaSXBjtdet1jR9jyTwbdv75o8sAfl4UEA9ScVQ0z4ew6hc31rBraPLbXMcSGO0LLKjxNIGA3Z3cY2+ueaxrrStFhurZE1WORGmKTYcHYvJDE98+3Ax706PStGvLu9aG+W1tkn8uDzZ1wV45JPJz6gcd6Ne47xv8P4mtqnw9Gl6FNqV1q1tMw2CJIAMOTKiEqT99cN1HcEVmXnhWOGwvtQ+0NHDCZBDGYw0j7X284PA65OOMdKsTaH4bDeXBrQDIm7zPOQ+Y25+FHGMAL169utVLi10V4IrmTUp7q4kvI1maSZciMlg7EHJOcAg9s85oTYpJdvxEsvDCXVoJ476HhlV8rgLnb1J4AG7r9eOKgGiW8Vjqk9zdASWb+XGqKP3jZA7/w8k5q9e6b4bjtLueHUA7tEZLaPzQdpwfl46nOBz9e9VFsND+02obUGdGmiWYK6r8jA7iCemCOSeOadyWvL8Sw3g+ZZFX7RuDZIZLcngKD0zkHngHnAJ4xVLUPD/wBk097wXlvOscoiYIvG7AOAfx/HB9KsS6Zoj6fcXMOqNHLEDiB3QsxA6g8ZGeOOe/SprTQdHkhR7jWo4CYQ7KZU3Z2ggAfUlcEg8Z6Gi4ct9l+I/UfCtjaard2q6pHLHBZfaFKlCzPtJ8sEEg4wcsPwB4rnNQgihvZYolYIp+XeBuxjvW7Lo2kG/gtbO/O0QSSyziVXUMjE9gMfIB9SRiprrR9FKz3U3iDzmG1v9arSSkkZ/HBzz0wQRQmEot7HK7V/uj8qNq/3R+VKevGce9FUY3E2r/dH5V0nhHQtH1G/0uPU9UVY76eSF4bYjz4NoBV23DbtOT3zxXOUUmVGVnqejL8M9PvHtn0/xNaxR3KwbI7mLMgkkUNsJU4OAevHPFQRfDRY9Y0eyvPEGm+XqclxEJYzgQmMNgsT2JUZ9M964SKFpEaRSgVSAcuoPJ7AnJ/Cujm8JvLPIun3sUkUcjxlpWwSyDLYA/l1qdV1NlKMto/iaupfDOax0ebUn13T2WG1e6kj8shginb69dxVcere1Pg+F93No1vqS6vZhZoBOQ8RVVUqGJ3Z5A3AE+uRWFd+HtQs444be+Ekd2p3pG7bWKrvwQOG6HHWpbTwlfXEwtH1CBRHLsdPmbyySMkLjBOOfwo17j0v8P4nRp8KBFd3EV5r8BSFym63t9+5tgcDlhjjPTOMZqtdfDDyYJrhvEFkkYR2hDREmUgjABB5HOC3QEEY4rEj8GalNIVhuLVht3BmYrwemc9Mj+RFV9V8Mz2K2j/aoXjuDGgYqy7XbnaQRkYGD+NLXuDtb4PxLt34NWz1S902a+33EMcLwlIM+aHUscLnOcDgdSSOlZ0Xh3zdXfTY7uKR0Te7pGWA+YDH6gk9ufSrbeDr9boWb3Vot0w3LHvPK9znHBBzx7VV/wCEduVnihW9tsyzCFsM2FJBIzx32n6d6q/mQ1/dNFfBTCGHzL+JJ5iNqFBtUEHlmzxyOPUHtVe38KxO9ykupKrwqMoluWbJPAI69jnHTHei68I3UEJnN5CIVCb2dGXaWGSAOpxkDj1p8/g+5t7I3E99Ajiby24baBtU5Bx833u1K/mPl/u/iQ2vhczXE1n5h+0JdiAPtGwLsLFiM/1plx4dgi1ZrD7cp2xxtuMWA7MuSF55A557+lPm8N6nbmO0N4nlzO+5ULldyKGJwB83DcYz3qK18M3l1qkumwXNq9xFGHcbyFGegzjryPzFO/mKz7D73ww1qYd11C4kuEgPGCNwBDEdVHPetDSvDOg3Wo6paz6tPEthHHIrCJf324hGA54Id1/4Duquvg29+zeY1zAHfmNd3UYJOe/QDHc5qOLwjdzTtFFeWxKyCMj5iQSeOAP/ANXelfzGk7/Cb/i/wDpek6brN3ZXV5IdOuY4R5yqFdGwN4OBu5P3RzjnkZI57U/CzW1wiW9z5yy3IhjLQ7C2SRkZOM8cjPQg96ydXtre1u/JtrgzpsViSACpIyQcEjj2NVKaT7kznG+x0UvhNke5jGo2rSWw3SLtP3MEkg+wBJH4Umm+Ebq/0lNQgmjwxQbDGejMwyD0ONpJ9BisBJJEDbHZdw2tg4yPQ+opAzBCgZgpOSM8E0WYuaPY6dPBu2WRbi/TbGuWMUBY/dYjGSAckDGDyDmorjwp5LJuv4FWRtqEocMT0we/Tn04rnKKLPuHPHsT6hDDDdFIlcJtVgHxuGQDzVfav90flT5pZJpDJNI8jnqzsWJ/E02mQ2JtX+6Pyr0j9mUD/hePhzgffn7f9O8tecV6R+zL/wAlx8Of78//AKTyUp/CzXDP99D1X5n3NRRRXnn1oUUUUAFFFFABRRRQAUUUUAFfI/7a3/JR9H/7BC/+jpK+uK+R/wBtb/ko+j/9ghf/AEdJWtH4zgzL+A/keE0UUV2nzZpaXr2saXbNb6fqEttG7h2EeAcgg9cZ6qOM4OBUq+J9fXztmqTIJk2SKgVQRkt0AwOSTx0yayKKVkVzy7mzN4q8RTXJuZdWuGmJyX4Bzxz0/wBlfyqfTPGfiLT/ALR5N8XM8bIxkG7AYYJHbP1zXP0UWQc8u5p6Zr+s6bAkFjqM0ESbtqLjA3YJOD3yqnPYgYqf/hK/EW6Bjq07GAqY9wU4I6Hkcn3OTWLRRZBzy7k19d3F9ctc3UplmbG5yBk4GO1Q0UUyQooooAKs6XHby6lbx3TbYGkAkOccfXt9arUUgR1MMfhRdS0aG7iIglkK6kyTH9yGCjK8dVJY9SDiuotbX4bXB08EafAkkU/ntLdybonDMI9w3jcNuDgBSc9T0ry6ik4+ZrGrbojtvC//AAr3/hB9fXXU1D+3FQfYJY5F2l9x2BExnGPvljjGMc1RsNI8OEQyXuriMeWryIJlJJwpx0453LjqMA1y9FFhe0Wmmx0l3p/hpIVmTUJCd+GhSVWKj645/wB4DHHvQLDw4+rtbrfMloLdCspmXLycbjkjC9+Dn27VzdFOwuddjfsrDQv7FuLq6vg95iQQwLMF5GdpOR7DjvnsaLOy8PyWPmSXzRzIV3B3GDwmeMZPVsAenJrAoosHMuxqa9a6fbLALGUSgl/nDZ3oCNrkfwk8jHtWXRRQS3dhRRRTEFFFFABRRRQAUUUUAFFFFABRRRQBLDA8iNL0iQqJHyPlyeuOprprrwjqlmilNQQFmHG5lAYnA/HDRnP/AE0FczBbTTgvHE5jVlV3CkqhY4GT2rfbQfEcdzKsN0XaElXkS6+UAt5f3gcDOACM5xjipZpBeRDb+H9TmmMMd5C0sSs+0TH5MbdxzjjG7t6UieH9XOow2Mc6PLcoXDJKShwccsBjrj8+adp+g6xInnWdwRcJNJGUR2V08sKWbPYcj8qmvtD8Q2t1GxvWbjakxuSuARkjJOQO1Fx8vkIvhnW5XWOO6Rw52LmZhlsbivT059PfNMOiX0h023vtTVFuxJKqOXbygFDbjx1Ix05qBrTXRZyTG6mCIrq6G4IOI25AGeQDk1Kmi+Ir/EnnPOdpkLNck7eBnJJwDjGcnpQFl2LP/CI6ols08lyiSgblXcckepJxg9eD6VFB4avty3NzqEcMJCv56uWOG6Nzjjnuc9eKhu9L1z7bFateNcXM0XmeWLhiwAYrg578Z+lTnR/E62ktkXYW0RVpF80BV525J9unWl8x2XY595ZcGPz3dAePmOD74prSSsArSOQOgLE4qzqdmtk8KrcxziWISZQEbc9iD9M/QiqlUZO6J5Ly8kEQkup28kYizIfkHt6VCGYHIZgfUGkooFccZZTjMrnb0yx4+lSW93dWzs9vczRMwKsUcgkHsahooC4EknJJJ96KKKYBRRRQAUUUUAFFFFABXpH7Mv8AyXHw5/vz/wDpPJXm9ekfsy/8lx8Of78//pPJUz+Fm2G/jQ9V+Z9zUUUV559aFFFFABRRRQAUUUUAFFFFABXyP+2t/wAlH0f/ALBC/wDo6SvrivBP2lPhP4q8d+J7HWvD/wBgkit7AWzxTTlJCwkdsjIxjDDvWtF++cWYQlOi1FXZ8mUV3ur/AAe+ImlbjdeGb11HVrdfOH/jma5W70O/s5DHdwvbuOqyxshH5ivUhhqtT4Ff7j5macPiVjMoq7/Z0v8AfSj+zZv76frWn1HEfyMj2ke5Soq7/Zs399P1o/s2b++n60fUcR/Iw9pHuUqKu/2bN/fT9aP7Nm/vp+tH1HEfyMPaR7lKirv9mzf30/Wj+zZv76frR9RxH8jD2ke5Soq7/Zs399P1o/s2b++n60fUcR/Iw9pHuUqKujTZi20OhPoM5ra0fwD4u1jH9l6DqF2p6Mls+3/vojH61MsHWiryjYqMlJ2jqcxRXrOj/s9/ErUNpksLOwQ/xXVyBj6hcn9K1v8AhmPx9/0FPDn/AIETf/Gq5JSjF2bOmOErSV1FniFFe3/8Mx+Pv+gp4c/8CJv/AI1R/wAMx+Pv+gp4c/8AAib/AONVPtI9x/Uq/wDKzxCivb/+GY/H3/QU8Of+BE3/AMao/wCGY/H3/QU8Of8AgRN/8ao9pHuH1Kv/ACs8Qor2/wD4Zj8ff9BTw5/4ETf/ABqj/hmPx9/0FPDn/gRN/wDGqPaR7h9Sr/ys8Qor2/8A4Zj8ff8AQU8Of+BE3/xqj/hmPx9/0FPDn/gRN/8AGqPaR7h9Sr/ys8Qor2//AIZj8ff9BTw5/wCBE3/xqj/hmPx9/wBBTw5/4ETf/GqPaR7h9Sr/AMrPEKK9v/4Zj8ff9BTw5/4ETf8Axqj/AIZj8ff9BTw5/wCBE3/xqj2ke4fUq/8AKzxCivb/APhmPx9/0FPDn/gRN/8AGqP+GY/H3/QU8Of+BE3/AMao9pHuH1Kv/KzxCivb/wDhmPx9/wBBTw5/4ETf/GqP+GY/H3/QU8Of+BE3/wAao9pHuH1Kv/KzxCivb/8AhmPx9/0FPDn/AIETf/GqP+GY/H3/AEFPDn/gRN/8ao9pHuH1Kv8Ays8Qor2//hmPx9/0FPDn/gRN/wDGqP8AhmPx9/0FPDn/AIETf/GqPaR7h9Sr/wArPEAcEMOCOh9Ku2t9qirIttdXeCfMkCMTyDncf8a9i/4Zj8ff9BTw5/4ETf8AxqrNh+zh8SLGR5LPWvD0LvG0bMtxLnaeo/1VHtI9xrB1/wCVnklla+IXt4ruC6ljivZhEHNxtDu7Ec88ZK8k+lbb+CfHUyQQzkb5LgwxwS3qiQS7QWG0nIIUjPpXoEn7OPxIksobN9Y8OGGE5jXz5eDknr5Xua2x8G/jDx5mveFZsXbXg83e371sZbmHvgflUuou5rHCVPtRZ8//AGTWZJbi3iE9x5LukvlPvUE53cg4weeehqYXPiH7TFaG8uY2kULGGm2KVGcck4x1r3Jfgb8WhLdSnXvDTPdztcTkySfO5IJP+q9QOKoaj+zt8SNQRBeap4ZldAFWQzShwo6LkRfdGelP2ke5P1Ot0izyB7fxPHcR3BS8klaJhHIRvyjrk7SfUN29agmbxEcW8zah+/IUIxYeZj+fT9K9rt/2f/ijAfk1vw2fkVAHmlYALjaQDFwRtGD7Umofs/fFLUBD9r17w9L5ClY8zyjAIAP/ACy9AKPaR7h9Urfys8Ol0nVlkKSWNwHUhSCvI7D+VJHpGpvdC1+xTLMQxCONpwq7j1/2ea90HwA+KS6fJYjXPDnkSsWcedLkknPXyvWnXfwB+J11Nbyy6t4YLwRvGP30pDB87sgxc5yRR7SPcX1Kr/KzwptF1VV3f2fcFd23cEOM5xUkOg6nIGLwrBtAYidxGducbue2e9e3J+z98UUvvto1zw5527cSZpcH148qm6h+z38Tb6EQ3Gs+Gyg7CeYZ5zz+655o9ou4fUqv8rPErXQ9QunZLZIZiJDHhJlOSCBxz0yRz0pJ9D1aFwrWMxPP3Rkd/T6V7Pp37OHxI0+6+1WeseHIpdjJu8+U8MpU/wDLL0NXbv4C/Fa6jaObXvDpDNuJE0oPQDHEXTAHFHtI9wWDq2+Fngn9m6h5xh+xT+YMZXYcjOcfyP5US6bfxOEls5oySB8yHuQB+pFe+p8Bfikl9cXw1jwz9pnjEZk8+b5QGDZA8vGcj9TTJvgH8UZYRC2seFwgZWQK8g2bSCFX91wuQDij2ke4fUqv8rPCH0nUkjMjWM4UY52HnJwKVdH1ViANPuMnp8h9M171bfAj4qW8DxLrHhdg8vmsXklbnHp5WPQ/gKZF8BfipHG0f9teGnRnZmV5ZWDbhggjyuR7Ue0Xcf1Kp/Kzw6/0G/sYJJrk2yCMlSvnqWLA4IAzkkHrWXXu9/8As3fEa+uGuLrWPDskjEkn7RL1JJPHlcck1X/4Zj8ff9BTw5/4ETf/ABqmqke5Lwda+kGeIUV7f/wzH4+/6Cnhz/wIm/8AjVH/AAzH4+/6Cnhz/wACJv8A41R7SPcn6lX/AJWeIV6R+zL/AMlx8Of78/8A6TyV0/8AwzH4+/6Cnhz/AMCJv/jVdd8HvgR4w8H/ABH0nxHqd/oktpZtKZEt5pGkO6J0GAYwOrDvSlUjyvU1oYStGrFuPVH0jRRRXEfShRRRQAUUUUAFFFFABRRRQAUUVz194ssrfXJdHhsb++u4kDutsiMAD9WHNAHQ1BeWdnex+XeWsFyn92WMOPyNY/8Awkkv/Qs6/wD+A6f/ABdH/CSS/wDQs6//AOA6f/F01dCdmZer/Cz4f6puN14WsFdurwKYWz9UIrjdX/Z28HXWW0+/1XT2PYSLKo/Bhn9a9G/4SSX/AKFnX/8AwHT/AOLo/wCEkl/6FnX/APwHT/4uuqnjsTT+Gb+8554PD1PigjwjWP2bdZiy2k+I7G6HZbiBoj9MgsP5Vx+rfBb4iablv7BjvkH8VpcI/wChIP6V9T/8JJL/ANCzr/8A4Dp/8XR/wkkv/Qs6/wD+A6f/ABddtPO8VH4rP5f5HHPJ8NLa6/rzPivU/D2s6UxXVtA1SyI6mW2YAfiRVK3tlun8uzt7m6f+7FEWP6V9wN4jdlKt4Y15geoNsn/xdZHhi+l0qK9VvCusK099POpitY/uO5IB+briutcQO2sNfX/gHK8jV9J6eh8t6T8NPHeq4+x+EtQVT0e4UQrj1y5FdfpH7PXja7w1/daVpy9w0pkb8lGP1r6N/wCEkl/6FnX/APwHT/4uj/hJJf8AoWdf/wDAdP8A4uuepnuIl8KSN4ZLQXxNs8j0j9mzTI9rat4mu7g91toFiH0ySxrstH+B/wAOtPwZNHlv3H8V1cO36AgfpXVf8JJL/wBCzr//AIDp/wDF0f8ACSS/9Czr/wD4Dp/8XXFUzHFVN5v5afkdlPAYaG0F+f5ljSPC/hvSVVdM0HTbTb0MVsqkfjjNa9YH/CSS/wDQs6//AOA6f/F0f8JJL/0LOv8A/gOn/wAXXHKUpO8nc6oxUVZI36K5u78WraW0lzdeH9chhjUs7vAgCj1+/W1pGoW+qabb6haNmGdA65xkZGcHHQ+oqSi1RRRQAUUUUAFFFFABRRRQAUUUUAFFFFABRRRQAUUUUAFFFFABRRRQAUUUUAFFFFABRRRQAUUUUAFFFFABRRRQAUUUUAFFFFABRRRQAUUUUAFFFFABRRRQAUUUUAFFFcz8VNRvdJ+HOvanptw1veW1k8kMqgEowHBweKunBzkorqTOahFyfQ6akdtqM2CcDOB1NfFh+L/xIHXxZc/9+Yf/AIij/hcHxHx/yNlxj/rjD/8AEV7X9gV/5l+P+R4/9uUP5X+H+Z9SWXjqG9t7Y22lXDXc80kf2Z5o42jCBWYuWIAOGHy9fw5qG5+IllBfa7anTrh20iJ5HKSKd+0qMY6rndxnrg18oH4h+LfsotTq0P2cS+cI/sNvtD/3sbOvvU8vxO8cSiTzde3+YGWTdaQHcGxkH5Oc4H5V0/2G79Pvf+Rz/wBsq3X7l/mfV9v4287U9N086PcJJe2pumJcYiQFhzx1+XvjrWevxQ02bSje2mmXsriWCFoGG11eVXYAjnoE69wQRXy6nxI8aK8Mia0A0I2xMLODKDOcD5OByfzpZfiR40miMUmsq6fLlTZQEfKML/B2BIHpQsjfl97/AMg/tlef3L/M+vdP8VR3PiNtGlsJoG3mJJfMRlaRYlkZcA5AAYc4wcVyl14/0XTviNqGmHw1P9vjMkcl7GM+ckcHnHbxy3Qbc9wc184QfE7x1Bdtdw68Y7hlCtKtpAHIAAwTsz2H5Vnt438ZNMZj4q1nzCxbcLxwcnqevpx9KIZHZvmtt3e/cJ5zouW+/Zbdj6isvijd6joH9p6X4aiu2W9itJEXVE8sGXb5ZWQKQxywDL1U5zXW654ostFvtIsdQQpcak+wKrgiI8DJPGRuZVyPWvi+Hxt4wiVUi8UawiKwYILx9u4HOcZxWpP8U/H07M0/iJ5WZdhL2sBJXOccp0zzTnkbcvdtb1f/AAQhnKS969/RH1zp3iWWfQtV1a70mW0TTmmUoZkcyGLO7GOBypHNZ2m+PrW+0mK/i0u7YyJcMscbK+4xBSQpBw2d2OO4Ir5Z/wCFrfEHyZIf+Ekl8uTcXT7NDht33sjZznJzUTfE7x0ysra8SrbtwNpBg7gA38HcAZ9cVCyKet7fe/8AIp5zDS1/uX+Z9X2PjuwvNS0rTorWU3GpRebHh12IAzBgzeo2HjqemODjrq+IYfiV43hjijh1zy0i2+Wq2cACYORj5OMEk/jVv/hb3xJ/6Gu6/wC/EP8A8RUVMhqN+40vm/8AIunndNL3k393+Z9p0V8Vv8X/AIlBGI8V3XQ/8sIf/iK9B/au+IXjPwjaeDH8N69PpzX9pNJdFIo281lEOCdynH3m6etefi8sqYbl5mnf9Duw2YU8Rzcqeh9J0V+e/wDwvb4t/wDQ7Xn/AIDwf/EUf8L2+Lf/AEO15/4Dwf8AxFcv1eXc6fbxPt258bW0N5qNm2n3H2i0njgijZ1Qzs7bVIycBc/xHj8eKZceOILbxFZaHcabMtxdQLMdsyPsyHOMA/MB5ZyRwMivheT4wfEVzcmTxJuN2ALjdY2x84Dpu/d8/jT4/jN8So1jWPxUyCMKIwLO2G0LnAH7vjG4/ma6PZU+xh7Sfc+2Lb4ipcadpV5Hod3nU7hoYIy4yAFB3Hjgc/T3qS6+JGmQvqkIsbtp9NWZpIyAN4jlWPKnuGLcH/ZI618PL8XPiCIkhXxEojR96ILG2wrdMgeXwaml+MnxLlV1l8Tu4dWVg1lbncGO5gf3fQnk+9V7Klf4fxJ9pVt8X4H3DL4ttbuS107UdFlFvfQxebudWCec7IilThjkrzgcZq7Nr2kaHrlh4TtbYJNLbs8EaFVRSAdqHPdtrY+nPWvg+P4w/EiOaGaPxKVlgXbE4srbdGOeAfL46n86mf41/FBpTI/i2ZpCysWNpb5JX7pz5fUdqh0YX2LVWdtz7ni8WkeCbnxRdaXLbRwhmEBmRmYK23ORwOc/lVWDx5bT6Q1/Dpd5IRa/aRHGVYsPOMXykdRkZyO1fEf/AAuz4pfZvs3/AAl0/kf88/slvt656eXjrUMvxj+JUkMkMnidnjkUq6mytyGBbcQR5frz9eaapQ6x69+nYTqT6Pp+J916X40sNS1+20W2t5GnntUuhJvUxiNlJ4b+Ig8YHPfoK6ivzui+M/xMjMZj8VSIYtvl7bO3GzAIGP3fGASPoas/8L2+Lf8A0O15/wCA8H/xFZ1KCb93Q0hWaXvan6EUV+e//C9vi3/0O15/4Dwf/EV7h+yD8RfGXjLxXrdn4p8QzalFBZJJBHJFGu1t+CRtUdqzdCSVy1Wi3Y+mKKKKwNgorA+JF9d6Z8O/EmpWExgu7TSbqeCUAEpIsTMrYPHBAPNfCw+O3xbx/wAjtef+A8H/AMRWkKTnsROoo7n6EUV+e/8Awvb4t/8AQ7Xn/gPB/wDEUf8AC9vi3/0O15/4Dwf/ABFX9Xl3I9vE/Qiivz3/AOF7fFv/AKHa8/8AAeD/AOIo/wCF7fFv/odrz/wHg/8AiKf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P+F7fFv8A6Ha8/wDAeD/4ij6vLuHt4n6EUV+e/wDwvb4t/wDQ7Xn/AIDwf/EUf8L2+Lf/AEO15/4Dwf8AxFH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7/wDZ4+LXxG8SfGPQNF1zxTc3un3LTCaB4YlD7YJGHKoD1UHr2pOhJK41WTdj7JooorA1CuP+Nf8AySbxN/2D5P5V2Fcf8a/+STeJv+wfJ/Kt8N/Gh6r8zHEfwpej/I+VfAPibRPD+g6zHqGkw6le3LRC2SWJWULhw+WIJA+ZTgYJwOa7mbx18Op5rkxWSWu+0MUUh0uNmV96nIAXhcA4zk8nJwa8y8Hnw2pvW8QiRiIwbULuwWzznHfp14610tzqfgLUhIb+3EBQ/uhaxNHkGVienfbs69s45r7GvRhKo24y+XyPk6FaagldfM2NF8beB43tftWmRQPJp7i8l/s9HxdYjRSoxwu1C3HdzSaj428DeTpH2DSY0vLW5tPtdwbBNtxCqsJcoR1y348elc9bz+CG08Wt55ETGYoz2kchIUsSHywyQARgZzwRUATwNPe6ULfdDEYpmvBO7hQwQlASOT8393qPep9hTve0ivbVLWvETSda0CcazFrUagaheLIkiW33I1D4AC428leBVqfUfAdzLFNNaMohiijWJYGXeF4bJB64Gc9Tn1pryfDkR3IW2nZkRWiw8g8xtzZAz0wNmM9ie9G74cw2rmOO4uZo5WCCQyKJVA+UnHQHrjgitGle6UkZq9rXiUNQ1Dwi1xYzWekhFS1l+0RNvKtMU+TvnAfnr0xmtC81XwRJp17HFaSLcXELCNvKJCyhiUdieehxgcdD7VM8/wAP5YTG2xACnlqI5B8oUBiSBkueSO2cZ71llvBb6xahIjHZCKVJi7SHLY+RzjknJPAwOO1NJS6S0/4cTuusdf8Ahi3De+DbnR4jeW6G8trADhGjLSqgAUnOH3N3AGBmq+i3/ghNJjh1PSpJLpY4w8qF8u25i5646bfTIyOtW2l8Az3YaWOOJDAWcxrKBv2qFUAdCPmOeQTVyCP4eahdAL5MU8srsd7tDAi44zkjjHYHO71FJtJaqQ0m3o4mcmoeCUiVpdPhnmDsT5dvIiE/N1Bb7pBTC9QQc9afJqvgQq23RUBkB3YST5OgG35vTPrzVq6b4btKmxpZCsyKS29V8sKAeg5Gc+5OOa4TUY7eK9lS1nWeHdlHVSoIPseeOlXTgpv7S9Sak3D+VnZtqPw8+2fLpMotmCDkOWXHXuOegPrg+tLe6x4LuHAmsfO/drHlInjVcR4JQZ+X5gOua4Oitfqy/mf3mf1h9l9xu+PV0RdTVdCeB7f7ODIYQQu/Lcck8hdoODjNdr+29/x4/D7/AK8bj+UFeWSf6tvoa9T/AG3f+PH4ff8AXjcfygrx84jy+yV+/wCh6uUy5nUdux5/4L8B6fqvhHV9VmuPIOm24lJktWeOYkfc8zOFY9AOT36Vx2gJoem+P9PbXTKdHt7pJrlY03syD5tgHfOMfjUek+MvEel6TNpVlqlxFZzAiWFZGCuMY+YA4PHHNUNFlsZfEFrNre+SyMwa6wSCydxkcj8K5cTXp1KfLFf8BW/HU6cPRqQneT/4Op7lL8RvhS8viG4hsGhXV5ILlIG0SN3ilUKHTJYr5RI3FRg8nBqfVviZ8Lbldba2s7dbi8kgeN5tBjZFCph1jUYKrnHDHJ556VwelX3wzeMS6nEYi8QieOJHZgDEvC5GFCuDzyxB6jvn+G7rwLLoUVj4h8tHgNyxaCFxJIWb5CHHoAMBuOTnFeZyLzPR5meg+M/iP8M9T0PxPa2NqUuNRtEW3MWixRFZgpGEY52RZIzkbuOG6Vw+mXXwzgtdMXULdZpVtkNz5cEhBcoodXbdy27JUqBjGO+adby/DZvOguEs1jW6drd0S4yYiqAbm+9kAPx03kdqytXPgOawMemq1rIl3AokfzZJJISq+axXhQQ27gHngDHU0lbuJu5tjXfhrc+d/aWnSyAxAwrFE0aI2yMEYH8WVPPTr61RuPEXhBIol0/SLGFWu08+J7ZyGhKujgMSSPl2H1ySRzVqRvhSt+0QhZ4Ww3mhp8KwWPC467C3mZ74HHamWOpeBG17WIbyOzXTbhrXyGW3kxtjj/eKpHzoC4HPU+9AFDTdU8C2t9qP2jSYr2GW7ZrZpIXGyLC7QFDDHO7r7dOla2k6x8MbS7tbgaaQ8W1lMltJJtAKbg434dzh9rdACARVLUNW8Exajpn2K2huLS1W4WVJIGHmAwBYwxwCfmHXqDzVxLv4aCcSIkO2M7Y1njlcBWEny4A6KWU7iWPAHbNDEhX8TeCL2WC3vrdxZwsXUG2J3ncxw+DkjG0Z6irE3iH4Xl1VtNleBlihYR2zK4iRkJDEsdx+XIIwcZB61QEPwzuL20s7ZQPtMyRSTvNJGttCQ+ZTvwDIPkJGdp6DrXC66lgmqz/2ZKr2bMWiA3ZRc8KS3Ugd6aSYNtD/ABLJpkuvXkmjQmHT2lJgQk8L+POM56167+xpqH2D4tQxs2EvIntz9SjMP1UfnXiNd/8AAvUP7K8c6ZqOcCDULdmPsWwf0Jrqw9P2kuTun+TObET5I83Zr80fojRRRXinrHL/ABc/5JT4u/7Al5/6Ievz8+H2j2msarFBeSFEeVIt3lmTZu/i2gjP51+gfxc/5JT4u/7Al5/6Ievzk0TVr/R72O9064eCdCGV0YggjoQRyD716OXzjCfNJaHBjoSnDli9Tr/i/wCEbfwlr1zpkU6ztbOi+ckflrKGUMCFyeOeDnkVq+Evgd4v8T6Fbaxpd1pRgngiuNjyuHSN2kXcRs7GM5xngjrzjgNf1zU9cu2utTupLiZjuZ3YszH1JPJNaul/EDxppdra2un+Iry2htFVYEjKgIoDgDpyP3j9f71b4qaqSvD/AIcxw0HCNpnXWPwQ1m9so7u18U+G5Y304aiMPcZEBcoD/quu4EY9jU3/AAoHxg9tZS2+o6NPJewia3gWSVZJFIRjtDRgNhZASQSBgjOeK4rTvH3i/T4kitdblSNLQWSo0UbqIAxcJhlIxuJPrzUo+I/jhbmzuR4lvRNZBhauNuYQ0YjYLxwCoAx04z15rmtPudF49jsbb4BeKrtbQWOtaBdSXiTPbRxzS5kEe7OCYwOShxz3HSsnxt8IPEPhHw3ca5q2paT5cFz9mMEbyGQvlQcZQDjd3PY1gwfEHxlb6XBpsOvXEdtbwtBCFRAyRnOVD7d2OT3703XvH3i/XtNm07WNbmvraaTzZFljQkvkEndt3DoOh7U7TvuF42I9a8Ga7pXmtNDBLFHOIPMhmVtxLbQwHXbu+XdjGeKvD4beLlnhSewigjkcqZ3uE8uPDbcs2cdeB6kYFZN94q8QXtube61OWSIyrMRtUfODkHIGcZ5x0zz15qe38a+KoBEI9anxCXMYZVYDc249R03cgdjyMU/eFoOk8E+Ike6/0RPKtn2NK0qqpJxtAyeS25cDqc07/hB/ES6tc6TNZeVewRJKY2YYKs2Mls4AHOSemDUb+NfFMkAgk1iZ4tpXayIc5xyeOSMDB6jAxioW8WeIm1WTVW1WY3sqqskuFy4U5AIxg89fXvmj3g0Na7+GviqCVAtrBJA+Ntx9oRYiNu7O4kDb1GehIOKfD8OtWJkW4u7OB0iWQruLctswnH8eXUY/Wsu88aeKbyLyrnWriRMkhSFwM9QOOB7dKjl8W+I5SDJqsxIxztUHggjPHPKr+Qo94PdNSL4b+KvPVLqzjs4mj8wTTyqo+6WC4zksQpO0c45qlY+C9dvNLj1CKGLZJEJkBlUHysMd55+X7hwDyaQ+OPFhOW1u4Y+V5OWVSduCB1HXBIz1wcZqpYeJdcsPL+y6g8flKqx/IrbQoYLjI7Bmwfej3g900p/BGq23iG60W8lt7aaCze8DSHAkjUZXA6jdxjOOuelK/gDxHDKY7yK1tD5Uksfm3KZlVI/MJQAksMYGemTis2bxR4gm1JNSl1W4e8SMxLOcbwmc4zjpn8qsXHjTxPcNum1V3I3BcxR/KGTYwHy8ArwQOD9aPeDQtL8PvFTPt+wwj5tuTdR43fNlev3l2NkdRtOaoaT4U13VQrWNmJEIdt5lVVwpIY5J6ZBp8vjDxJNcQXEuqySSW7iSItGhCuM/NjGC3zE5PJJz1pLDxd4jsYBBa6o6RiYzhTGjfvCdxbkHvz9eaPeDQuL4C8RSQLcW9vDJCUVy7Tom1doYsQTkIARlulJpXgPxJqF5NAtmsKW12lpczO42ROxA6jqBuBOM8EVBYeNPEdpfRXf9oNOYxt2Sj5WXjg7cEjgd+1JL4y8SSXV/cLqckRv7kXU6RqAplByGAPToOnpzmj3g901L/wCGviOJYpbBYNTgcITNA+EQtzglsdFKknoNwqm3gXW2tYpbb7NePKiuiW0wfIYuOvTP7snjPHPY1Ut/GHia3gEEOsXCRB0cLxgFQAMcegAPqBzmkXxd4jR4Xi1SWJoCTF5SKmzIccYA4xI4x/tGj3g90nuPBPia31C0sbjTvKnu4XmiDSKAUUbmJOeMDB/EVYPw/wDEjTCO3htbncoKGO5T5yY1kKgEgkhXXPbJrNPijX2vbG8fUpJLiwjEdtJIqsY1AwOo5xgcnJ4FTw+M/E8Molj1eUOE8vOxDkYUc8cn5E56/KKPeDQuz/DvxRGZHjs4ZreN9jXCTKIhhA7MScYUA8noDxSt8OfFmwNHpjSYKrJ86gKzMVABzhuxJHQEVWtPHXie3lhZtSa4jikEohlX5C23ZztweQBnnnHOaL/x14qvprmS41VytzIJJIvLUx5DFhhSDjkn6980e8HumBe28tneTWk23zYXMbhWDDI68jrUNXNX1S+1e8N5qNx5856uVVSeSecAdyap1RIUUUUAFFFFABXqH7Kf/JfvDH+/cf8ApNLXl9eofsp/8l+8Mf79x/6TS1M/hZUPiR+gFFFFecdwVzXxTt4rr4a+JIZgSh0ycnBx0QkfqK6Wuf8AiT/yT3xF/wBgu4/9FtVRbUk0RUV4M/PZbq4Kg+c/T1o+1XH/AD2f86XSzZC7gOorcNaZ/eiAgSEY/hzxmuks28LyfYhcrEiRW487LMDJJ/FnC5JHYZwfavUder/M/vPkI00zmvtVx/z2f86PtVx/z2f866A2PhdZIVXU1dTIfNYl/lXJ24G0ZJGAeeDTddg8LeS7aXcSbwyIilm+YYXLHI7ndkduMUvrFT+Z/eP2St0MH7Vcf89n/Oj7Vcf89n/OunjtPB8LSvLeecVBCRB32k84JYAHH3TwOue1V7mHwmskTR3M8ivnfgkbPwx9MeuaPrFX+Z/eHsl5GB9quP8Ans/50farj/ns/wCdbbReG5Ly/kaRooBN/o0cbsTs7YyOeeDnGPen6YvhiSWaC7kaKJ5ImWU7iyLsJdRgf3iBk+lH1ir/ADP7w9kvIwftVx/z2f8AOj7Tcf8APZ/zrfmj8Mz6lEsUwitUt/nYsy7n3fQknb2FNSDwm0MZa6uo2JYNzkjHIOMfxYA9ifaj6xV/mf3h7JeRhfarj/ns/wCdH2q4/wCez/nXQwxeEY9VRZJZprX5W3M7AHkcHAzyOvoRxTHh8KhIpDcSuT5YdEZgVOAH/h6DqD1PNH1ir/M/vD2S8jB+1XH/AD2f86PtVx/z2f8AOmSBRIwjJKBjtJ7jtTaft6v8z+8jlXYtWk00t3BFJK5R5VVhnqCQDX0T+2xp1p/Zng4iEs0Xnwx5JOF2x8e/3RXznp3/ACEbX/run/oQr6Z/bUeSPT/CEkORIlxMyYGeQqYrGrUnKceZ3O/De7h6rXl+Z81al4XvtOkMd3pbI6oHcIQ/lgnAD7Sdpzxg4NQnw/dh1Q6PdhnBKqbd8tgZOOPcfnXZ3HirWNLvb62PhyCyup5nlnQCX/XEEO2N2Dwx+XovWpbjx94ssi9vdWjxTLJG5aXzA6fN5ijJPAYEfUUrsz5v7zOEOiTAsDpdwCjBGHkt8rHoD6E+lMfSikrxPYSLJGcOhjYFT6Edq7tPiH4gXy0/s+IzKirG2JN2AEBOM/MT5a8nkYOKp6F4613R9VvNXgtoJXuooY5vPjLqQgCg5PdgCpPcMad2Ln/vs5KTR5I9nmabMm8ZXdEw3Dpx69Klj8P3Ui3LJpUxFtGsk/7sgxqxAUkdcEkD8a77/hMvEbRixk0Vjcz2rxW6wg5LylP3u3k56EYxy1Z0Hi/XF8SXF5DpafbbxIoGiKuSzxSKwb1Lbl5pXYOX99nGnR5PNmh/s2bzIVLSp5Tbox6sOw+tP/sK4yq/2Tc5ZgoHktySMgdOuOa6+LxTrWn6nc6x/Y8afaYvsKFt7eXsG0qHJJJ55yeeKvj4h+ILaSC6bRoMndIrSB23DaYnPPQk9T6gU7sFLvNnnx0aTyvN/s2YR7C+7ymxtBxnPpnjNXG8KairWynSJf8ASY1kiO3gqwJXJ6DIBODzXR6j471S/sLm2ubGFxcW7QySMWJILbg3p8uTt9M/hTbDx9qVnpn2GOztWHlxxGQ7slUChc88/d/U0XYc6v8AGzl20Cdbqa1Ont5sIzKMcIMZ5PQcU250Ka2tluLjTZIomYqC6EcjGcjt95fzrftfGOp21zdzQpGv2uVZJVDMASsTRgcH0cn6gVP4i8cahrekz6ZcWdrHBNOtwxTO/wAwBRuLd8heR0yc9aLsXtNH7zOO+yW3/PFa1dBjSATNCoQ5U5HqM1RrR0bpL+H9a9DLf95j8/yZzVqk3Bps/QzwvfjVPDWmakCD9qtIpjj1ZAT/ADrRrgP2edQ/tH4RaIxbL26Pbt9Ucgfpiu/rxcRT9nVlDs2fX0J+0pRl3SMTx/bxXXgTxBazruil0y5RxnGVMTA1+d8Gg3M2mPqUWk3MllEdslysLGJDxwWxgdR37iv0V8af8idrX/YPn/8ARbV8LeEvHD6DoUWmDSbW6CTPN5kn3juMRKdPukR4I759qug3Z2PNzKVpx1tucbHpqSRyyJaFkiAMjBThBnHPpyQPxpn2O3/54D8jXplz8SlmimSTw8qxTuSyrNtV1JXJI2/M/wAuN/6VHZ/EiG1uEkj0CPy443jSEzgoAxBD428vxgt3XjFb3fY8zmX/AD8f4nnkOlec8SQ2TSNMSIwqklyOuKjSxhkdUjttzMQFVQSST0rtfCnjddCtPIGlJKwLN5iS+Wxy2dpO0/J6r3wPStC5+Jk0kqNb6LbW4Eao6RthW2q4A6Z2gsGA7bRRd9gUtPjf4nC/8I/dCKaU6TOEh/1rGMgIeeD6H5W/I1Wi01JRIY7Qv5aF3wpO1R3PoK7q5+IDS3c8o0qMxzSmV45Zd4dj533uOf8AXf8AjoqfX/iMNU07U7RdFjtft0bJmKbAAYL94bfn27fl5GATReXYOZW+N/icI2hzLcRW7abKJpUEkaGM7mUjIIHoRz9KjfSwlxJbtZlZY870KkFcdcjtiu7s/iE1vZyQyaSJZXES+Y054CRqgOCODhT0x941nW/jGaOXUWWxQrf3Lzuu4HGY2QLyOcFt31FF32E5/wB9nJyaakcUcsloVjkzsYqQGx1x+dR/ZLb/AJ4rXceMPGy+INIOn/2Qlr/pH2gTCXc5bGGB4xt7gDAB6Vx1NNkzqST92TZB9ktv+eK0fZLb/nitT0UyPaz/AJmQfZLb/nitH2S2/wCeK1PRQHtZ/wAzIPslt/zxWj7Jbf8APFanqV7e4jt0uHglWGQkJIVIVvoehoH7Wp3ZT+yW3/PFaPslt/zxWrCKzuERSzHoAMk03IoF7Wf8zIfslt/zxWj7Jbf88VqccnA5NORHeTy0Rmfn5QMnjrQHtZ92Vvslt/zxWj7Jbf8APFasqjsQqqxJbaAB1Pp9aRVZm2qCW9B1oD2s/wCZlf7Jbf8APFaPslt/zxWpz8pIPBHXNK6sjFXUqw6gjBoD2s/5mV/slt/zxWj7Jbf88VqwysqhmUgHoSOtJg7Q2DtPQ9qA9rP+ZkH2S2/54rR9ktv+eK1NketKMnOOcDJ9qA9rP+ZkH2S2/wCeK0fZLb/nitWEVpGCopZj0AGTTcj1oD2s/wCZkP2S2/54rR9ktv8AnitWGVlxuUruGRkdR60h+UlTwR1BoD2s/wCZkH2S2/54rXrH7JmnWcnxt0yVoRvt7a4ljIJGG8sr+PDGvL3Vkba6srehGDXrf7I//JaLT/rxuP8A0EVFT4WdGFqTdaKbe59pUUUVwH1AVz/xJ/5J74i/7Bdx/wCi2roK5/4k/wDJPfEX/YLuP/RbU1uRU+Fn58aXbJd3UVvJdwWiODmackIuBnnAJ9unetuz8LvdabZ3Ed2gmnDs8XDFFwShwDnnB647VzifcH0py5LALnJ44r0GfIRa6o6h/Bl0rEfbojywXEZy2Bn8D7HHH5VTHhuT+0p7M3kKmEI7M427kbjI/EgY681BbaJcyWN7dTSrbfZN3mRyghiwA4x6ncKuQ+D9Uk+zs0lsqSuUdzJkREMQQfcYJx7Ur+Zpy32iS3vhL7OklwNRUWqMimSSLBJZQTtAJyATjtnrVRtATyDJHqULjMmzKkbiqhsY7d6D4Y1I3DQRmJ2EfnKN/Jjz9/HYdfyqG40C9t9OuL64kto44CFZfNyxYkDaMd+QfpR8wa/ulmTQoDFpxjnlRrpo1YygBSXQMSp9ATg1Zs/CLXcELW+oo8kshX/VYRAM5LEnjkenTn2rNg8P6lNarcosPlbdxYyj5RjcSfoCCfrS/wDCP6guC0loi4J3NOAMgZI+uCD+Io+YW/uk+q+G5rHTWvzeQSRjbgJznOOMjjPP6Edqwa2I/DepSfLG1qzclkE4LKB1JHpyPzp9v4X1KTBZreNMsCxlBwwXdt4745/Gi5Li29EYlFbtn4V1W8tYp7dYnMmf3YbLKAivk9hww61V1nRLzSwGn2NGdoDqepK5x9R3/wDr07oThJK9jMooopkk+nf8hG1/67p/6EK+mP21nMemeEpF6rPMw/BUr5n07/kI2v8A13T/ANCFfVH7Xuga1r2l+Gk0fTZ71oZJjIIgPlBVcZzWM/jid+HTeHq28vzPC5/iRczWkts2lqgmaZpJI7plkBkOSVbGVPTPqBjilPxKvSwk/s2LzQ0bAmdiuVEYyV6E/ulwf4csO9Zf/CvfG3/Qt335D/Gj/hXvjb/oW778h/jV2iYc9bz+4mh8cTrrWl6tNYi4ubC3MO97ht0h7PnGAR9DnvmpdR+IN9e6LqOlSWFuIryNI0IOTCFGCBkdD17YPNVP+Fe+Nv8AoW778h/jR/wr3xt/0Ld9+Q/xo90XNV8zQ034iXdiYmXTIXMUUaKPNIBZCpVjgZONvTI696tR/FC6RrbGjwBYFZRsmKucuHB3gZB+UBv7wz0rF/4V742/6Fu+/If40f8ACvfG3/Qt335D/Gi0RqdZd/uLmgfEG60e3MUel285N29ziWRjH87q5GzpkbAA3UZNTTfEi9ke4cabChlUhSspGD8+N2AA4+c8HqQDWb/wr3xt/wBC3ffkP8aP+Fe+Nv8AoW778h/jRaIuata2pL4w8cXHiS2SCfTLWzWNGVRasUBJZT8w/ixggA+ue1clXUf8K98bf9C3ffkP8aP+Fe+Nv+hbvvyH+NNOKIkqkndo5eiuo/4V742/6Fu+/If40f8ACvfG3/Qt335D/GjmXcXs59jl60dG6S/h/Wtf/hXvjb/oW778h/jTJfD+taDgaxps9kZ/9V5oHzY64x6ZH5135Y19Zj8/yZlWhJQd0fTf7IOoed4M1XTS2Ta33mAezoP6qa9ur5j/AGP9Q8rxbrWmM2Bc2SzKPdHx/J/0r6crizenyYuXnqfS5XPmwsfLQyfGn/Ina1/2D5//AEW1fnjo0jw30M6WMV95XzGCWMujDH8QHOK/RDxdHJN4U1eKJGeR7GdVVRkkmNsAV8SeBNJ8ZeGNVe/HhLV5i8PlYWIqR86t1IP93H41y0XozmzON5wMW08RWkdhFDcWMlwkaRx4kIaOMrn7o9WzyOOgok1zQi7ONJbHVFaOPCHBHUAEg5Dc9xiu5E3iDyIIB8M7yOOMAny4RndjGfmUg55zkE4ZsdqqXFvrk+q6Xef8KwuLeOz3tLHBCV89iuATx2OTj3xW1zz+V9/wOQfWdDk1GOcac0USQyqVEUZy5+6cdDj3/wDrmyfFGhramCHQkVGwZFOz5sZwM4zgZPpmun1eLxBfQwxx/DGW3SK8jnCra/ejUD92SAD689881NEfEMG1o/h1qE0is3zz26EnLZJ4jHzEcHtgDAHNF0NRae/4HE3PiSxZLqG20yCBJrd4gywRhsnPzd8cY6HtxS/27pH2a0t7fQ42ZAonZkRmkAB6ce+c98c125m8SMsccnwznMYAMgFqAWfgl87OuRnHT2xxVO6t/E0t9aTR/D29WK2laTb9nAaTcHB3FVHXcpPb5eBRcTi+/wCBy48QaO0stzNpn2hjJFsR4owGRUCkEj7vIzhaYviHSVSNjosMkowSxVFCtwCBtHIxuPPILe1duk3iZoJorj4b3UgYyGNfsw2IXCjO3aOcIB9D6023fxCs7yz/AAveRmDgkWmM5YFRjbjAUbffrRcfK+/4HJf8JNpP2SNP7Djk8kZBkijKjJ6cAcA9zknvVHTtftIobeG906C4EKMoYxITuLM2e3HOMZ+ld9DceKPKEdx8PdQdd7MBHAqhM7PmUbMbhs7gj2qhqNr4jvLG6tf+Fd3kCyW5ihMdsAYySpzkLk8gnHvRdCcXvf8AAwo/F+mWtqILPSBD8qliVQ7mDA85HoMZHWqWkatpENvdyX+nCSSZ8xKkCFf4c8kcYwTgcc4Nd1bnVoJSy/C28KnaVUwj5W+bLfdGfvcA8DFV5/8AhKXmtjH4A1GOCK0lt2gWHCEOUJAAXhcp3yfmPNF0Nxff8DlU8SaDHB5ceiY3N87EIdy5B6dOcZ9ieM1yspDO0iqVRmO3P8q9Ss4vEVtrlzf/APCubyaKfygUltlLKEVgSMIACSQeAPujOat+ZrbWkNvN8MLyVIQxjjMIEasVAOAEztOM9c574o5rEunzbv8AA8m0+aWC+gntkSSaORXjVoxIGYHIBU8MPbvW9YeJpbeNZG04S4BSRw21R8zN8o24Rsv79AMV2EqeJ1uNOuLTwDqUc1ncyTGVoAJJdwIGSqgAjI6DHyipdVbxJdWSWdv8OdQggE8UzqVLeYUKkhuOchQKG7hGm47P8DjoPF00UW0aXbhtocsoC7vVmGOmMdMYxUd/4mgutKa0XTdjsTlml3Ag46/KCcEHbz8o9a7mCbxIsDLN8N72WV43idhDtG1lAzgL1BAIzwMdK4i68F+L5rmSVfDOrAOxIBtzn9AB+lCsKSmlo7/Ii1fxO19HFFHYRW8SFSy79xcgqQSSP9nH0NTweMZo55JGsUORhFWTaFGzaVPHKnrjjmoP+EH8Yf8AQtap/wCA7Uf8IP4w/wCha1T/AMB2qvdIvUvcntvGDwzRyf2ZApQhgYm2NuBBznB64APtxTZPFcZt5o00eFHlwS3mZAO7cSBj6gegPeov+EH8Yf8AQtap/wCA7Uf8IP4w/wCha1T/AMB2pe6O9TsPtvFPk2q2/wDZ6sq7cHzBnvnkr6nI9D+VSJ4rjDTSPppkkluWmbdNxghAOcZLDZweMZPHNQf8IP4w/wCha1T/AMB2o/4Qfxh/0LWqf+A7U/dFep2LT+M5JL1rl9NiOY/LRDJkIA2QBkH5exH8qpHxLPK1t9phaRYHlYBZdv31C5Xg7WGBg4/Cn/8ACD+MP+ha1T/wHaj/AIQfxh/0LWqf+A7Ue6F6hZTxiY4YIY9LjVI0Ks3m5d+Dg7ivYnOOar23iSO3s7SBdPDmH75Mm0E72bK4HynkAnnoOKT/AIQfxh/0LWqf+A7Uf8IP4w/6FrVP/AdqXujvU7CXniT7Zqn2mSzSCHa6iOEgFAy4O0kde9W/+EwG1wNLQFt2W8wE5IHPK9ePpg4xVX/hB/GH/Qtap/4DtR/wg/jD/oWtU/8AAdqPdFep2H2nipoNPjtG09JCkHkhy4+UA5BUFTjPcc5HpT7bxYsKIraPaz4XDCVty54GVGPlyAc9eSTxUP8Awg/jD/oWtU/8B2o/4Qfxh/0LWqf+A7Ue6F6nYyNUvDe3KylSNsapk9TgdTXqX7I//JaLT/rxuP8A0EVwn/CD+MP+ha1T/wAB2r1L9lvwx4i0v4uWt5qWi31pbiznUySwlVBKjAzSm1ys1w0Ze3i2up9d0UUVwn1IVz/xJ/5J74i/7Bdx/wCi2roK5/4k/wDJPfEX/YLuP/RbU1uRU+Fn54J9wfSlpE+4PpVmWxvYraK5ktZVhmGY328MP8g16B8ekXtE0vUdRt3W0lC2+8JKN+ACcYyO+f6H0rVu9L8RIGEmtBrYSmESvPIqEqeMAjOM5xx61zkkd7ZyNC6zwPwWXkdsjP4H9afeTalgJeTXmBhgJWbAyMg8+o5pGiaS2Nia1161to5l1Z9kaCRAlw2dpbblfbOPSpDpeqxan9h0/VWk89Zc+YSm8q2xht5yeOP/AK1c8WuiApM5GNoBz9cf1qQ3GpGZpvPvPN27Gfe27b6E+ntRYOZGzaaR4ht4h5N4bcZ8wKJ2H3TtLcDt+eKk1PQtd8mGe71FJIzHw0k5wo9s8kYI9+enWsePUNZlYKl7fOxYEfvWOWHT8fSori41LdJb3E95kv8AvI5HbJb3B79aLMLxsbC6NrVuwu4tSgUBmUTJcEdOGxxk4qrqy6podx9jbU3LyxB5VhlYAbuCp6ZPHbIrOE955LQia48rduZNzbc+pHrzRL9rmAebz5No2gvk4HPHP40CbVtCaPVtUjhWGPUbtI1XaqCVgAPQCorm+u7mCOG4uHkjjYsob1IAJz1PAA59Kg2Pkja2QMkY6CpEtbh4XmWCQxxkB2CnAJ6fyNMm7IqKluLe4tygnheIuu5dwxkeoqKmIn07/kI2v/XdP/QhX3z8Qn8vT7SQDJVXbHrhRXwNp3/IRtf+u6f+hCvvj4iyiHTLaYqzCNHcqo5OFBwK56+6PUy/+HU+R5fB4r26dFcXdk3mSQ+diM/IBnGCecHJA/EUo8YWywM8trIsg3MEz1XcQPz/AJ1NF4khVYI7m1RpJ1VkW1kEi4b7oJOOeCDjIHGSM1J/wkEZiV/7JviSPmXbHlRjOT82Kzujbkn3Gab4mS7vBatYzI5WR8qwYAKTjPucdO2R61XTxhbytHHDZyGR2243Zwcjrx7/AIEVbtvElhcyIsdtcEPIse4ouAGIAJ57k4x1HcVTHirRbOWa1trGYCB3U+TEoQkcnHIznn8jRdD5J9y5L4iij0a01AwKz3BVTGkoIjcrkAnH0HTvVVvF0cccTPptyTIOCjBgTtUnB7/eA7dzSDxdpKqXis7plJZtyxLhyOODnk8fkKsy+JrOKMyvY3QgGNkoVCrEnAxhs9QeaLoOSfcrv4uTzUhXT5FlYgESSBQPmAJ9xlhg9+anXxGD4euNRa18u4gUbrctnJOMHPoc1WuPE2nwXqyLo9y0kkRd5fLRX2Ae5yeQRjrxnFdBZSQ3UC3SRBfNXqdpJXtyM8d/xouhcsluzFk8URRfY3e33RXNqJtytgg85GCMkcenHWoYPGEMhGbCbL5KKp5wFB57dciun2r/AHR+VG1f7o/Ki67Byy7nPL4rgJiX7DMGeZYdu8FlYjOSPT0PfmuipNq5+6PypaTGk+rCvI/2iP8AW6H/ALs/8469cryP9oj/AFuh/wC7P/OOvRyn/e4fP8mc2O/gS+X5mT+zpqH9n/F3R8nC3PmWx99yHH6gV9lV8EeDtQOleLdH1IHH2W+hlP0DjP6V97gggEHIPQ105/TtVjPuvy/4c2yOd6Uo9n+ZDf8A/Hjcf9cm/lXimo68ljqv2KSzlkQRq7SRnJBYkKMdOSMZz1Ir2u//AOPG4/65N/KvIdXuLCy025vNQVfsqJmYmIvlfcAEnr0rw4Hdi021YpW3iTT7i5ht4VuWeZgsf7vgkjJ78Y75/DNRXPivS4WlQiYtE5QjA65Iz1zjKkdM+1QR+IdEg1a5tpLRLeSFxGJVRSWIyBnHI4BwD2Bpukap4dvZyY7Ardzy8pJBvctzg5OccHP0NXdHJyzNOPW7c6VNqMkMyRxSFGXgtw23d16fXFVE8WafhfMt7tCZNgwgYdWAOQf9kn6VFFrGgyTXMcmnsjtOYHU224SsrEDtg5IYj6VYvtS0Szlkt5rTJRy7hbXIyo3FhxyRkZPvRdByzIZfGGmLCXWG6ZtpYIVUE/LuHU9x/wDXxV7TNbt723uZTHJAbbcZFkx0BPIIPT5TWZc6x4VeSO4ljjYxrlXaEhVBwDx0JGcEY46VaGqaKuq21ituEvJRsWMxBWVGGTkdhwOPcUXQKM76jIPFVm9laXbwyKk7SK+0gmIpjO4cev1HpQfF2mBiWScRjA3YBOSWHTPI46jPWoYte8Oi2g86xNqhO6BJLQD5sj7uOM9D9KlXV/DZkS3W3jL43xRraglhu25UYz1b260XQuWZIfFOnC3afybvagG4eWMgltoGM9SfT8cU/UfEdnZukfk3Ert5eAqgZ3kYHJ64OefzqbTZtF1iNpbWCCdVXBLQDgNzjke2cfSrstnZzEmW0t5CV2EtGDlfT6e1GgWl3MY+LtIBHFyc5PEXOAoOcZzjkD/OadN4s0qFwki3avnDr5PKcZ5/DB/EVrfYbHdu+xW2c5z5S9cYz09OKfJa20hBkt4XIbcCyA4OMZ+uKNAtLuV9G1BNTtWuI4niUStHtfGflOM8VdpkEMNvEIoIY4ox0VFCgfgKfSKV7BRRRQMKKKKACiiigAooooAKKKKACiiigAooooAKKKKACiiigArb8E/8h5P+ubViVt+Cf+Q8n/XNqT2Lp/GjvaKKKzPTCuf+JP8AyT3xF/2C7j/0W1dBXP8AxJ/5J74i/wCwXcf+i2prcip8LPz40u9utOuoryzl8qeMHY+0NjIweDkdCa6PS9W1+HToYoNKMkPlbI5FjIJHrkdefX3HeuUT7g+la6azq1rbWixgQRRlWiYRY8wr0JP8WMmu9o+ShK3U0tV1PxFf2clvNp8yHafNdUbJUknn9R7j6VJdz+IrjSlWTSXCZSMO25idgjwNpPsvOO5HrWV/wk2seS8P2seW+75cdMnPHftx6U2DxFqkCIiTxlUDKN0YPysRuH0OBRYrnXdmrdavrip5aaXLbPNMVRsuW3ZztGT1z0PXHHSo473xSkm9bW7JzuYbWO/kdfXpWU2t37XCTSSI5SRZFUoNuVBAGPQAkYqa38R6rHcG4jkj3DYRiMYjCjA24+7wSOOxosHOu7Nc6r4ghuN0ejGFfLIEWxiP7xYZPJ5z9DUOqaxqkFzY3t3pbxMjySEzknzi+e55wASB1NUm8Uaot4bmBoLc+SIUSOP5UTAGFzyOgrJnuppkCyybgDn+f+JoSBz7M3j4wvzbGH7Nb5/hfHzDknn1+8f09BTLfxVeRKR9njkZ4hHIXdiGwCM4zgdecdTzXP0HgkHgjqDTsifaS7m8/ie6bUZ737LAHmjCbRkBcEnt1GSeDxjimaV4lvrG5ln8uO4MsyzMshJG5QQvHtmsPNL2z29aLIXPLuX9b1WfVpopbiONDHHsUIMDGSf61QoooJbbJ9O/5CNr/wBd0/8AQhX3348/49bH/gX8hXwJp3/IRtf+u6f+hCvvvx5/x62P/Av5CsK+6PUy/wDh1Pked6n59u1wun6VDGY7R5orvy0KiTP+r2DDEkc56VTj1fVEgZm0cXHlbhIwJRnwP4VwevbmtDW7rUoUuVtbdUjW1Lx3RbdibOAhQAnGOd36Vk6TrGuzQzedZyGQQk/NbmMQv/CWyfmBHzELkjpWJ1rYjtvENzNIkdposcIaOWY8bixCMysMDHLKBknOeMU+y1i3udRED6RbyRysSsiw8su0ljgrz8ykE5HbrSWvibVSipJpU7YA3TPGygk99oGcE8Dp6kDNSnxHq32dbj+xWMbSKjNiTKggncRtzhcYPv0oC3kULLWJrrQFvrjSrS3uDcvHcM1puVRtLLgfxbvlXOcZNb+h6gurx3CTacIo0wu2Rcg5zlWBHBGMkcjDDmqMGqa5Kto0iC2lktkfy2tnYSSFiGUt/BtGDzzzTLXxFrF1qSWi6FNGMKHkkDBFJxkZx0Gc5oBo6OS2tpFCyW8LqOgaMECpEVUXaiqq+ijArlr7XNYs9YuIRa/aLZCxyls5wNvygH+9nr2x0PamXHiPXBaRumhNFJNGrpuDttJJBQgD73GfSgXKzY1fUNStYr/7NpMkvkwq1vLuDLK5zkbR8wC4BPHOeKytX8Q6paxWcsNiqtLDloZkO4v3J2klUxnnBPqBWx4nuL+10h5dMVWufMRV3KSACwBPAPbPY1zreLNcj66DdOI4Qz7YWG+Qj7o54Ge/uKBpDpvHDxzyRDR5WKyFEG8hpQASWUbegxznGK6vTrhruxhuWi8oyKG2bs4/HvXPXXiHU4XLSaGwdUV0ba7Eg4+UELwVySfYcVJquq61a3dlcRWby288AMsAjz5chxjLjn26UA0dJXkf7RH+t0P/AHZ/5x16D4a1TUtSuboXtktrFGqeWNrgsSWDcngjgdPWvPv2iP8AW6H/ALs/8469LKf97h8/yZxY/wDgS+X5nkxz2OD2NfengXUBqvgvRdSBz9psYZD9Sgz+tfBdfYv7Nmofb/hFpak5a0aW3b/gLkj9CK9XP6d6MZ9n+Zjkc7VZR7r8j0K//wCPG4/65N/KvJdRumsrCW7W1uboxLuENuu6R/ZR3NetX/8Ax43H/XJv5V5bXy8T28VujjbvWrBdant7/RY3CTlYZFT5y27ryME5B6Hrgd6m8P6zZ3N6qLofkXrsFYxhcKvO0k/7v9RXVsiN95FP1GaAqhtwVQ2MZxzTOa6OXsNW0ubWJUk0eOK7ieVPMUq7YUuc4HPO1j7Egd6rnxDomJb/APsaUyzoHkcxhjJGSEzn8cV2ARA24Iob1xzQEQLtCKB6AcUBdHE6Tqmh3HnW8fh8PJC8mBlZAwMh53E4OTk5/CrGn6z4eW6tnttHKPJkRtHEHkULgcquWB56dcc9K61Y41IKxoCBgYUdPSgRx7t3lpuznO0ZzQFzj9Q13QLWVrC50hHKTFURFU8l8Zx/CcgHnHHNQX2v+HZoZp20NZpfJDHeFUHClwpY4/u49yMV25jjY5aNCfUqKTyov+eUfQD7o6UBdHMR6/pOkNPDFp88ZLRvN5YyN8irjqegBUegCn0qzb+Kre4iikjs5ljlYKryOqLkgnGSfRT+PFdBsTcW2LnGCcc4pPLj27fLTbnONoxmmF0c9pni20vbi2t1tZ1lnbaBxxwDn/x78s1ZsvEMV5NPHb2czeSjuzFl24XsfQk9uo71sCOMEERoCDkfKOvrShVXO1VGTk4HWgLo5O08ZfaLi0tBYEXEjRrONx2xl+wOOSKuXHiu1hkuV+yTuLdiJGVlIX5ynODxyOh7c10ARASQig9yBTRFEFZRGgDfeG0c/WgLrsc+ni6za6S2+w3olIOVKAYOAce5wQfoaiHjCNZ5o5tPkhWOcQAtKvLe/ZRn+I8V05RDj5F46cdKQxxtnciHPXKjmkF12MaHxJbyWktybSeNEjjkXzGVdwdto5JwuD1zVVvF9qsUcjWN0FlXcgyuWHTIGeRkHJ7Dk8GujeNHXa6Ky+hGRSSwwyxmOWGN0IKlWUEYPUfSmF0c7/wmNmIoZWs7gLNKYUwQxZgcEjHUAkc+9W31yQWkkradJC6ypGqySAg7nK5yufQ/p61rRQQRRJFFDEkcYwiqgAX6DtTpI45EKSIrqeqsMg0BdHPnxdY/Ybe88ibZM+3llG0blAJyf9scdeG9Kta/rDactrcQm2ltWd1ncsSVCqTxjPPGOa0ZbOzlZGltIHMbbkLRg7T6j0NSLFEqbFjRVyTtCjGT14oDQwIfEwu7G3ubWGOFZ5zEGvGMaJhN3J9T0FOt/EjTXkdsbFo33osgLZ4cgAqR16gkccZ9K3iiFdpRSvoRxSNFEzo7RozIcqSoypxjj04oC6H0UUUCCiiigAooooAKKKKACtvwT/yHk/65tWJW34J/5Dyf9c2pPYun8aO9ooorM9MK5/4k/wDJPfEX/YLuP/RbV0Fc/wDEn/knviL/ALBdx/6LamtyKnws/PjS7trG6iukht5mQHCTxh0ORjlT1610Nj4iZNMgs5tHNxHFFtRuTkjvggj24xwx9q5ZPuD6VuW3iW8tra1t4IolWAqTksfM29AecAewxXe0fJQlbqakviO0+Vh4deNVHPz9cAg5JXPcD2xSya4oiaY+GpEhZmAIXAHycjO3tke4GPxoy+LtQeB4vs9sNylQ+GLKMnGDnpyePeoj4o1B7I2sscUqeW8eWLchsZyM4J+UYNKxpz+f4FnR9SiWzgsotDa9uWjZGbyxliWG0Dg54yPU59qsNryLqQik0J4LWWMJJAF3PIuVJPIGThce2c1Rs/F2qWtra28aWxW2ACkodzY9Tn6fkKr2/iG8hu7a4aGCY2zM0SygsAWVV7nttBHvRYXOrLUms9Thtp7lo9JeY3JDxq6jA4ORjbyoJyMY+6M07TdSlSya1j0d7i+uZzLHNtJJJ4AVcY9elQxeJL1dQhvZIbeV4Xd41dSVBbHbPbAxVlPF16lw1wtna+aSG3Zfg4AJA3YGQBwPwp2EpLuTDVJJNXjm0/SJYpBazedGiBCdwILDg/Kq4Hvg9M0n9s3MTLd3OjL9h81sIUC4J7A4zkYNUZfEl7JdRXHlQgxwmHaAdrKcZzz3AFN13xFeavAILiK3jjDKyiJcYwCAPyNFh8/mWdM16xtTK02liYyTNJtDBFUHGO2cjHqByas3Xiy3uElWTR4jujCRZYERAdFAx932rlaKLIj2kjY1XXGv9JisPs4i8uYykoQAx5AyMdQMD6CseiimS23uT6d/yEbX/run/oQr9AvGYj+yWjSY2ruJJ7DAr8/dO/5CNr/13T/0IV+gXjNRJY20bcBgyn6ECsK+6PUy74KnyOUiudNlcJHcW7NtVsBxnDfd/Oo59Q0iEHzby1XbjP7wHGenT1rFi8HaLMI7iK6nkjGChV1Kkc9wOevU9O1PufDehWEYubm4MECSRsd7KE3A4GeO/pWdo9zo9/sb8jWka7pJIUXPVnAFR3Fzp1unmT3FvGu4LkuPven1rKg8M6bLpdnbyzG4SFmkRxjDliG754wABz0qnN4P0O0tXkmvZ4oVJZ3eReASOpI45HXr2otHuD5+x0Ulxp0aM0lxbIo+8TIBj68+4/OlSWxdQyzQEHGPnHfp+dc9/wAI1o8y2pGqTNHgm3USJtbPOenzH65J/Cpk8JaTHIoeaZ88qrlTzjBPTJ69+nai0e4e/wBjYnu9Ng2eddW0e/7uZBzyBx+JA/GnNPp6uUM9vv2s20OCcL9449sj86yovDumXFlbRC4eeGAPGDlWBG8MVPHYqBgfSiy8K2NrNNKtzduZo3jbewOFYAEDjjGBR7vcPe7Gv5ljgN51uATgHeOvpQZLIdZoBjP/AC0Hbr+VY/8AwiOmBQqtMF6OCFO8ZB5yOuQORzjioJPBOmNwtzeIoZmChxgFu/I5x2+gotHuF59jdnuNPt0DzTQIpkEYJYY3noPrSR3OnSSyRR3EDPEAZAGHyg9CazE8K6etnNbLNcgSzecZN43hsEdce5osvCmm2sEkIe4lWURh/MYHIRgw7eoo93uHvdjUjuNPlkWOOaFnddyqGGSOOf1H515D+0oirNoO1QMrcfzjr0mw8KafZalDfRTXJkhJMalhtGQAeMc5x1rzj9pb/XaD/u3H8469HKbfXIW8/wAmcuNv9XlddvzR48O9fS37HmoeZ4b1zS2bm3u0mUezpj+afrXzVGMkj2r2f9kXUPs/jvUdOLcXdgWA/wBpHH9GNfQ5tT58JPy1PNyyfJio+eh9P3nNpN/1zb+VeZy3Wmw3Atpri3jmJUCNmAYls7ePfB/KvTLz/j0m/wCubfyryjVPDmmane/bbqNjcbFRXU4KgZ6HtnNfFQt1Pp8VfSxce601ZYo2uLffL/q1DglvpRJdabGm+S5tVXIGTIvU9PzrnbXwv4fW++yx6g73EC5eESrvGccnjI7cdPzqyPDOmzOSb+aV0RY8gphdregGAcjB/HvV2j3OT3+xuLJZMARLByQB846nt9aZFcadKYxFPbuZPubWB3fT8jWMnhHSGY7pp5NpwAWX5ec9cdfc881PZeHYra7in+2yOVaNmTaAGMalVPscHn1x2otHuF5djQgvNLnJEVxbsQCT8w4A71LFJZShjHJC4VirEMODXP3HhLRRKoe6uUklDog80DO7rgY56VPYeHtN0y9t7hbrCRxuixuR87MOT15wAcDHc0e73Bc/VGuk+nyQefHNbvHsD7kcEbT0PHanb7L/AJ62/Uj746jrWTaeGLC3jlRbidlkg8nkqMLhRngf7A+nPrUaeFNKDSJHLJtdCkqfKdwIHqOOg5HWi0e4e92NrzLH/nrb9/4x260y4uNPt4JJ5prdIowC7Fhhc9M/WsKfwfpHmMGup4/OkdhGXXBLA8AEc4Gce1W7Xwzp8CXS+dPL9qWMSM7gn5MYPT1FFo9wvPsaQudOa4S3WeBpXBZVDAkgZz/I/lQ9zpyg7p7cYYKfmHU4/wAR+dZmneGtOtZxcx3FxK+HUs7g53ZB7e5qG48GaTKPLMlzHGYhEY43C5Ube4Gf4R075o93uHv22OhEcRAIVSD0Io8qP+4v5Uy3MMKpaCZWeNAMMRuIHGcflUiyRtjbIrZGRg9RUmlhPKj/ALi/lR5Uf9xfyp+R6ijI9RSCwzyo/wC4v5UeVH/cX8qUyRiRYzIodwSq55IHXH50u9d+zcN2M4zQFhvlR/3F/Kjyo/7i/lSySRxxtJI6oiglmJwABS7lxncMfWgLDfKj/uL+VHlR/wBxfyp+RTHmiSWOFpFEkmdik8tgZNAWDyo/7i/lR5Uf9xfyp+R6io454ZGdUlRihwwB+6fQ0BYXyo/7i/lR5Uf9xfyoWaFnMayoWX7wDAkdOvp1H50/I9RQFhnlR/3F/Kjyo/7i/lRFNDKm+KWORePmVgR0z1ojmikCmORHDDcpVsgj1FAWDyo/7i/lR5Uf9xfyp+R6ijI9R+dAWGeVH/cX8qPKj/uL+VMN3ar5264jAhOJSW+5xnn04Ip6TQuiOkiMsgyhB4Ye1AWDyo/7i/lWt4TjRdZQqoB2NWWjK67lYMPUGtbwr/yGE/3GoZdNe8jsKKKKg7wqG9tbe9s5rO7hSa3njaOWNxkOpGCD7EVNRQBxI+Enw0x/yJWjf+A4o/4VL8NP+hK0b/wHFdtRVcz7mXsaf8q+44n/AIVL8NP+hK0b/wABxR/wqX4af9CVo3/gOK7aijmfcPY0/wCVfccT/wAKl+Gn/QlaN/4Dij/hUvw0/wChK0b/AMBxXbUUcz7h7Gn/ACr7jif+FS/DT/oStG/8BxR/wqX4af8AQlaN/wCA4rtqKOZ9w9jT/lX3HE/8Kl+Gn/QlaN/4Dij/AIVL8NP+hK0b/wABxXbUUcz7h7Gn/KvuOJ/4VL8NP+hK0b/wHFH/AAqX4af9CVo3/gOK7aijmfcPY0/5V9xxP/Cpfhp/0JWjf+A4o/4VL8NP+hK0b/wHFdtRRzPuHsaf8q+44pPhP8NkdXXwXo4ZSCCIBwRWl45tvtVjHbgMFdXQleCARjiujrH8UOI4I5GzhdzHAyeBSu2KcIxi+VWPLx4OuktblI7wGWfyyd8WUGwggbd2COOn4VY/4Re4l8Pw6LdXRlghWHy2EWGzGc84bkEgelRN4s1uOxj8zw/ObtmYmIId23cpUAe6N1zgEVd1zxJfWclvHa6b5nmRRyu7b9sYLAEHC54BPOOMdK15JHH7SPcy7bwHHBLE63t2wjYEA55GBxw3XI4OOBxzV2HwmkEV1HbyPEJpIZUCxjEbx4KnB+9nAz0/PmpF8WXeT5mhXCdABliQxBIDfLxnHHsecdKdL4nvIINPEml+fc3MLySRRFgQVYLtUFevOeSOhpckg9pHuUtY8Ew6oVknmkWfLM0ixLyxGNwHYgdOeKbe+B47iwFst1cQvtKvIi8sCAMcnIHHHPGasP4s1RMOND82NtgQI7AnJcE5ZQMfKMdOTTv+En1cSFpdG8qMIGKjezHqTzgDAGM+9PkkHtY9zQ0fS5rC3kjYmR5JWkYgYHP4+gGfU5NXfJl/55msceINZfTVvY9IyxnAMDbgfL8rcSDjru4HHtTf+Eo1V8+RoDPhiCWkYAdOPudeee3HU0ckhc8Ta8mX/nmaPJl/55mshPEWq3GlS3dvorxyx3SxiGVjl0wSScDKnj07imx+Krp2cf2RIgVn++WBIVc/3eueMfjS5JBzw7mz5Mv/ADzNHky/88zWBJ4q1c28EiaCYvMkVRvdjkfJuxheOGOCeMKT7V0mi3jahpVteyQmBpk3GM5+U+nNDi0tRxlGTsiLyZf+eZrxf9plHSbQNykZW4/nHXvNeHftTf6/w9/uXH8469DKH/tkPn+TOXMVbDy+X5ni0P367n4Cah/Zfxe0KQnCzTPbN770ZR+pH5Vw0P360NHvG0vxLYaipKm2uopsj0VgT/I19fXh7SnKHdM+foz5Jxn2aPvW75tZv9xv5V53qekpqWnzWF5DI0Ey7XCSFCR7MpBH4GvRJWV7RnU5VoyQfbFeZ674kbStTNq2nzTRBUZpV+6NyyHBPY/IPzNfn0U3sfZYhpWbM/UPCMl1K7C6dU8xpY42iVgrOVLZz94Hb0PTP0xFYeA7K1jMbhp4+TtdFwSWLbj6tknn0xVweNIM7v7LuzEAd0isrDIAzgD733hgjr1qRvFqrBY3X9nzC2uondmLcxEMFH1Bz2quSXY5/aQ7mddeB0m3BbmZF42DYDs+7kDBHBCgYq7feE7W7JeSNxN5QjWYY3oAFHDHn+H9TR/wm1n9l+0fY5doCZUSAtlieMdc4BPp0qKfxxFFPGr6bNHG0Ydy8qhlBK4OBnjDZz7EdqOSXYPaw7mdJ8O45GjZr65VowcMiAHJXB5JJC8Z29M59akm8ArPeG6nunZ9u1VSBESMbCvyrnCn5jgjke9ampeLDY6z9hksXeLzxF5iZOAVyGPYDJ5ptj4zhupowNNuUjmZI4yepdmYAH2wv86OSXYPaxva5nnwFC1ibd7iVnyMSbAMALt6A9+pOeTzUureDZbyRJo7ySKVY0QP5a7gVAGcjHbPHTJrtaKi5pY4vWPBMWpXzXTSNEcJsURKwUqhQHk9cN2xVc+BGy228IyeAbdSOcEjGeV44Xotd5RRcLHBXngLfZJDa3UizKGXzJlD7g2PvDvjHHoTmrV74PkvoLZLq8lEkNqLcyRIFLAEEHknHT/6/auzoouFjg0+H8Mc8M6XMzyxKFDXEay7hkHnPY459asv4ItWkkbdMqvGV2DAUMQBvA/vcZz612dFFwscRpfg+9tbK/tJL5XiuihULCPlKYxuyfmzj5s9cmrY8I2/9itph80qzbmk43Ftu0H8O3pgV1lFFwscAfh/+/iuI9QnjliVgrCJT95QrdTnGF4XOASTVqLwRGsHkyTzSARlFbYqtychif4nH96u1oouFjgk8ByPo0+n3V4SJZS5ZIlwF8rysYP8WOd397mmt8P/AJGC6hOjPH5bMsS/MvHXnqQOSMEnnNd/RRcLHAaf4Blt9QjupL+WRYWXy0C4LAEnLnOS2T9704xWjZ+EIrfV31NmeWYiQJuRRsDk5OepbnG70AHauuoouFjirvwNaSvG0BltQrEuIgF3578Ecjsfr61BbeAvs7vJFeyCR87v3CbASMblXore/Pf1rvKKLhY8/tvh3DbxFY7uYszs7M0SneSFBDc/MAF4z0rQtfB8drqkF9DJMDGpVlYAl8rtJJ9TwScZOK7Cii4WODm+H9u1pa28NxNbCFVRjDGqeYqgAZx0I2g/XPrVw+DYDZW9oWkWO3tzBGI1VQOchgB0YetdhRRcLHEv4HRorcG4kEsBH7xIwpZRnrg/e5yW7kZxVWL4ehBzqNyx3bmJX7/JJz83Tk4xjB57CvQKKLhY4jVPAsN9fPdfaJ4fMkMkixqo3sVC8nqeB3zU2oeDIbuyht98qNFGkayYBJVQQAeR65+oFdjRRcLHPaFobaTbywxyTTiSUyFpSCwJHIz6eg7dK6TwxFImrKzKQNjUyr+hf8hFf900XKgveR0NFFFSdgUUUUAFFFFABRRRQAUUUUAFFFFABRRRQAUUUUAFFFFABWJ4tmW3sxcPkrEru2Bk4AzxW3WXr8fmJEM45Pagip8LODtfFlpLbTPJbzpJCY1dFwVLOQMBjgHGRknHrVibxDB/YVpq1rBJcR3TwhIw6qyiRgATk44z6/StOTQdMe3a3extTEwCsvkjkDoDUkOkWMKlYrW3RWCggRDkL93P07U7nPY50+MLRIS8ljfKyfK64ThtpbGd2D8oJ/TrxUmleLNN1S3u7ixiu5fsoXevl4YljgAZPXIP5V0UmnwSLtkihcbg2GjBGR0P1pyWca52Ki55OEAzQFjk5/HOlRHAivJGwm4Iq5BbgLy3Jz2GcVa1HxRaWmj22pLFLKlyjNGAVwrBc7WOeCenfmtiXQdLllSWSxtHdGLKTCOCep+pqRNJskACWtsoDFgBCvDEYJ+uBigLHMx+NtNZMtBcbueAUGSMZHLDH3h1xntmpIvGemS273SwX32aMFpJmiAVFBA3HJ6ZP19q6F9HsHLF7O1YsQWJhU7sdM+tLLpNnLFJFJbQNHI26RfKGHOc5Pr0FAWMDUfFdrp95JBeWtxEiWq3AkJXnKu2zGcggIfbJqC98YLHpEd/a6fNMTP5UiGRRsHlGTdkHBGB2556V1M2m20zbpoYJTxy8QY8dOtKmnwImxI4lXJbasYAyepx60BY5ZfG2lkZEN4TgNgKpO0gFT97nORx1HcCtrS75rz7Sslu0EkEvlspYN2DA5HsRn0OaurpdopUrb26lSWUiFRgnqR6E9/Wnw2MUKssKrGGYu21cZY9T9aAsR14d+1N/r/D3+5cfzjr3j7P/t/pXhX7Vcflz+Hec5S5/nHXp5P/AL5D5/kzhzJP6tL5fmeJw/fqbUF+43qtQw/fq5frmzjf0bH519p1PmOh9s/DzUf7W+G2i6hu3GXTo9x9WCYP6g1larfWmmadPqF8/l20C7pGCFsDp0AJPWsb9mfUPt/wft4C2Ws5p7c+3O4fo4rqhBggeYAew718Bioezrzj2bPs6cvaUYS7o5QeL9Kj1S5sLhHh8iTyw4wwY/Qcr0JAPUA1JpHirSdQMcMcc8czvsWEwknrx04HHzfQ1tz6Hps8okms7d5A28MYxuBznOfrT4NFsYJzcQ2sMcpABZY8HA6fzNc9yuUxrLxFpNzcyW+yaF45JIz5sOFym7v05CMR7A0R+JNImJ8sTyOpQMot2LKWOEBHq3b1rWj0PTYrxrqOztkuHDbpBGNxz1/PJ/Oof+EY0TYIxptptUbQBEOBnOPz5ouHKUG8TaMGUGZ+VDE+UcKC20Fj2+bjmqUPizw9d3C+XDJL5coWGX7PuBlORtQjq3UH61t/8Irofm+Z/ZdpuyWz5Q5J70v/AAjGi+UYv7MtNhABHkjsc/1ouHKZU/jHQYYhI10+1gpjzGRv3ZC4z15GPrT5PFWnQyFbiG7ijWOOR5jFmNQ67hyPQdfStabw/pMzRmWwtHMQATMQ+QegqV9GsWLM1rASyKjZjHKr0B9hQFjDbxdoS263DXTrCxA3mMgDJwPz68dqZceMNFhLBmuCwQtt8khjxuHB6ZHTPWtk+HdJa2jtzY2zQxtuRDHkKeeR+Z/OmJ4Y0VY1jXTbTapyB5QPP9aA5TOm8UadbzRxXEN7CZLVbkFoDgKQxwcdCApJ9AKkuPE2i297JZy3e2WN9jfIcbsA4z68j860ZvD+lTmLzrK2kMKqse6MHao6Ae3WpH0XT3mkme1t2kkdXdmjB3Mv3SfcetAWMK18Y6FcTzRx3JxEgYvt4+/sI/BiPzptj4z0O8vPs0Ms2S4RJDH8jMTggEeh4P1Fa3/CLaFsSM6XZFUOVHkjinweHNHgkjkh0+1jeIgoyxgFTz/iaAsZ8nibSorl7aZ5o5UbDKYm4Xdt35/u7sDPqaavinSPOSGR7mF5H2oJYGXd7jPUdPzrXn0PTp50nms7eSVDlXaIEg/5Jp0uj2MrxPJbws0Tbo2KcqfUUBYw9U8W6Np0U7TySl4ZHi8sJ8zOoztAPPPY9Oajg8ZaPJLHGftC5RnlcxHZDtZVIc9uWxn2NbUvhzSJZjNLp9q8hYsXaIEknrTLjwzo9xFJHJYwbZS2/apXduxu5B6HAyO9AWLMMizQpKmdrqGGRg4I9KdU/wBn/wBr9KPs/wDt/pQLlZBRU/2f/b/Sj7P/ALf6UBysgoqf7P8A7f6UfZ/9v9KA5WQUVP8AZ/8Ab/Sj7P8A7f6UBysgoqf7P/t/pR9n/wBv9KA5WQUVP9n/ANv9KPs/+3+lAcrIKKn+z/7f6UfZ/wDb/SgOVkFX9C/5CK/7pqv9n/2/0q7o0Oy+Dbs/Ke1BUU7o3KKKKR1BRRRQAUUUUAFFFFABRRRQAUUUUAFFFFABRRRQAUUUUAFZniFWe12IcMysAfQkVp1l+IxM1mVt2VZijiMt0DY4J/Ggmex55aeHfFdgsa23iBrj7hkM7kk7UChenTj6nOetTJp3jaPZjVLdz5YVt8h4b5uR8vbKnnk4qS3h8TQQwxQib97cJveeRZDHF5ShiScnIdWI7HdUF9F44to7cW9wLguqK6oseI3zySSPuYxnvnpWntX2OVUV0f4l2y03xTDJcefrKzBrMpEW/hnP8XToDn8PpVSfQvE9zDibWZAfmVUW4ICKVIBJCjewJHJ9M8Vau4fGMl9qDW91bQW4dTZqQrbgG53cZwR26571W+xeMv7HkjW7Zbya5diTLGSkZjAHIGBhskbQe1HtGHsl3HNpfjBcqmro4BXaWlxuAZeDheDgNkjrkelQNoXixoY4f7WxHGgA/wBKcl25BLHHv0+g7ZqaC28cbZ1N5FGEWP7P5pjdnYfe3kDoR6Ac9KhsrHxxGl9M9+iyOVeBJGR+R95WwMBeuAMduaPaPsHsV3L13pniGXTPKW9xdpdiVZBcFQYwCAB8vy9RxznHXmqw0jxdFGI49WjYAEtiUruy2SB8p2nnrzxxjvT4D4xl0WM7WjvGuXx5piysW35S+BgjdyQOcVXuLTx5PHLGLuOMPHhTujBRsjLAqM+uB2GMnNHtH2D2S7lhdN8VRRahM1+Li5lSJISk20DEmWIBXCfKcd+majl0nxmY4yuvLv8An3gEDHyqFwdvPO7JPc59qlsLTxgs6xTXgW34zIzRs+O+fl5fpgj5evFSaHB4oXVYW1aUvGu7c6soQrsA27V77sEE84z07ntH2D2K7kH9n+NdzbdStlDhRkyk7DhckZXkZDe/zc1q+HrLWrS7ujqmpfbIGVBAD1BA+YngdTW1RSc21awKmk73CvBv2sf9f4c/3Ln+cde814N+1j/r/Dn+5c/zjr0Mn/3yHz/JnJmf+7S+X5o8Ph+/V2+bFkierZ/KqUP36m1BvuL6Lmvtep8t0Pq/9mHT/sXwiinZcNe3M9x+Gdg/RP1rR1/w7cajqTXkF5HbsUULLsPnQlQwwjdg27n6flu/DLTv7J+GmhWG3aY9PjLD/aZdx/Umo9VtprzTZrW3vp7CWRdqXMKqXjPqAwI/MV8DiarlXnNdWz7OlSSoQg+iRzS+ELyK6nuLXWJoWfeFIkkJwwb72TycsOfbI5psfhbWBcec+teYVz5QaSRvLJRl456DI656Z60ah4b1mTWJ76wvo7dWlMi/6S4ZmMbL821emSPlO4DqMcCruk2HiS11SKW6u0ubXBV1a5YkKemAV+Yr/eOC3fFY+1kP2MCna+FNTt2aT+2DI7bS+55B5mNgILA5A+Tt681Pqnh3U31C4vNP1SWBrmVC6iRlVVwgJxyCdobHTlhzxUCaF4t+1Bj4iVbbc26IlpGZSTj5iB7dAB1pNN8O61Dbm2n1hnjyzLKl7LuR/MZjgYx3A6/LtwOtHtJXD2MbDYPC2uNarHda6/IYSKJZWAyMEgk8k9weBnjBp9r4V1eOYO/iC42KUKRrK+0bccYz0wCOc5z61eu7HxDcrY7dQS1eOMrOUlJ3MD9/G3Dbh2ONucjNP1bSdYlmtH07WJYUiCJIrSn5gM5bodzZx1647Ue1kL2MDMh8K64iAHxFIHwQWDPkcYBzn5jgY59cjFXbzw7qM2nW1nFrEqiJpdzs7klWbI7/ADYGV+bIwazLfw/4xgkuWTW4SLh43bdcSEjYgVgDt43kZ4+72zWgNF1yWyvIbrUy3mXEMkAW6kGxEkDFd4AYcDbnnOMnqaPaSGqMUUh4T11bdYY/EUkSCMJtSSTjDA8EkkcA889cdKtXXhjVZLYxxeI7xXZW3kyN8zF8g5/hG0lcAehqbTtG1601VHbWml09UwsTOSytsA7j5huyeoxxis238O+LI3uG/twDzvm+W6fKsECnkpzuIz/sds0e1kHsYG14a0W80y8u7i81Brxp0RAzMxbCljk54/ixwAOK3K5iz0rxNHYXkdxqyTTyFPJxM6qFByw3bSyEjIyM+vWn6d4f1CDSZLabWLg3U1w08s8crAsSAAB6DjoMCobbd2XGKirI6WiuN1Pw94ouEuoI9eJgkBSMNO6kKUKjJCk5U4PX5u+KSTQfFn2MWsetRIfMGZxNID5ePuhANo78989sUijs6K5DTfD/AIitpIo31oi2VFBAndnGE2sMkfMScHcTkY461LFoevNYXdrd6s05eWB4X+0yKwCOCw3ADaCBjjOcnJNAHVUVxV54a8TSXCQx68f7PRo28s3EqyNjaSu4dBuUkEcgHHTiu1oEIaXtXP8AifRLnUre8X+1pUhnEAFu+xY4tj7mYMVJyw4O7I4HFZdz4e8SNNJNZ6siAI8dsDdy4jVinOFAU4CnHHGe9AztKK4l/DXieTYW1xQ8Z3BhK3zMc5YZXCdQMAEcZrQt9H8QQ2U2NWV7mW3KEPLIUEnyYYHqOA3I6kigDpqK4uPRfGQhCSayrvgKz/aHXcdpG/AXjBwcD73fFWLvRvEvnbrbWDLHhSQ9y6F+fmXhTtHUhhyOmKAOsorkL3QPFDpALXXwJCFFxI7OCcHnaBxgjjB+vWpNL0LX7bTbqzuNWMoa3SO2zcOxUgLkliNwOQeck/N04FAHV0Vxa6B4rjeR49cjDSsHP75+CFAKfd+bIGN/BXG4DJNT2Wh+JIbme5udWEz/AGSWGD98x2s+zbwRgbdp+bq2ckCgDraK5P8AsTxN+4f+3HUgt5sYuGIVc5UBip3EcgkjnOewqGDRvGUQ41uFiUCHfPI2OMFhlevfHck8jgUBY7KiuYTSvEVvbaio1WW6Lqn2YGYhuCCwJIG3PzDIPQ9OKzodE8cG0jDa9Ek2F3s0zsR04wBjIIIzzu3c4wKAO4q1pf8Ax+D/AHTWTo1rJY6XBazSiWSMEM4zzyT3+ta2l/8AH4P900BHc16KKKDcKKKKACiiigAooooAKKKKACiiigAooooAKKKKACiiigArP1n7sX1NaFUtVjaRY9ozgmgmWxl0VL9nl/u/rR9nl/u/rRYxsRUVL9nl/u/rR9nl/u/rRYLEVFS/Z5f7v60fZ5f7v60WCxFRUv2eX+7+tH2eX+7+tFgsRUVL9nl/u/rR9nl/u/rRYLEVFS/Z5f7v60fZ5f7v60WCxFXg37WP+v8ADn+5c/zjr377PL/d/WvA/wBrSNo5/De4Yylz/OKvTyf/AHyHz/JnDmf+7S+X5o8Nh+/V3TrRtT1+y09ck3NxHAMf7TAf1qnB9+u1+BWn/wBqfFzQYiMrHcNcN9I1Z/5gV9jWn7OnKfZM+YpQ55xh3Z9n+WsVp5SDCom0D0AFYYrfl5jYexrm9U0lNT02fT7uNzb3CFJAkpjYg+jKQR9Qa/Oz7mfQ5W/sp57y9e08SojwXDSTwmZ0RIzkmNtp+Xt8w5GKkvvD+uNPNJa69JEssZAR5nIRixzjrxtIAPUEDg5NT6l4Dt72O9jad0W7maV/l3EblKnGTjIB4OMj3qu/w9dra5hOrTFrhFjaRoVLKq4ACnPy8DnHU4PagkNC0PXra/tbi68RNd28TZlUSsS5wAScjGCQfl4x61nDwdqEv+jReIFNnCcGIO7/ALzkknJOD8x79D0rZsfAq2bXLW94yGe3eAFYlGzcck4zg+/HJycgmqVl8NYrbb/xMp5Mesa5PABJOclhj5Sfu89aLAW9c0W+uNRW5tdaa3+fc8bStt2kgAbR24PHGSeta2gWlzYaZHa3l59smRmzMeC4zxkduOMDjisuz8DC3huo3vpJWuI0iMpjUSKqFNoDdcfIM+pJNUZfhpb/AGiJrW9kt4wNsoWNdx4ADKf4W6/NyRmiwjsGdFxuZRk4GT1NLkeormF+H8CwvtuB57bQsht0YR4DD5FPC53847896jsvh1BarFsvrh3VWV2cA7srjPXhgPutztosFjqZZI4omllkVI1UszMcAAdTmlVlZQykEEZB9q5qfwBb3GnQ2M9wzRRxSRMNg+YOSTgEnb159RxTtX8BQ6jeyXBvLi3DqgCxYBXaAAAc8LwOMevPNFgsdG7oiFmYBQMkk0uR6iuVi+HlvHGQLp/MZSrOYwcKRj5QSdrDse2T600fDwiSSQapLvdt2TEDs+YNhRuxjjvnnn2osFjqkkjd3RJFZkOGAPKnGcH8DSTTRQwtNNIscaDLOxwAPWsOfwbJJqb3wvGUlpWVcHjzAc8gjByx5x0x6Uth4RuE8PXGi31xBcW1z5hlVYAoBZgcKM42jHTFAWN1nRU3syhcZJJwKXNct/wry3y+blmVlK7WiVhjnHBPPX5v7+BnGKdfeBZrvU7q+OpvA0rfIsMKjapjVCCc88A4/u570BY6fI9RTVkjaR41kUumNyg8jPTNchc/DSBpIntbx4CGPmlolYuCm3Pb5s8gnODk1t+HfDM2kXEkpujcAoUT5ApALljnk55PH4/gBYqeLdHW8s72a41eaC2lEG6OaRRBEI33ErxkM2cHOeg4qvJouoztHc6ZrmLaSLhBM+wHDbXUrxxlfl4BxzWxqXhmG8uZ7xDLDeSiH97vLqPKYsnyE7epOcAE+vArPl8ELcXFzcXd5JLJODysYXaxx83XnBHy/wB3JFAFK30bWYZQLzxEBahwzoJ5Nyk8CMMTkqT3JzniqL+G/GPmqg8RfKWMjSidwEGG/dhe6kkHJyRjirsvw2hkiSJtRuAoCjARflCvvGzJJU5wM8nFadp4NS20eaxScmWYIGnZM52tuAKknKk9Vzg5NFhlPU9D164msWttd8qK3gVJkMjgztzncy9jxyMHj3rLg8J+J7TRvscPiRpJU4jJnkQAYODxyCM4xkg4yea3LfwNaq0pum+1K7BgjRqqjDbhkdzyRn0wO1RDwFCftIkupNsilYgiBTHkEA5/iIzx6UAZl/4Z8SXYiF34jQW8TI7okki7wgXgkc8ld3HQk9a1IdC1NtGFrc61M92srSJOsrZHGB6H3I5FVx8O03bv7QlXPXZHzkqVJBLHHB+gwMetXdM8ExWU8U5uZZZYplkRiAuMevqSOGbvRYDJHhzWrq5tftuvkNDKJXjS4feqAuoAwQPmUrlj3U460xvC+ufa57mXxIBORiMiSTESlgQAM9Dg8nJGeDV5vh3CZZJRd4eQnJ8hThSzHaMnP8RPJOCAewFSjwGuyNW1C5zGhjBUAF1znLf3n/2+p59aALWh6Tf2Vyk91qsk42OrxGRmQAlSoG487cMMnk55rcrj9Q+HX2i+3xXghtSSxj8vLBsMAFORhfmzjuQDXY29nLDbxw8vsQLuOATgYzxxQJoSipfs8v8Ad/Wj7PL/AHf1osKxFVrS/wDj8H+6ai+zy/3f1qxp0MiXQZlwMHvQVHc1KKKKDYKKKKACiiigAooooAKKKKACiiigAooooAKKKKACiiigAqrqbvHbPJHGZXVWZUBxuIHA/GrVVNVmFvaSXDKziJGcqoySAM4HvTW5Mtjhf+Eq1q3jEzacupxeQHcwwvCY5CGJQhs5AxgnirEPivUpr6yj/sR0ilkVJxks0IZVIdiBjbkkcZzjtVqHxdGq263ltme4VHjW0mEygODsBJ28nBHAIGBkjNS/8JVH5KSf2TqmTyU2x5QYzk/Pj8q254/ynN7Of8xU1fxRqVjdTINDmaGCUxM5Jw/K4ZcDptYH3OR2qteeMr/b5dnoVwZizJ8wb5SBzxjnB4rTs/F2n3UsaQwXmHlSMPtXADEBWPzdCTjHUdwKrT+PNJjuri2WG+laB3jZo0UqSozgHdzxn8j6UKcewOE/5iXUPEtzbatcWKaWzpE0aidmYISwJ5wp9AB6k9qoN4x1BmFxHo5jtFA8wzlk/wCWbscNjGcqF54/OrJ8faTs3x22oSR/NtdYxtbb1AO7k9ePQVPceMLGOJpZrG/NvhQsu1GSTc20AYbPUHqMUKUew3Cf8xs6PeNqGl2180LQfaIxII2OSFPIz74xVuudtPFVvdazZ6ZBp94GuVZxJIFQIoUnOCc9VIx19sVTs/HmmzWsUktjeQySLkR5jbkAMRkNj7pB5xnoOeKzZaTOuorN8OasutaaL6OB4UZ2VdxHzAHGfUfjg1pUDCiiigAr58/a/wD9f4Y/3Lr+cVfQdfPn7X/+v8Mf7l1/OKvSyj/e4fP8mcGZ/wC6y+X5o8FjOCTXsn7JGn/aPiDfagy5FnYMAfRnYD+QNeNDvX0n+x3p/l6Fr2qsvM11HAp9kXJ/9D/Svo81qcmEn56HhZZDnxMPLU94b7p+lcf4g1bWLHWEtbWwM9u8ay+aIydoB2up98lCPbd6V2DfdP0rI1a+TTdNnvpILqdIV3GO2iMsreyqOSa+Kg7dD62qm9mcp/wm919mZ/7AuPNCltoLFeDj72314zVubxDq8VlbzrozzSTNMPKwy7QsgVcnBx8pz05pjeOIYNbutPurOcLFMYo3hyzMRnqCB6E8E9MdSKl0HxlDqksdudNvYrl5NuwKpVQeQS2cfd5/TrxWnPHsZck/5ih/wnF8stxDJ4fcTW6bnRZGJyc4P3OF6DPXJ6Y5qYeKtbIkMfhuRwHwC8jJxyegU9AOvqav6f4us7i/ms5LW5t5I5ZULEqwOzfz8pzyI2I446HqKiHjbT5Aqw2t28rYCp8nUglR97nIB5GQO+KOeH8ovZz/AJip/wAJhqxlljXwxPujCk5lIz8pLY+XOOMA459qkvvE+qW2hW10NIEt3P5wMab8KyNhVAxkk9cHHAPNPh8c2jCeWXT7yC0gm8ppnZMA4TJI3ZAy+Pwz0pbDxxa3yySWum6hNGrbcqqgjA53BmGMEEcZzijnj/KHs5/zFJ/Guox26N/wj8krtFuykjBSd+0nJUEL7nHp71ZufFmrQWKXB8MTlniMoXzeEXfswx28Hocehz2p7+PNOFxHGtvdssiuyn5QTjGMZbHILdSCNuMcimJ8QNIeZFjgvSGCtu2qMK33WPzfKPXOCPSjnh/KHs5/zF7wvrl9q99eJc6cbKKFE2KxJbcS2QTgDoAeM8Ec10FcpB43tpEtJZ7G4hjnt1lYbldoyzAY4ODgMpOMn5hx1pn/AAnunfami+w3mxYhIZA0Z5ILYxu5+UZ4z6deKhtN6GkYtLVnXUVzdz4wsrZh5+n6iiM+yJ/LUiQ8HgBs9D3AqA+NrZLNLqbS76NDIyHGxuhYZGG9EJOcYHXmkOx1dFZ3h7VF1jTRfJbvAplkjVWdW3BWK7sqSMHGfWtGgAooooAKKKKACisXWNeWxluLaOznaaIQYklQx27GVyo/e4xwRlgORketVH8YWULyQz2s7SwgmUwFXQbcbyCSCQMjqATngGgDpaK4y6+IWlwxNItpdkqI2dWCgorSBDkZ6gnoMmtS38UWtzpk+oQWd35UITJkVU3FmwAMn3znpz1oA36K5aLxzpMsEs0dtftHD/rGEIwoA+Y9ece3Xtmqc/xAgDs9tpN5NbiFZFZiqGRm3YUZPHCk5PHbg0AdrRXPS+LtOi077bJb3SgTSQtGVXepQZYkbsdOQM5PYGo4/F1vHpVteX1nNA8tqLl4g6HYpYqozu+Yk9hn3xQB0tFchY+PtMuvIAsr0PcyMtsgCs0gAypIz8uefvY6U5vHenPHdfYrO7upbVlWRA0aDlgAQzNhhz2z05xQFjraK5/UPFul2Gp3Gn3SXEcsABJKjDg7fu888sB+B9KqTeOtKguo7ae0v0mkzsTy1LHAUngMSOGH16DmgLHV0Vk6Vr1rqF99iS3uYZvK84LKoGY84D8E8E5A78GtagAqS2/1v4VHUlt/rfwoY1uWqKKKg1CiiigAooooAKKKKACiiigAooooAKKKKACiiigAooooAKhuui1NUN30WmiZbHK67LJppuGsNDtI1itTMl84jWNXLgNHgYbJHzZ4XgZNUJfFdxAtnu0GWZLpV2S/6sZwMhlI+UnOAMnPrXYijJ9TVGZwmheJ76Tdav4ZSO5wZvlHlKxJ+9jBJ5HJ55IqfVdfsLOf994YjZDbx3EjNGgb95jIAIyx3EA+9dpk+ppGAYbWAYZzgjPNAHEy62smkDUl8KWu77Y0M8MiqXICEtjC/fyoXBGDxzT7DxNLqmo2mnf2FbJazuFlaV967CjEYwpXJK8BsZBrtMn1NLub1NAEXkQbkbyItyfcOwZX6enU1EdP0/Dj7BaYfG4eSvzYORnjnB5qzRQAyOOOPd5caJuOW2qBk+pp9FFABRRRQAV8+ftf/wCv8Mf7l1/OKvoOvnz9r/8A1/hj/cuv5xV6WUf73D5/kzgzP/dZfL80eB19hfszaf8AYfhHp0hGGvJZbg8erkD9FFfHp6H1r7x+H2n/ANk+BtD07GDb2EKN/vbBn9c16+f1LUYx7v8AI83I4XrSl2X5m233T9KyNWuLq002e5srCTULiNcx20cio0p9AzEAfjWu33T9KpV8qj6SZw2reIbq31qe2m0myvYIZiT+7OY0CM4O7B+fcoyCB6gnir+ieIrW61qK3k0yC0lmTaJgfmYjlcHaMq2TtOefQVDqV14zvdcls7CEadYQuQty8BcyjBHTcBjoQR+IqNtW8ZzW7r/Zi2k2QUcWjzZIcBgcsAMLnB53Z4ximSRw+Kz/AGjti8KSefI0ifaIVDAYJ6uF5ztz164puka7PNGCvhvTob2IN5cYyrbPMYYX5ODgZb3Ydc1JquveL9Ps0mbSo5N6sFURM7Bxu2qQG/iIHPG0etaGv6l4rt7mVNP0uOaGMqySYZt+UPy7Qc8MMH/eX3oAbea9aolm1ro6XYvo97qoAORwU+6QzKeucYAP0p+p6xLo8lnAvh+NkmCKxhcKqOwPyD5QD09s5FV7LU/F8k0kLaSluPmKtLGSAMgqchsE9RtHIxnPNPudU8TRXkYj07cHWDfFsYrGGQl2yoznd8voAAcc0CMaDxhCxu4rjwxFs85GhVY8q25AzsxKdUb7xxxjvirlvqcH2PUZ7Hw3YrLFeQ72kOUlLyBWkzt3DC/MDjkEe9aeg+INRu9Wvbe+sbiG3jdVhkW2kHzF2GCec4UKScADJ9Ko3WreNprW+a00mOB45GS38yIs7LjhsbscHPqD7UDHaXq6yatHpdx4Xjgk5nMiBdpYxglkBA55CnHIPrWXa+KUPmxnwpaeXEQ1uqgKMbAxwSmMq33jxg461s2+oeLZI7iM2axSxHdFvtm2zLyc53YBPTZ1HXNV4tV8b3F7A39kiCH5hIrKQEbjrk5YD+8MA59qAJIfE0d9pl7cT6EBHbNH8s+NpLEfMwK5UDhs4PHNOsdS1C80Sa6m8N2rGS6fyrWT5cIADufKH5ic9jn1pqax4y23Zl0m2h+zqzKzI5EgCkgrzj5iBxnIz3qtaa/4uuIZZ10nbGyyG3drSQ+YVbCgoG3R7hzzn0oANQ8YXdjHdwW/h7yp4t3V/kMmwsOFXJ3EYBxyfSnSeOLmOzDHRZXuTIIhBlhJkjO4jbgLzxzk4PpXReG7rULmG4a9WRMSgRh02MAUUsuPQMWAPOcdT1rV3N6mgRxumeLtQuJIreXRc3EiK3ySNsJKZypK8qDwScEZHBrp9JunvdNgupLdrd5Fy0THJU5xjtVvJ9TSUAFFFFAHP+KNbeygvIF0m4uPKWD55bdngm819u1doLOVxkqB3FZn/CU6fp8KfbfDr2UsiAzxqseQAME4GCyrhgeOAOgzXQ+JdQk0vRpr6GzkvJUxshRSSxJwPp9e1c9e+JNaEsCL4d2PL5Zjd0d9qs6hk4Xhgu4noMDrQBUuvGuiWssEf9hDYswUZiRWjDKxVgvX+HkjgZ5rVuvE2j2SxWP9lyLHLbRzeV5SJGqu2AGzwBnqegqO61zUjqF7DD4eWdbfzVDFTtkVcEANt5LDPHrWXB4z1C61HZF4cSe3UeS7ICwRztOxmxgY5BAyM4oGWdC8a6HexW2zTYre5uVIkT92oQISoDN34XKjuOlRWvjfRpd6Q6IqWe5UDkIodmLj7pAwvGd54+Y1rahrVxZ6z9kfQM24uER7kRlgVYZDKAvOOh9KsaxeajZzyrZ6HbXVrHGc8kO/TgALj+I9+xoAq2/iDSJLCSX+xzFBCiXEavHGqlmfZuHZSGP3j25zikHiHSLy0kurjRyY4LcSRmaOMgqWCkAnhRkjPbHNZreKNeuLu7FroamxEZEAkt5A8pDKOMjG3BJII6DiprLxPqyxRW+oaGA4jAnkWKQoGCklNoXq2MrjjHBINAEOneNtEkhN02iiGaNmVmVYxjAJ4Y4zlV4x16Cruj63p96iyXHh2K2DRzSKwWNx8oJcHgYJAz+hqqmv6rNo8+qf8IyQ0U8Yjtzb5dkw25gfwBHpmrUviPVIxbbvDe6G567NzHnGeNuOd3r0BzQBHb+LNEvrmZI9DeeePEjFYo3y2cAhuhwP4s8cio18SeHJLua5OixvPJFE0kreUVIYjZucnaMcfQjHUVoeFdbuNSv1hm0IWCfZvMV9pyDuwUPA2/TvzXQm1tWG020BHp5Y9c/zoEcZp3jbTHuPtbaPJbzXA2hgyl3jVyBnpzznZ169a6rRtSXUopnW3lgaGTy2STGfuhgRj2YVc8qLIPlR5B3D5RwfX604ADoAKAFqS2/1v4VHUlt/rfwoY1uWqKKKg1CiiigAooooAKKKKACiiigAooooAKKKKACiiigAooooAKp6mzKI8Ejk1cqhrKCSERsSAwZSQcHkVUdyZ7GHD4i0mS3FwNUgWMlwC8m3OxtrcH0P8xT213S13btWtBtLBszrwVGTnntWU3gvQPKEMdvLBEAwCRyYHIAJ5z/dH489aRvBehFWURTKGZ2OHGSWGDk4yRyeua6bUu7OS9XsjVfXtNjvxYyahEk5RHAZ8AhyQuCepODxTD4j0kiXy9SimMSqziJtxAZio6e4Iqve+GdIvGt2uIXkaBUVCz7shAQAc5z1Oe9M07wtpOnyxvaLKip/Bv8AlYjdtJGOSNxwf8KLU7BepfoWrXxJo9zarcx6tbCNgp+eUKQG+7kHpmpINe0qaETR6rbGM5wTKB0OOh96zj4R0XGBHcKAAqgTH5RjBA+o4NJN4N8PzNE81m0jRRmOMtIflQljj6fMf09KLU/ML1eyNRNb0yQqE1S1Yvt24mX5txwuOecnpV7e/wDeNYGn+E9FsbqK5hhkMkRUpubgEd8AVu1ElH7JcXL7Q7e/94/nRvf+8fzptFSUO3v/AHj+dG9/7x/Om0UAO3v/AHj+deDftbfMvhxm5INwAfb93Xu9eEfta/6vw5/vXH8kr0cq/wB7h8/yZw5l/u0vl+aPF/Ctg2qeKNK01QSbq9hh4/2nAr75VQqhVGABgD2r4y/Z60/+0fi7oqkZW3Z7k8f3EOP1xX2dXRxBUvVhDsvz/wCGMcjhanKXd/l/w42T/Vt9DXIal4o0/TtSexvJniMcCzPIcbQpJA4+8SSOwNdfL/q2+hrlNattG+xXV1q620duUX7RNM+xQqnKktkYwT1zXi0uX7R61bm05SKLxXo0139lg1DzpAru2xGKqFXcSWxjp/UVHZ+MNJnRzJPNaujMpSaJgcj6D2OB1ODiswSeDRqdxZvGLWeORtzOXRJCOG2nOCOOR0PX3qxcHwbOxupJbNzIzKzCUj5jkkkZ4YZPPUZ4xW37rzMP3vkXl8XaHucNqYiCsFDSKyBjtB+Ukc8MKB4u0EoX/taPaCwLbWwNoye3pz79qzbOLwTqVq0kSWU0UOZGEhJ2bflLYPToMnqeM0yNfAv9opAjWRnMckqjzGKhRy3fA4OcduelH7rzD975Gzd+JtKtLiSC6vTE6IHIKMflIBzwP9odfWi58U6LbFVn1WKMkkAHPXJHPHHKkVl63L4Mm3X2pTQPuJQurSfOcBDjb1OCBx2z70xIfA4zPus42QhyfOYFc59DwOSSBxzk0l7Prcb9r5Gte+KNMtLZbma6k8p4PPjwjEuvPRcZ7HtUL+MtBWJn/tMNt3ZVEZjlRkjge49ielV7238HxQ/YbprREtYwuwysCidcZzk/eOee/PWmSweDbWV7aRbNCX2uCx2qzYbGc4XPB9Ka9l5i/e+RY/4TTSBMUkmniQJvMjxkKOW49c/KeOtXtL8Qafql29tYXRnKRCQuqnZgnHBPXp26VlxW3g+8VbWP7FMXBwvmEscbiec5zyxz15zSeEr7wvdXjnQ/luZYFkYEPny88Hngc844POTSfs7aDXtL62On8x/7xo8x/wC8ax7bxJoVxAk0epwiN+hfKdyOcgY6HrTR4m0IzSQ/2jGGjAL7lZQMjIxkc8emazNDa8x/7xo8x/7xqpZahY3zSLZ3UU5jxv2NnGen8jVmgB3mP/eNHmP/AHjTaKAHeY/940eY/wDeNNooAd5j/wB40vmSf3z+dRSyRxRmSV1jQdWY4A/GlLKNuWUbjhcnqfagCTzJP75/OkEjjoxptHNAD/Mk/vn86TzH/vGmMwXG4hcnAycUp4BJ4A6k0AP82T++350ebJ/fb86ZRQA/zJP77fnR5kn99vzplFADzJJ/fb86TzH/ALxptFADvMf+8aPMf+8abRQA7zH/ALxqxYMxuQCxIwaq1Y07/j5H0NJ7DjuadFFFZG4UUUUAFFFFABRRRQAUUUUAFFFFABRRRQAUUUUAFFFFABVLVOkf1NXaoaw4RY856mqjuTPYp0VF56/3TR56+hrazMLoloqLz1/umjz19DRZhdEtFReev900eev900WYXRLRUXnr/dNHnr6GizC6JaKi89fQ0eevoaLMLoloqLz19DR56+hoswuiWvCP2tf9X4c/3rj+SV7l56+hrwj9rGZXPhyMKc/6Q2f+/f8AjXoZUn9bh8/yZw5k/wDZpfL80V/2QdP87xnq+pMuRa2IjU+jSOP6Ifzr6frw79j/AE/yfCWsaoy83N6IlPsiD+r17jWWb1OfFy8tDbKocuFj56jZf9W30NYVxBDcwNBcwxzQuMPHIgZWHuDwa3Zf9U/+6awPPH901wQVzsqPY568k8Hwy3sF19mhluJnFwQh3yOwKEFlGScEgDr1wKo3KeAxL5c0imSTO6ZpJNxZSW3FupJLk7u+M5+XjdvNI0e7WRZ7EN5khlch2UliCCcg9wT+dVz4b8OlFX+zB8jbkPmvlPZTnKj2HHJ45NXysi6KtjpfhFNHv763+exuUaO5lLyMG5+ZsnnOQMkeg9Kzr238ApGZGnkcgYURTS5w+EJXHGGwAW6HkE5rf/sPRjaXNm1rK9tcsGliadypYHO4c8HOOfYUkug6DJ5W7TV/dIqJtdl+UEkKcHkZOcHijlYXRkT2HgdL5Irmcx3Fo5jiWW4kHlfMfuZPCg5wRwOlPtI/BixXc1vukgVQsrBpGVRKCp2jqCcc4Hoa2bzSNHvLtLu5sFknTOH3EHBJJBweQSTweKWx0vSbK3a3trIJGwUEF2YkLnbyTnjJo5WF0ZL3PgpruWdryKRpUYNiR2UDCqxVR6gDJA52+1LAfCOpam1pHvuLi9iKFcSFTHGAOvQDHQ9+amuPCnh6W1Nulk9uuTgxSEMoP3guc7Qccgf1NaNtpul21zDc29mI5oY/KRlYjCeh5wR9aOVhdDLHwzo9leJeQW7+eiFPMeVmJGMDOTzgcD0FSWWg6dY3a3Vks1u4CqwSVtsiqMAMD1Aq954/umjzx/dNHKxXMi88I6BeQww3NkZY4WLIrSscZ/HnoMelPm8MaTMyvKt08qlWWU3Um8MBgMGznOABn0rU88f3TR54/umjlYXK1jpFjY3CTWaPAFhEPlo52FQcrke2Tj6mr9Q+eP7po88f3TRZhcmoqHzx/dNHnj+6admF0TUVD54/umjzx/dNFmF0ZWu+Hl1T7UTqF3H9oEKmNmDxR+W5bcqEYDHOCTnOBxxWCPAt95aKddkDW4/0UjcBGdm3pn6/ga7Pzx/dNHnj+6aXKx3MC78MSz6RBa/2lN9pjuRcfaHZmIYIVGOR0zkduOaZceHdVk0+0tY9ZMLxO7PKpkym5gRsy3OMEDdnrXReeP7po88f3TRysLnHS+C9Vllgkk18gxOJFAEjBCAwIXLdDuyc5ORxxUmneDL2H7TJd63JPcTx7fNG5dpG/AwDgqC+QPaut88f3TR54/umjlYcxh+FvDtxpF9Pd3N99rklhWHcd25Qrsw5J5+91xniuiqHzx/dNHnj+6aOViuTUVD54/umjzx/dNOzC6JqKh88f3TR54/umizC6JqKh88f3TR54/umizC6Jqsad/x8j6GqPnj+6ataXKGuwMEfKamSdiovU16KKKxNwooooAKKKKACiiigAooooAKKKKACiiigAooooAKKKKACsvxASIoyq7iM4HqcVqVma99yL6mrp/ERU+FnncEPje3tljaSKaTe7syMhGGIYLl+ePmUcYxzz0p//Fb7XLeTu+faIxFgcjbyTz3xwMd89K6yiu32vkji9l5s5zXIfFE1w4sJo4oFKMhRlEh4+deeOo4z13e1VkTxxLJOzTQWyK5MKYjYsOeGOPp6HBrrKKFUsrWQOld3uzlha+KnsZobmYEFIwiwyKrghkLYfg5I39T6dKkuLfxStrZraXCCVYpBM0jKxzklAcjBOMAn610tFHtH2Q/ZruzjGi8ef6PHG0OIghkeaRCZGH3vu+oz14+7710Xh7+1v7PP9teX9p8xsBAMBe3Q4Pf3xjPNaNFKVTmVrII0+V3uwooorM0CiiigArwr9qz/AF/hz/cuf5x17rXhP7VoJm8OgdSlz/OOvQyv/eo/P8mcOZf7tL5fmet/s56f/Z/wi0fIw1yJLlvfe5I/TFeh1l+ENP8A7K8K6Tpu0A21nFEwHqEAP65rUrysRU9pVlPu2epQh7OlGPZIZN/qX/3T/KvPNbPiFdURdNG6zaNXY8ZVgcFPxDBv+An1r0Ob/Uv/ALp/lXI6pJfRadNJpltDc3irmGKaXy0dvQtg4/I1VCXLfQivHmtqc3HqHjLyvLXT4mkWJcySw7cvzngNjHQfrViwu/FbXyJdWMAg8/bI23qmVGV+bjgk856VUuNU8VWesXIGmvc2jTFYcxkhVzgEFBnHA5P97PQGrEeueIJZ4ok0bBf72+CVRGctkFjwduF/3t3y9DW7qr+VGHsn/MyS2n8SRJqTtDJNtJMAljXr5h+4FwWUJg8nk8ZrOiuvHMyRxyWqw+WFZmEeHl+QnB5wPmx05Fav2zxP5aj7DY+YOXO2TaRtzgc9c8VTXXfEzWX2r/hH9pDlWiKvvAwecd8Eds7s8Ypqql0QnSb+0x1xqHi5fnt9MjclwpV4yFUbm6YJLcBfm6c9OKG1XxRb20813psZaKLzEWKBmErcfJkMdp5wODk+mKhuda8TQ6XYyLpUktxI7NMEtXJ2CXGAv8J2c/N16dait/EXib7RBLc6G0MUzeSI2Ugl2YKrDPIHUkHoM+lL2q/lH7J/zGhrV54oTy47GzQkwxs7pFuw2fnxlu3Tb1OevFV/7U8ZeYqjRYcblySjAYK5I6nnP4DgZqbXdU8Sw3bwafpYMcc8a/aDG0ivG3JO0EE4HB560WGr+JrxGkGjx2yLKVxcRurOmCQQM8dMd+uaFUW3KDpPfmEub7xjGY1j0uzl+aMOwDAEFctgAkjB+XP40sF94oXS/OksQ9090RsMONse0YGN3A3ZG4k464pW1DxFJpl2Tp5t5vsxeFlQs4cNjBHQnHIGO3ekn1fXrSytHXTZL1neYSH7O4fy1b5GKjhSV5IPOeAPQ9ov5Q9m/wCYTVJvFpsrSS1t0+0vDKZkjACo/wDAOc1BJqnjBZPMm0yKKGGLzHCozFmCEleM5G7jjnoe9B8Ta4S5XQ5FXcQN1tKSOm0kAckgngcjHNO0rWPFlxFNHNoqQToCVaZXCnqR04PpwcjGT1oVVfyoTpP+ZnS6bJcTafbzXcYineMNJGP4Cecfh0qxXMpq3iQ3F1bnRog0K5STa+yTjOR655GM5BHfNanhm41G60S3uNWiWG9cHzYxE0ew5OBgk9sc9D1FZ3uzW1kaVFFFABRRRQAUUUUAFFFFABRRRQAUUUUAFFFFABRRRQAUUUUAFXNH/wCP4f7pqnVzR/8Aj+H+6aUtmVHdG5RRRXKdIUUUUAFFFFABRRRQAUUUUAFFFFABRRRQAUUUUAFFFFABWR4lcRwxuzYVdxJ9sVr1j+J1V7dEfhWDA/TFaUvjRnV+BnOQ6zpksoij1G2LlVYL5oBwwyPxIHTrUVx4h0aAOZNVtcIAW2yBsAnA6e4NY0PhTw3Okd3FcPJEqgowmUoF6jt0JOcnn0NWv+EX0SHNxvkSP5W5lATI6Hp7+tely0e7POvV7I22vrVVVmvIFVm2qTIACcZwPfHNRrqmnsyKupWhZxlAJ1y3055rHstD0g6XbwJemSPdIwkR1HmCUZK9+MEYxyABTP8AhF/D7RSLJM0hlJ3u06gsTj0xj7vb3pctLuO9TsbLaxpivCh1K13THEeJlO76c+xqKXX9IikEcup26MVD4L9AcYz6dR1rJHhjQHDf6TIzsxaSTzV3SfKcg8Yxhu2MZ7U7/hEdDR0mE06jAWI+cuBnHTjknAPOaajR7sV6vY3ItSspCqpfQFmIAXzAGJIyBjrkirW5vU1y9j4d8Ow6kslpeH7TDIkm1Z0LA4IAPG7BweM84NdH58GAfPiwQSDvHIHWs5qH2S4uX2iXc3qaNzepqLz4MgefFkjIG8cjGf5VE99ZIAXu4VBYKCXHJJAH55H51JRa3N6mjc3qaSigBdzepryb43WDat488BadjcLi8dCPbfET+gNesVymqaf/AGh8ZPBTMuUtIb65b8FjA/8AHmFdGFn7OfP2T/JmOIh7SHL3a/NHrNFFFeOesMuP9RJ/un+VcVPqdnBdC1muVSXZvIOcKvPLN0Xoep7V2tx/qJP90/yrgtQ0e2vJZZXnuIvORVlWNwFfb90nIPIz/jmurDcuvMcuJb0sWf7T0/eI/wC0bXeRuC+eucYznr0xzTDq+miaGH+0bbzJhmMCUHd9P881gDQ/Csk82n/as3EYLSjzgGX7uSeMf3c+mR609NA8NuzbLzc8cpMzCdMs3GVY445A4GMdsV18tLuzlvU7GxJr2kxsVk1KBSEEjZf7qkZBPp+NTpqdiwGL63BbGAZQDycDg+p6etYKeGPD6s225kHyFFHnrhQV5I45+9nnNB8NeH/t7EXjJcxFGYCdN6HOQeRlc47YyBTcaXdivV7G6+qWEd01rJf26TIBuRpACuTgA+hPpTxqFph2F9b4QkOfNX5SOoPPHQ/lWFfaFoM2oNNPfGOa5c7U89BkkMWVQR3BY+uOmKX/AIRvRZTGxu5ZY1BRV85duBuIHA5wGb8+c0uWn3Hep2NpNU09lDLqNowOcETqQcDJ79hTYtW02VykepWrsCAQJl6kbh3545+lYX/CM+GZriSRZlZoVCyqs6kKCMjPpwcjp1pB4b8N3m9luGdI5mjYCVdok6FeR14H0I+tPlpd2F6vY6SyvLe9g8+0uEni3FQ6NkEg4OD9am3N6ms/Sbex02xFvBdB0y0m95FJbJyTxgYyafb6rptwcQX9tIdoYhZBkKc4J9BwefaspWvoaK9tS7ub1NG5vU1F50OcedFnjjeO/T86ja9s1lWJ7qFXYsArOATt6/lSAs7m9TRub1NVp76ygcRzXlvG7ZwrSDJxjPHtkfnSWuoWN1bLc293DJCw3Bw4wR6/T3oHqWtzepo3N6mo7eaK4gSeCRZIpFDI6nIYHoRT6BC7m9TRub1NJRQAu5vU0bm9TVe+vLaxtmubuZYYlIBY+pOB+tEV3aSwCeO6heIqG3iQYwehz70AWNzepo3N6moFurZm2rcQk4yMOOR7evQ1Xh1fS5luGi1C2dbb/XFZARH16/kaB6l/c3qaNzepqvNeWkMsUUtzEkkrhI0LjczEEgAfQE/hTlubZs7biE4IBxIDyegoETbm9TRub1NVY7+xkaRUvIGMbbXxIMK2M4+uKct5ZtI0a3UDMuNwEgOM4xn06j86B6ljc3qaNzepqE3NsqljcQhVBYnzBgAdT+HeootR0+WAzx31s0QLAuJVwNv3uc9sGgNS3ub1NG5vU1CLm3JwLiLOM/fHIxnPvxzR9ptsZ+0w4xn/AFg6etAibc3qaNzepqIzwDP7+LIzn5xxjk/lVaPVdMkW3aO/t3FzjycOD5mcYx+Y/Ogepe3N6mruiE/2gvP8JrJkvrOP791CvzBeXHU4wP1FauhHOoKRyNpqJ/CyofEjoaKKK4jtCiiigAooooAKKKKACiiigAooooAKKKKACiiigAooooAKyvEtk9/afZ1RmR1ZH2nBAIxWrRVRlyu4pLmVjzP/AIQG6W2uFjupfOnMZZ3iVlBQgj5c9MjOM4/DirKeDLv+wYdHmuZ5LeBIliPlR5Up6g5DA+hHFeh0Vp7Z9jL2K7nltp8M4bVIoopLzyo8DDbCxUFSBuxxyvUYPOOlST/Di3kneVRcxhmBCgIQo27SoyOhA5H1r06ij2z7D9ku55nbfDuKGdJWa8mClSyyFCGKjA5xkDHUDr3qzP4Jln0uDTpZLgw27t5WFTIQjGw5/Ruo7V6HRR7Z9hexXc8uT4aQKEG+8IXaDgoMgbsDIGcfNx6YGKVvhuGCZuLsbdrZCRAlhnB6YxzyvQ9816hRS9s+w/ZLueaS/Du3dEQLcKApV+EO/pjORxjHQY446U2H4eGBmaKe7JkjWKXftO9ARx2/u8emTXptFP2z7B7Jdzm/7PvP+eDfmKT+z7z/AJ4N+YrpaKPbyF7BHNf2fef88G/MUml6PMvimHVJotohs5YFJ9XeM/ySumoo9vKzQKjG9wooorE2GT5MEmASdp4H0rznxNdaSdOnsNdsNQa0mXbKhsJyrD6qtek0VrSqKG6uZVKbns7HgGreJfh/JcOs/ima2xK0scMlo2InYgscMmTnb0OQOags/EPwrgBU+IVnQgjbJAxHOMk/JyeOpr368sbG8Ty7yzt7lP7ssQcfrXN6n8NfAWoktdeFNLLHvHCIz/47iu2FfCv4oy+9f5I5J0MSvhkvuf8AmeR3uv8AwxumY/8ACUvGN+9FWFsI2FHHyeigY9M1YvvFPwxu2nZ/EQUywpECsD5Tau0MDsznH+ea6zU/gH8PbvJgttQsSf8An3uyR+T7q5fU/wBmvTWydN8T3kJ7LPbq4/MEV1wll0t5SX9eSZyzjj47Ri/68yhBrfwwjvhdt4qlmYDAWSFmULtZSACnH3j0qxN4k+Fj3UMyeIFhWPdmJIHCNnHUbOvA/lXP6n+zl4shBaw1nSbwDoH3xMf0I/WuY1L4L/Eexyf7B+0gd7e4R8/hkGuqGGy+e1X8UvzRzTxGOhvT/B/5npEfij4Zw2l5bQeJvLW6mWYn7MTtZeg5TBX2ORQPE3wyTTYbCDxMYoonlbIgYs3mA7s5Trzw3UeteIan4Q8VaZk3/hvVrcDqz2j7fzxisSRWjbbIrI3owwf1rqjlOHl8Mm/mv8jmlmmIj8UUvvPoV/EPwxaCJT4oPmxyeaJRbnlueNuzbt5+7jFVrXVPhbawLFb+KpV2lCrGAk5XOM/u+Rz93p7V4FRVf2NQ7v8AD/In+1q3Zf18z6JHiP4YJPZzReJmjktSpVhC2Wwe52fh9DioNR1v4Y3t7JdN4smR3macBYW+VycnkpnH+znFfP2PcUu1qP7God3+H+Q/7Wrdl/XzPoSfXvhZLKsg8RGMiLyjthbkZznJTOenPoMVCNY+FyS+ZD4pkjwE2r5DFVKYwQpTHbkYwc14Dsb0o2N6Uf2NQ7v8P8g/tat2X9fM+oNJ+I3w903S7XT4PESGK2iWJC0MmSFGBnC1Z/4Wn4C/6GCL/vzJ/wDE18rbG9KNjelH9j0e7/D/ACF/atbsv6+Z9U/8LT8Bf9DBF/35k/8AiaP+Fp+Av+hgi/78yf8AxNfK2xvSjY3pT/sej3f4f5B/albsvx/zPpLWvGHwu1aSWa41qHz5Y44nl8mRsoj71Ugrtxu9qpWniH4X29rPa/8ACStLDM0TMHickbG3Afd6Z7dugr562N6UbG9KX9jUO7/D/IP7Vrdl+P8Ame/DVvhSC2PEsoygQfu2+UBs8fJ+frTX1X4WsrqviqWMyuXmKQFfMywfHEfAyB0+leB7G9KQqfaj+xqHd/h/kP8Atat2X9fM+jz4s+GR1tdWbxEGmSQyIpgbCsU2E52ZPHTJ47Vnyat8KWXaniR4+gO2JwGGAOfk54HXsTmvAPypKP7God3+H+Qv7Wrdl/XzPoGLW/hnDLLND4uljmlBVnFv0BXHyjy8KeByOffk0JrXwvWKKP8A4SqQ+WmwEwEkggAk/JycDgnkdsV8/EgdSBVi0sry8cJaWdzcMegiiZyfyFJ5PQXV/h/kNZtWfRH0Bp3iP4ZWExa38UOIzbNbmJoWKkFFXJ+Tk4XP1J9arvrPwwaSNx4smQKWZkWFgkjEsdxUJj+I+2OK8q034b+PNQANr4T1XaejSwmIf+P4rp9M+AvxCu8Ga10+xU957oHH4ICa554LAw+Kp+KN4YzGz+Gn+DO21LxF8L7+d55/EzeayouVhYAbQoGBsxg7RkdD06VBc618MZt7L4slhkkDeY8cLLuLMSSAEwPvEcdvpUGmfs2aq+DqXiezh9Vt7dn/AFYj+VdPpn7OPhaHB1DWtWuz6IUiB/Q1yzWWx+236f8ADHVB5hL7CX9eph6Z4g+GdjdR3C+LJpjHuAWWJyMFduPu8d+e+abp+u/C+y1OG+TxXM7w+X5SMj7UCdAAE6V6LpnwU+HFjg/2D9qYd7m4kfP4Zx+ldRpng3wnpoH2Hw3pUBHRltU3D8SM1yTrYJfCpP7kdMKOLfxOK+88ZhPw/wBXCQ2OsarNDsVDHaWsp3YC4JKpn+EH6k1634Sk86aJo7e8WNY8B5rV4gePcD9K6dFVF2oqqPQDFLXHUrQaajG3z/4COqFGaacpX+X/AAWFFFFcx0hRRQSFBJOAOpoAKK8R8T/tHeGdL1eax03Sb3VooWKNcJIsaMQf4c5JHvxWdH+0xp8gJj8Gak4AyStwpwP++a9KOUYySv7P8jzpZtg07c/5nv8ARXz7/wANPaVnH/CI3+f+vpP8KP8Ahp7Sv+hRv/8AwLT/AAp/2Njf+ff4r/MX9sYL/n5+D/yPoKivn3/hp7Sv+hRv/wDwLT/Cj/hp7Sv+hRv/APwLT/Cj+xsb/wA+/wAV/mH9sYL/AJ+fg/8AI+gqK434W/EXQviDps1xpYmgubcgXFrMBvjz0PHBBwefauyrgq0p0puE1Zo7qVWFWCnB3TCiiiszQKKKKACiiigAooooAKKKKACiiigAooooAKKKKACiiigAooooAKKKKACiiigAoqG/urexsZ728mWG2t42llkboiKMkn6AVyH/AAtf4c/9Ddpv/fR/wrSFGpU+CLfojOdWEPikkdrRXFf8LX+HP/Q3ab/30f8ACj/ha/w5/wChu03/AL6P+FX9Vr/yP7mT9Zo/zr70drRXFf8AC1/hz/0N2m/99H/Cj/ha/wAOf+hu03/vo/4UfVa/8j+5h9Zo/wA6+9Ha0VxX/C1/hz/0N2m/99H/AAo/4Wv8Of8AobtN/wC+j/hR9Vr/AMj+5h9Zo/zr70drVK/0nStQBF9ptndZ6+dAr5/MVy//AAtf4c/9Ddpv/fR/wo/4Wv8ADn/obtN/76P+FNYbELaD+5ieIoPeS+9DtT+Ffw91DJuPCmnoT3gUwn/xwiuX1P8AZ98B3W42p1OxY9PKudwH4MDXTf8AC1/hz/0N2m/99H/Cj/ha/wAOf+hu03/vo/4V0wnj4fDzfic84YKfxcv4HmWpfs1W5BbTfFkyei3NoG/VWH8q5jUv2d/Glvk2WoaRejsBI8Z/UV7p/wALX+HP/Q3ab/30f8KP+Fr/AA5/6G7Tf++j/hXXDH5lHo3/ANu/8A5Z4LL5dUvmfMupfCL4kafkt4cuJ1H8VtKkufwBz+lc3qGg+JtLYrqGg6lbY6+baOP1xX19/wALX+HP/Q3ab/30f8KD8VvhyRg+LdNI/wB4/wCFdUM1xi+Kjf5Nf5nNPLMK/hq2+a/4B8YC6Cna8S5HUZwalS6tj96Nx9MGvrjUvHHwc1IEahqnhy7B/wCe0Cv/ADWuX1OH9nXUNxkuNDiZurQSSRH/AMdxXVDNJP4qMl8r/wCRzTy1L4asX8/+HPnJriyA48wn021E93CPuw/ma9+tNA/ZzgmMja5BOM5CS30pUfgMfrXSaXqP7P8ApuPsj+GAR0MkXmH82Bq5Zml8NKT+RMcub+KpFfM+XIGubp9lratM392KMufyFbum+B/HGqYNn4X1aRT0b7MUX82wK+qbX4l/C60QJa+JNGgUdFjG0D8hU/8Awtf4c/8AQ3ab/wB9H/CuWebYn7FB/O/+R0Qyyh9qsvw/zPnTTvgb8R73Bl0y2swe9xdpn8lLV02m/s3a/IQdR8RadbA9RDE8pH57RXsv/C1/hz/0N2m/99H/AAo/4Wv8Of8AobtN/wC+j/hXLPMcxltC3/br/U6oZfgI7yv8/wDI4LTf2bvD8WDqHiHU7o9xFGkQP/oR/Wun0z4GfDmzwZNJnvT63N05/wDQSK1v+Fr/AA5/6G7Tf++j/hR/wtf4c/8AQ3ab/wB9H/CuSdfMZ7833NfkdMKOAhty/en+ZpaX4D8F6YQbHwvpMTD+L7KrN+ZBNb9vBBbp5dvDHEn91FCj9K47/ha/w5/6G7Tf++j/AIUf8LX+HP8A0N2m/wDfR/wrllRxM/ijJ/JnTGth4/DJL7jtaK4r/ha/w5/6G7Tf++j/AIUf8LX+HP8A0N2m/wDfR/wqPqtf+R/cy/rNH+dfejtaK4r/AIWv8Of+hu03/vo/4Uf8LX+HP/Q3ab/30f8ACj6rX/kf3MPrNH+dfejtaK4r/ha/w5/6G7Tf++j/AIUf8LX+HP8A0N2m/wDfR/wo+q1/5H9zD6zR/nX3o7WiuK/4Wv8ADn/obtN/76P+FXdE+IXgrW9Uh0vSvEdjd3s+fKhjY7mwCxxx6An8KTw1ZK7g/uYLEUm7KS+86iiiisTYKyPGztH4N1uRGKsun3BUjsRG1a9Y3jn/AJEnXf8AsG3H/otq0pfHH1Iq/A/Q+F/Dlvptvp82taxAbmKIiO1td+wXEpGTkjnaowTjrkDNPm8YeIzuS21Sawty5dbazPkxIfZVpdRJk+H+iNGztHBdXEco2YVHbaw57kqP0ra8HeE/sb6f4n8VCztdEBacQXcm2S7CglVVMZYMwA+hz0r9GnKCTnU13svTsfncIzbUIabXfr39De8HeFtR8aaTPqHiqFIopEMlpftiO4k2jbubjBhHGWbuMLknFcDpfh+bVNRu7WwvLd0glEaSurDzssQpVQCedpOK9z+JWpeJ9M0yGz8O6Xc3+oXLtHLcQQmU25RE+YKowGO8lD91ExsH8VcF8B7s6B4wurzU7a4j+ysgnDRkSwllkTfg9wXB5rho4ip7KdVW8l/X9eR21sPT9rCk/mzGPww8UBZG+znEQ3Sf6PNlRgnn5PQH8qqWngPV7qCS4t5oJYYmKSyLHLtjIGW3HZhcDrnp3r2Oxv8AQdH0mTTZ/El2Hi1aDUPPS3fIWPcdmSevRsdMknkVk/EHxXoXi7TYWXUJtCFndXUgtGgby7vzXDIWMfIb1Tqc5OKmGNxEpWtp3t+hU8Fh4xvfXtf9Rn7IcM1n8UNdsZWG6HTpEcKcqWWeNc/z/OvddRv/ABwviC4ttJtdHu7ZZDnzp9rQxlMocKSxJbOc4GOleKfsvf8AJbPFX/Xtc/8ApSleoeK7Hw8NfebUNB8QTzS3Unli0yYnYx/M5IICghccnr9a8fMkpY18yv7q6X/VHsZa3HBqzt7z6/8AAZsx3vxGF5HG2m6BJb5YzSidgYzhSFC55/i5JHb8WrefEKb7LeWdnok0NxbxGSMzkpE+0lirD74JIx7Aeua5q60/wYLSeQeF/Exisz5z+TGQflVTwA+WJwowOeOw5qXVNP8ACcMkOqaho3iFpZYYIYYYDNIyormNDsHClRgsc5571xckf5fw/wDtjs55fzfj/wDam9dal40/tO6GmjSL2MP/AKLC1wqGRRlWPBJwD1zjBFJFqXxQ3HzfDeggdtt8xz859v7mD9axvs/hS1utN0qbwh4ieR4RFayNCHCKJC+GZXwmSepxwcccioLDwv4V8/8Asn/hH/EccllI8iP9qcqwXzACX35O4Z4x3Xrijlppax/D/wC2DmqX0l+P/wBqej+HbrUJ9Mtl1uK0t9W8vdc29tKXRDnsTzjkfnWlXljaN4NASNtD8QQSCRZFgjY5YqPlPytxkKcbsdO1dz4Mh0630JIdKt7i3tEkcKsxyc7juwcnjOf6cVyV6UYrmX5f8FnXRqyk+V/n/wABG1RRRXKdIUUUUAFFFFABRRRQAUUUUAFFFFABRRRQAUUUUAFFFFAHP/Er/knXiX/sE3X/AKKavjHwh4T1LxPDqEmnyW6Jp8SyzGVmHBOBgAHPNfZ3xLOPhz4lJ7aTdf8Aopq+ErPX5bS0ubW1vZ4YLpVWdEyBIFOQD9DzX0WTVVCjNcyTutz57OUvaw5ldWZ2Wr/DfxDpdh9suJLBohcR2r+Xcbikztt2HjqDjP1p1j8NfEV3LcRpLp0bQ3clriS4wXaN1SRl45VSy5PvWO/xM8VPGY38S37IYxGQcEFR0zx19+vvTbz4k+J7yGaG58R38iTOryA4G4ggg8D1A+uBmvUWJnb+JH7zy+Whf4ZG7qnwv8U6Zd2trfJaQzXUUssSNLyVjj8xz07Dj65FM8S/DXxLoOiLq959jkt2lSHEU2W3McLwQM5Nc7N4916bU7XU5tevpLy0LmCZzkoXJLYzxzk5FVtZ8XalrLRtqurXd4Y2Zk8wkhSxySB9accTK65qkfMUlRs7Rfkatt4Q8QTLIW06WDYm/wDfgoCMbup46VHdeFtdg1NdO+wPJO8ZkTYQQyDgtn0HvS3PxI126dmudS8/cpUh4QQVJJIxj3NVrfxxeRXjXTPBPIYpIgJYAygOQW46Hkd6pYvvOP3kuFLomXLPwjr9yhkFi0aDu55J3bSABySD1HUUkHhHxJNKIxpM6E7PmfCqNxwCT/P0wc9KafiRrZKM17GWQHDG3XOcg56deBUc/wAQdZnnjnl1DdJHjaTEPQjP5E0fW3/PH7w5KXZiw+G9antpLi3spJ0ikkSQpyFKfe56H8Kn0/wpqF9YWt9FdWCW9zu2tJKV2FWVcN8vdmUDGeT9az4fGl/DbG2huUSEzvcbFhGA7dSPb2pdP8bX1haQ2lrNAkEWf3ZtlIc8HLgj5iCBgn0pvFrpOP3iUIX1TNGw8G6/eRTOln5bRS+UY5cozHIBIyMYGRzn6ZqOLwrq82rLp9qkVyWiWZZ4nzEY2OA2444yCOmciqVp441W1WbytTm3zMpaRgWcYO4AE9BntTofHGoQ6g99HNAsjIsYX7KuxApyu1cYGDk59zR9b39+P3hyU9NGTL4Y8QM8SppNy5mAMZVQQwPQgjisqeKSCd4ZV2yRsVYZzgjrW1L8RtTmtpYpZIXeRoiX8rGBGzOBgccsxJPXtWFqeurqN493cmPzXJLGOIJuJJOSB3561dPGQv78o/eTOnG3u3Ciq32+2/vH/vmj7fbf3j/3zWv1uh/OvvM+SXYs0VW+32394/8AfNH2+2/vH/vmj63Q/nX3hyS7Fmiq32+2/vH/AL5o+32394/980fW6H86+8OSXYs0VW+32394/wDfNH2+2/vH/vmj63Q/nX3hyS7Fmiq32+2/vH/vmj7fbf3j/wB80fW6H86+8OSXYs0VW+32394/980fb7b+8f8Avmj63Q/nX3hyS7Fmiq32+2/vH/vmj7fbf3j/AN80fW6H86+8OSXYs0VW+32394/980fb7b+8f++aPrdD+dfeHJLsWaKrfb7b+8f++aPt9t/eP/fNH1uh/OvvDkl2LNegfs7f8ll0D/en/wDRElebfb7b+8f++a9D/ZwuoZvjRoCIxJ3T9v8AphJXPi8TRlQmlJXs+vkb4WMvbw06r8z7Tooor4U+4Cs3xVay3vhfVbOBd0s9lNFGPVmQgfqa0qKcZcrTFJcyaPz58P6jHpM89nqmn/bLKX93dWzHY6kfxIf4XHPOPUGur0HVE06dDo/xCa3095FWWz1S1eQbCecxkPG+B9K+qfEXwt8A+INSk1LVPDdrLdyHMkqM8Zc+p2kAn361m/8ACkvhj/0LEf8A4Ezf/FV9ZLPcLUXvRab32a/E+VjkeKpv3ZJrpun+B85fF3xnbahd2ll4evpI47OVnZrbiMMBsRoZM7wmwD5MAKSevbg7DWtWsLie5s9RuYZp/wDXSB8tJznknrzX2T/wpL4Y/wDQsR/+BM3/AMVR/wAKS+GP/QsR/wDgTN/8VTpZ3gqUFBRdvRf5iq5LjKk3NyX3v/I+Pn8T+IHxv1a4bB3c465znp681EviDWVdHXUJQ6AhGAXKg9cHHFfY3/Ckvhj/ANCxH/4Ezf8AxVA+CXwxz/yK8R/7eZv/AIutP7fwf8j+5f5mf9g4z+dfe/8AI8i/Y9h1C88d69rc4eWP7D5Us7fxSvIrD6nCEn/69e+axa+NvOml0fU9JCtMvlw3cDFVj3Lu+Zed2N3t933rT8OaDo/h3TV03Q9Ot7C1U58uJcZPqT1J9zzWlXzuNxyxGIdWMdOz8j6DBYJ4fDqlKWvkcx9n8dyX9xu1DQ4bPy1MGyGRpN+DuDZ4xnBB9ulS2EPjP7QWvrzR/JUDakUbkudvQk42jdz3roqK5XWfZfcdapLu/vOUtbXx40Nj9u1LRfM82M3gt45FAUYLbCck554OOO9Txw+NGu0V7rSIbZQAzfNLI5B5ONqgZGOOce/WukoodZvovuEqK7v7zmrKz8YDULdr2/0t7UNunMSMsjAHgdMHjr09PeukUBVCqAAOgFLRUTm5dC4Q5eoUUUVBYUUUUAFFFFABRRRQAUUUUAFFFFABRRRQAUUUUAFFFFAHO/E7/km3if8A7BF3/wCiWr4P0Cz0i507N/KkUhmZTIZ9pRcLt+T+IEkg+n4V+hWp2VtqWm3WnXsfm2t1C8MyZI3IwIYZHPQmvNf+FA/C7/oAy/8AgZL/APFVvTqKMbM87G4SdealG2nc+SJtB0rIWDV4nLD5S08QCnAOG5789DgY5PNRato+k2llJNb6qtw6lMKJEJYE4bAGT7/T8q+vP+FA/C7/AKAMv/gXL/8AFUf8KB+F3/QBl/8AAuX/AOKq/bROP+zKvl+J8m/8I7oe9lXxFFMAm4eWRuLdlC/xE/1FQz6LpFpqFrbzal5yMZUuNkqKVdVOME5wC3c9a+uP+FA/C7/oAy/+Bcv/AMVR/wAKB+F3/QBl/wDAuX/4qj20Q/syr5fifH82l6VDdGNtTDx/ZzJuVlJLBsADBxyOcHkd6lh0nRZllmXVJY4Y+MyNGG79s85wBx65PFfXf/Cgfhd/0AZf/AuX/wCKo/4UD8Lv+gDL/wCBcv8A8VR7aIv7Mq+X4nyPDomhyeVv11IN4VvnKt8px6dCC2MH+6xqG20XT5p7tG1OONIpFRHeRFU5GeTnnnjK59elfX3/AAoH4Xf9AGX/AMC5f/iqP+FA/C7/AKAMv/gXL/8AFUe2iP8Asyr5fifKEugeHQRDHraF1QlpDMhDnLfKo4xgAcnr2rOutP0WPSWmg1B5bnzkTBZQFXLbm29SPu49O9fYH/Cgfhd/0AZf/AuX/wCKo/4UD8Lv+gDL/wCBcv8A8VR7aIPLKvl+J8kf2HorRxyR60CH2khnRSgJwWOT/D3XqeoqSHQtDR3a41QtGN4ULNGpZgpwAcnv36Hp1r6z/wCFA/C7/oAy/wDgXL/8VR/woH4Xf9AGX/wLl/8AiqPbRD+zKvl+J8jyaLoeJ5I9dQquSqjbkDJHc88joOcEGnR6HockCSrrY+dCwRnRSh252tk/qBX1t/woH4Xf9AGX/wAC5f8A4qj/AIUD8Lv+gDL/AOBcv/xVHtoh/ZlXy/E+RY9I0c3d5bNqO7Z5Zt5BPGAwIJYHPGeFHB4J5yKZDp2hbZUmv5CwujEsqyIBs+XDbe/JbkHHFfXv/Cgfhd/0AZf/AALl/wDiqP8AhQPwu/6AMv8A4Fy//FUe2iL+zKvkfIE+j6bHfm3i1RJ0Fv5oYSIoZsjgMTgcHODzxirEuh6JHO0P9uI7CEyEoylQRjKg8ZPJPbgV9b/8KB+F3/QBl/8AAuX/AOKo/wCFA/C7/oAy/wDgXL/8VR7aI/7Mq+X4nyPpOi6TcWCS3WpxwTSoCqvMigHdz6kYA7jnPtUB0nSTfR28Wroy/aGjkkZlVdgBIYHn0xz3Ir6//wCFA/C7/oAy/wDgXL/8VR/woH4Xf9AGX/wLl/8AiqPbRF/ZlXy/E+S7TRfD7TyCTWhIkUjI3zom9QOHGT06DHXmk0XQ9EmtrO4v9ZhjMvM0KyoCi5HJzj/vnr6V9a/8KB+F3/QBl/8AAuX/AOKo/wCFA/C7/oAy/wDgXL/8VR7aI/7Nq+X4nyXPomgedDAmr7X8pmc+bGwJDN3BxkrtIH9ar32j6TbrA8WqLMrzojgyJkIepwOmOc+nHJr68/4UD8Lv+gDL/wCBcv8A8VR/woH4Xf8AQBl/8C5f/iqPbRD+zKvl+J8j3OiaNBZyXDawhYMAsKSI7nK5xxxwccjIpj6ToX2AXS6ueCwMYK7+CccZ7j06d+tfXf8AwoH4Xf8AQBl/8C5f/iqP+FA/C7/oAy/+Bcv/AMVR7aIf2ZV8vxPki60fS0triaO4b5EbaDKpIAUFZMDkhjxjjGRXNV9uf8KB+F3/AEAZf/AuX/4ql/4UD8L/APoAy/8AgZL/APFU1XiTLK6r7f18j4ior7d/4UD8L/8AoAy/+Bkv/wAVR/woH4X/APQBl/8AAyX/AOKo9vEX9lVu6PiKivt3/hQPwv8A+gDL/wCBkv8A8VR/woH4X/8AQBl/8DJf/iqPbxD+yq3dHxFXpX7MP/JcPD/1uP8A0RJX0n/woH4X/wDQBl/8DJf/AIqtTwn8IfAXhfXrfXNG0d4L633eVI1xI23cpU8E46Ej8aPbxsy6WWVYTjJtaNHe0UUVyHuh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ChangeAspect="1"/>
          </p:cNvPicPr>
          <p:nvPr/>
        </p:nvPicPr>
        <p:blipFill>
          <a:blip r:embed="rId3"/>
          <a:stretch>
            <a:fillRect/>
          </a:stretch>
        </p:blipFill>
        <p:spPr>
          <a:xfrm>
            <a:off x="1608138" y="479455"/>
            <a:ext cx="8229563" cy="6378545"/>
          </a:xfrm>
          <a:prstGeom prst="rect">
            <a:avLst/>
          </a:prstGeom>
        </p:spPr>
      </p:pic>
    </p:spTree>
    <p:extLst>
      <p:ext uri="{BB962C8B-B14F-4D97-AF65-F5344CB8AC3E}">
        <p14:creationId xmlns:p14="http://schemas.microsoft.com/office/powerpoint/2010/main" val="373189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normAutofit fontScale="92500" lnSpcReduction="10000"/>
          </a:bodyPr>
          <a:lstStyle/>
          <a:p>
            <a:r>
              <a:rPr lang="en-US" dirty="0"/>
              <a:t>When patients bring it up</a:t>
            </a:r>
          </a:p>
          <a:p>
            <a:r>
              <a:rPr lang="en-US" dirty="0"/>
              <a:t>Yearly screening (AWV): Choose one</a:t>
            </a:r>
          </a:p>
          <a:p>
            <a:pPr lvl="1"/>
            <a:r>
              <a:rPr lang="en-US" dirty="0"/>
              <a:t>(1) Stay Independent Brochure </a:t>
            </a:r>
          </a:p>
          <a:p>
            <a:pPr lvl="2"/>
            <a:r>
              <a:rPr lang="en-US" dirty="0"/>
              <a:t>If fell in last year, high-risk, even if negative screen</a:t>
            </a:r>
          </a:p>
          <a:p>
            <a:pPr lvl="3"/>
            <a:endParaRPr lang="en-US" dirty="0"/>
          </a:p>
          <a:p>
            <a:pPr lvl="1"/>
            <a:r>
              <a:rPr lang="en-US" dirty="0"/>
              <a:t>(2) Ask 3 key questions</a:t>
            </a:r>
          </a:p>
          <a:p>
            <a:pPr lvl="3"/>
            <a:r>
              <a:rPr lang="en-US" dirty="0"/>
              <a:t>Do you feel unsteady when standing or walking</a:t>
            </a:r>
          </a:p>
          <a:p>
            <a:pPr lvl="3"/>
            <a:r>
              <a:rPr lang="en-US" dirty="0"/>
              <a:t>Do you worry about falling?</a:t>
            </a:r>
          </a:p>
          <a:p>
            <a:pPr lvl="3"/>
            <a:r>
              <a:rPr lang="en-US" dirty="0"/>
              <a:t>Have you fallen in the past year? </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4286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r>
              <a:rPr lang="en-US" dirty="0"/>
              <a:t>Primary prevention:</a:t>
            </a:r>
          </a:p>
          <a:p>
            <a:pPr lvl="1"/>
            <a:r>
              <a:rPr lang="en-US" dirty="0"/>
              <a:t>Education on fall prevention</a:t>
            </a:r>
          </a:p>
          <a:p>
            <a:pPr lvl="1"/>
            <a:r>
              <a:rPr lang="en-US" dirty="0"/>
              <a:t>Assess vitamin D intake and recommend supplement if deficient</a:t>
            </a:r>
          </a:p>
          <a:p>
            <a:pPr lvl="1"/>
            <a:r>
              <a:rPr lang="en-US" dirty="0"/>
              <a:t>Refer to community exercise/fall prevention program</a:t>
            </a:r>
          </a:p>
          <a:p>
            <a:pPr lvl="1"/>
            <a:r>
              <a:rPr lang="en-US" dirty="0"/>
              <a:t>Reassess yearly or after a fall</a:t>
            </a:r>
          </a:p>
        </p:txBody>
      </p:sp>
    </p:spTree>
    <p:extLst>
      <p:ext uri="{BB962C8B-B14F-4D97-AF65-F5344CB8AC3E}">
        <p14:creationId xmlns:p14="http://schemas.microsoft.com/office/powerpoint/2010/main" val="357128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pic>
        <p:nvPicPr>
          <p:cNvPr id="7" name="Picture 6">
            <a:extLst>
              <a:ext uri="{FF2B5EF4-FFF2-40B4-BE49-F238E27FC236}">
                <a16:creationId xmlns:a16="http://schemas.microsoft.com/office/drawing/2014/main" id="{4B037E0D-F2CA-42A1-A1BF-C740B06F4C4F}"/>
              </a:ext>
            </a:extLst>
          </p:cNvPr>
          <p:cNvPicPr>
            <a:picLocks noChangeAspect="1"/>
          </p:cNvPicPr>
          <p:nvPr/>
        </p:nvPicPr>
        <p:blipFill>
          <a:blip r:embed="rId4"/>
          <a:stretch>
            <a:fillRect/>
          </a:stretch>
        </p:blipFill>
        <p:spPr>
          <a:xfrm>
            <a:off x="8736496" y="3781533"/>
            <a:ext cx="2542045" cy="2592759"/>
          </a:xfrm>
          <a:prstGeom prst="rect">
            <a:avLst/>
          </a:prstGeom>
        </p:spPr>
      </p:pic>
    </p:spTree>
    <p:extLst>
      <p:ext uri="{BB962C8B-B14F-4D97-AF65-F5344CB8AC3E}">
        <p14:creationId xmlns:p14="http://schemas.microsoft.com/office/powerpoint/2010/main" val="42117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854E-4246-4866-B612-64189E4ED4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CEF113-E778-404B-B120-EBA7719B5A6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AB2EA2E-FA08-4058-B945-6D62BDE61665}"/>
              </a:ext>
            </a:extLst>
          </p:cNvPr>
          <p:cNvPicPr>
            <a:picLocks noChangeAspect="1"/>
          </p:cNvPicPr>
          <p:nvPr/>
        </p:nvPicPr>
        <p:blipFill rotWithShape="1">
          <a:blip r:embed="rId3"/>
          <a:srcRect t="50480" r="434"/>
          <a:stretch/>
        </p:blipFill>
        <p:spPr>
          <a:xfrm>
            <a:off x="431599" y="449248"/>
            <a:ext cx="5240332" cy="6309361"/>
          </a:xfrm>
          <a:prstGeom prst="rect">
            <a:avLst/>
          </a:prstGeom>
        </p:spPr>
      </p:pic>
      <p:pic>
        <p:nvPicPr>
          <p:cNvPr id="6" name="Picture 5">
            <a:extLst>
              <a:ext uri="{FF2B5EF4-FFF2-40B4-BE49-F238E27FC236}">
                <a16:creationId xmlns:a16="http://schemas.microsoft.com/office/drawing/2014/main" id="{6E4D2A06-482B-4FD8-A447-1A5EFA03809E}"/>
              </a:ext>
            </a:extLst>
          </p:cNvPr>
          <p:cNvPicPr>
            <a:picLocks noChangeAspect="1"/>
          </p:cNvPicPr>
          <p:nvPr/>
        </p:nvPicPr>
        <p:blipFill>
          <a:blip r:embed="rId4"/>
          <a:stretch>
            <a:fillRect/>
          </a:stretch>
        </p:blipFill>
        <p:spPr>
          <a:xfrm>
            <a:off x="8267152" y="3947929"/>
            <a:ext cx="3924848" cy="2619741"/>
          </a:xfrm>
          <a:prstGeom prst="rect">
            <a:avLst/>
          </a:prstGeom>
        </p:spPr>
      </p:pic>
      <p:pic>
        <p:nvPicPr>
          <p:cNvPr id="7" name="Picture 2">
            <a:extLst>
              <a:ext uri="{FF2B5EF4-FFF2-40B4-BE49-F238E27FC236}">
                <a16:creationId xmlns:a16="http://schemas.microsoft.com/office/drawing/2014/main" id="{6E561248-0299-4BB1-9008-DEBCF31163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152" y="799474"/>
            <a:ext cx="3962400" cy="260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24979979-BBCD-4484-9E0A-1110E030F96A}"/>
              </a:ext>
            </a:extLst>
          </p:cNvPr>
          <p:cNvSpPr txBox="1"/>
          <p:nvPr/>
        </p:nvSpPr>
        <p:spPr>
          <a:xfrm>
            <a:off x="8706677" y="3382649"/>
            <a:ext cx="3687417" cy="523220"/>
          </a:xfrm>
          <a:prstGeom prst="rect">
            <a:avLst/>
          </a:prstGeom>
          <a:noFill/>
        </p:spPr>
        <p:txBody>
          <a:bodyPr wrap="square" rtlCol="0">
            <a:spAutoFit/>
          </a:bodyPr>
          <a:lstStyle/>
          <a:p>
            <a:r>
              <a:rPr lang="en-US" sz="1400" dirty="0"/>
              <a:t>Source: Geriatric Review Syllabus 11</a:t>
            </a:r>
            <a:r>
              <a:rPr lang="en-US" sz="1400" baseline="30000" dirty="0"/>
              <a:t>th</a:t>
            </a:r>
            <a:r>
              <a:rPr lang="en-US" sz="1400" dirty="0"/>
              <a:t> Ed. Teaching Slides</a:t>
            </a:r>
          </a:p>
        </p:txBody>
      </p:sp>
    </p:spTree>
    <p:extLst>
      <p:ext uri="{BB962C8B-B14F-4D97-AF65-F5344CB8AC3E}">
        <p14:creationId xmlns:p14="http://schemas.microsoft.com/office/powerpoint/2010/main" val="404227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878" y="1096403"/>
            <a:ext cx="9893941" cy="4289924"/>
          </a:xfrm>
        </p:spPr>
        <p:txBody>
          <a:bodyPr>
            <a:normAutofit fontScale="90000"/>
          </a:bodyPr>
          <a:lstStyle/>
          <a:p>
            <a:pPr algn="l"/>
            <a:r>
              <a:rPr lang="en-US" sz="3200" b="0" dirty="0">
                <a:solidFill>
                  <a:schemeClr val="tx1"/>
                </a:solidFill>
              </a:rPr>
              <a:t>This program is supported by the Health Resources and Services Administration (HRSA) of the U.S. Department of Health and Human Services (HHS) as part of an award totaling $749,836.00 with 0% financed with non-governmental sources. </a:t>
            </a:r>
            <a:br>
              <a:rPr lang="en-US" sz="3200" b="0" dirty="0">
                <a:solidFill>
                  <a:schemeClr val="tx1"/>
                </a:solidFill>
              </a:rPr>
            </a:br>
            <a:br>
              <a:rPr lang="en-US" sz="3200" b="0" dirty="0">
                <a:solidFill>
                  <a:schemeClr val="tx1"/>
                </a:solidFill>
              </a:rPr>
            </a:br>
            <a:r>
              <a:rPr lang="en-US" sz="3200" b="0" dirty="0">
                <a:solidFill>
                  <a:schemeClr val="tx1"/>
                </a:solidFill>
              </a:rPr>
              <a:t>The contents are those of the author(s) and do not necessarily represent the official views of, nor an endorsement, by HRSA, HHS, or the U.S. Government. For more information, please visit </a:t>
            </a:r>
            <a:r>
              <a:rPr lang="en-US" sz="3200" b="0" dirty="0">
                <a:solidFill>
                  <a:schemeClr val="tx1"/>
                </a:solidFill>
                <a:hlinkClick r:id="rId2"/>
              </a:rPr>
              <a:t>www.HRSA.gov</a:t>
            </a:r>
            <a:r>
              <a:rPr lang="en-US" sz="3200" b="0" dirty="0">
                <a:solidFill>
                  <a:schemeClr val="tx1"/>
                </a:solidFill>
              </a:rPr>
              <a:t>.</a:t>
            </a:r>
            <a:br>
              <a:rPr lang="en-US" sz="3200" dirty="0"/>
            </a:br>
            <a:endParaRPr lang="en-US" sz="3200" dirty="0"/>
          </a:p>
        </p:txBody>
      </p:sp>
    </p:spTree>
    <p:extLst>
      <p:ext uri="{BB962C8B-B14F-4D97-AF65-F5344CB8AC3E}">
        <p14:creationId xmlns:p14="http://schemas.microsoft.com/office/powerpoint/2010/main" val="13326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look at</a:t>
            </a:r>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problems</a:t>
            </a:r>
          </a:p>
          <a:p>
            <a:pPr lvl="1"/>
            <a:r>
              <a:rPr lang="en-US" dirty="0"/>
              <a:t>Parkinsonism</a:t>
            </a:r>
          </a:p>
          <a:p>
            <a:pPr lvl="1"/>
            <a:r>
              <a:rPr lang="en-US" dirty="0"/>
              <a:t>Nystagmus</a:t>
            </a:r>
          </a:p>
          <a:p>
            <a:endParaRPr lang="en-US" dirty="0"/>
          </a:p>
        </p:txBody>
      </p:sp>
    </p:spTree>
    <p:extLst>
      <p:ext uri="{BB962C8B-B14F-4D97-AF65-F5344CB8AC3E}">
        <p14:creationId xmlns:p14="http://schemas.microsoft.com/office/powerpoint/2010/main" val="312166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867"/>
          <a:stretch/>
        </p:blipFill>
        <p:spPr>
          <a:xfrm>
            <a:off x="69574" y="884583"/>
            <a:ext cx="12203309" cy="3400088"/>
          </a:xfrm>
          <a:prstGeom prst="rect">
            <a:avLst/>
          </a:prstGeom>
        </p:spPr>
      </p:pic>
    </p:spTree>
    <p:extLst>
      <p:ext uri="{BB962C8B-B14F-4D97-AF65-F5344CB8AC3E}">
        <p14:creationId xmlns:p14="http://schemas.microsoft.com/office/powerpoint/2010/main" val="181237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85B399-D619-4645-84FE-976F24DC0FC9}"/>
              </a:ext>
            </a:extLst>
          </p:cNvPr>
          <p:cNvPicPr>
            <a:picLocks noChangeAspect="1"/>
          </p:cNvPicPr>
          <p:nvPr/>
        </p:nvPicPr>
        <p:blipFill>
          <a:blip r:embed="rId3"/>
          <a:stretch>
            <a:fillRect/>
          </a:stretch>
        </p:blipFill>
        <p:spPr>
          <a:xfrm>
            <a:off x="292353" y="179178"/>
            <a:ext cx="6959052" cy="2886028"/>
          </a:xfrm>
          <a:prstGeom prst="rect">
            <a:avLst/>
          </a:prstGeom>
        </p:spPr>
      </p:pic>
      <p:pic>
        <p:nvPicPr>
          <p:cNvPr id="7" name="Picture 6">
            <a:extLst>
              <a:ext uri="{FF2B5EF4-FFF2-40B4-BE49-F238E27FC236}">
                <a16:creationId xmlns:a16="http://schemas.microsoft.com/office/drawing/2014/main" id="{05BDD6AD-E747-49CB-A4E8-FD99989B39F4}"/>
              </a:ext>
            </a:extLst>
          </p:cNvPr>
          <p:cNvPicPr>
            <a:picLocks noChangeAspect="1"/>
          </p:cNvPicPr>
          <p:nvPr/>
        </p:nvPicPr>
        <p:blipFill>
          <a:blip r:embed="rId4"/>
          <a:stretch>
            <a:fillRect/>
          </a:stretch>
        </p:blipFill>
        <p:spPr>
          <a:xfrm>
            <a:off x="4520553" y="3173133"/>
            <a:ext cx="7049484" cy="3505689"/>
          </a:xfrm>
          <a:prstGeom prst="rect">
            <a:avLst/>
          </a:prstGeom>
        </p:spPr>
      </p:pic>
      <p:pic>
        <p:nvPicPr>
          <p:cNvPr id="9" name="Picture 8">
            <a:extLst>
              <a:ext uri="{FF2B5EF4-FFF2-40B4-BE49-F238E27FC236}">
                <a16:creationId xmlns:a16="http://schemas.microsoft.com/office/drawing/2014/main" id="{61B68A87-3227-402D-B1BD-93CB1E9F0B94}"/>
              </a:ext>
            </a:extLst>
          </p:cNvPr>
          <p:cNvPicPr>
            <a:picLocks noChangeAspect="1"/>
          </p:cNvPicPr>
          <p:nvPr/>
        </p:nvPicPr>
        <p:blipFill>
          <a:blip r:embed="rId5"/>
          <a:stretch>
            <a:fillRect/>
          </a:stretch>
        </p:blipFill>
        <p:spPr>
          <a:xfrm>
            <a:off x="1183384" y="4117776"/>
            <a:ext cx="2191056" cy="1790950"/>
          </a:xfrm>
          <a:prstGeom prst="rect">
            <a:avLst/>
          </a:prstGeom>
        </p:spPr>
      </p:pic>
      <p:pic>
        <p:nvPicPr>
          <p:cNvPr id="11" name="Picture 10">
            <a:extLst>
              <a:ext uri="{FF2B5EF4-FFF2-40B4-BE49-F238E27FC236}">
                <a16:creationId xmlns:a16="http://schemas.microsoft.com/office/drawing/2014/main" id="{236EB27D-CAB8-4379-8172-4DCDC0D1A34F}"/>
              </a:ext>
            </a:extLst>
          </p:cNvPr>
          <p:cNvPicPr>
            <a:picLocks noChangeAspect="1"/>
          </p:cNvPicPr>
          <p:nvPr/>
        </p:nvPicPr>
        <p:blipFill>
          <a:blip r:embed="rId6"/>
          <a:stretch>
            <a:fillRect/>
          </a:stretch>
        </p:blipFill>
        <p:spPr>
          <a:xfrm>
            <a:off x="7117430" y="879087"/>
            <a:ext cx="4782217" cy="1314633"/>
          </a:xfrm>
          <a:prstGeom prst="rect">
            <a:avLst/>
          </a:prstGeom>
        </p:spPr>
      </p:pic>
    </p:spTree>
    <p:extLst>
      <p:ext uri="{BB962C8B-B14F-4D97-AF65-F5344CB8AC3E}">
        <p14:creationId xmlns:p14="http://schemas.microsoft.com/office/powerpoint/2010/main" val="3329365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E1AC-C6C9-48AE-97F0-6D6C8E6E90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B10202-9862-47CF-81B6-375E0F436F6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B5637C-7514-4788-B23C-A94D4DA2591F}"/>
              </a:ext>
            </a:extLst>
          </p:cNvPr>
          <p:cNvPicPr>
            <a:picLocks noChangeAspect="1"/>
          </p:cNvPicPr>
          <p:nvPr/>
        </p:nvPicPr>
        <p:blipFill>
          <a:blip r:embed="rId2"/>
          <a:stretch>
            <a:fillRect/>
          </a:stretch>
        </p:blipFill>
        <p:spPr>
          <a:xfrm>
            <a:off x="2944916" y="0"/>
            <a:ext cx="6302167" cy="6858000"/>
          </a:xfrm>
          <a:prstGeom prst="rect">
            <a:avLst/>
          </a:prstGeom>
        </p:spPr>
      </p:pic>
    </p:spTree>
    <p:extLst>
      <p:ext uri="{BB962C8B-B14F-4D97-AF65-F5344CB8AC3E}">
        <p14:creationId xmlns:p14="http://schemas.microsoft.com/office/powerpoint/2010/main" val="428715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3"/>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a:t>
            </a:r>
          </a:p>
        </p:txBody>
      </p:sp>
      <p:sp>
        <p:nvSpPr>
          <p:cNvPr id="3" name="Content Placeholder 2"/>
          <p:cNvSpPr>
            <a:spLocks noGrp="1"/>
          </p:cNvSpPr>
          <p:nvPr>
            <p:ph idx="1"/>
          </p:nvPr>
        </p:nvSpPr>
        <p:spPr/>
        <p:txBody>
          <a:bodyPr>
            <a:normAutofit/>
          </a:bodyPr>
          <a:lstStyle/>
          <a:p>
            <a:r>
              <a:rPr lang="en-US" dirty="0"/>
              <a:t>Falls and mobility impairment are common</a:t>
            </a:r>
          </a:p>
          <a:p>
            <a:r>
              <a:rPr lang="en-US" dirty="0"/>
              <a:t>Many contributing factors</a:t>
            </a:r>
          </a:p>
          <a:p>
            <a:r>
              <a:rPr lang="en-US" dirty="0"/>
              <a:t>Exercise is best prevention, but often</a:t>
            </a:r>
          </a:p>
          <a:p>
            <a:pPr marL="0" indent="0">
              <a:buNone/>
            </a:pPr>
            <a:r>
              <a:rPr lang="en-US" dirty="0"/>
              <a:t> other interventions are needed too.</a:t>
            </a:r>
          </a:p>
          <a:p>
            <a:endParaRPr lang="en-US" dirty="0"/>
          </a:p>
          <a:p>
            <a:r>
              <a:rPr lang="en-US" dirty="0"/>
              <a:t>Questions?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 r="35627"/>
          <a:stretch/>
        </p:blipFill>
        <p:spPr>
          <a:xfrm>
            <a:off x="7424530" y="3149968"/>
            <a:ext cx="4767470" cy="3708032"/>
          </a:xfrm>
          <a:prstGeom prst="rect">
            <a:avLst/>
          </a:prstGeom>
        </p:spPr>
      </p:pic>
    </p:spTree>
    <p:extLst>
      <p:ext uri="{BB962C8B-B14F-4D97-AF65-F5344CB8AC3E}">
        <p14:creationId xmlns:p14="http://schemas.microsoft.com/office/powerpoint/2010/main" val="284188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3"/>
              </a:rPr>
              <a:t>http://cdc.gov/steadi/</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1188" y="299577"/>
            <a:ext cx="11130683" cy="1655763"/>
          </a:xfrm>
        </p:spPr>
        <p:txBody>
          <a:bodyPr>
            <a:normAutofit/>
          </a:bodyPr>
          <a:lstStyle/>
          <a:p>
            <a:r>
              <a:rPr lang="en-US" b="1" dirty="0">
                <a:solidFill>
                  <a:srgbClr val="C00000"/>
                </a:solidFill>
              </a:rPr>
              <a:t>Age Friendly Primary Care:</a:t>
            </a:r>
          </a:p>
          <a:p>
            <a:r>
              <a:rPr lang="en-US" dirty="0"/>
              <a:t>These are the 4 important things</a:t>
            </a:r>
          </a:p>
        </p:txBody>
      </p:sp>
      <p:sp>
        <p:nvSpPr>
          <p:cNvPr id="4" name="Rectangle 2"/>
          <p:cNvSpPr>
            <a:spLocks noChangeArrowheads="1"/>
          </p:cNvSpPr>
          <p:nvPr/>
        </p:nvSpPr>
        <p:spPr bwMode="auto">
          <a:xfrm flipV="1">
            <a:off x="-1525164" y="2739009"/>
            <a:ext cx="200390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609585"/>
            <a:endParaRPr lang="en-US" sz="1400">
              <a:solidFill>
                <a:srgbClr val="000000"/>
              </a:solidFill>
              <a:latin typeface="Arial" panose="020B0604020202020204"/>
            </a:endParaRPr>
          </a:p>
        </p:txBody>
      </p:sp>
      <p:pic>
        <p:nvPicPr>
          <p:cNvPr id="5" name="Picture 1" descr="https://www.aha.org/sites/default/files/2019-05/4M_Model.png">
            <a:extLst>
              <a:ext uri="{FF2B5EF4-FFF2-40B4-BE49-F238E27FC236}">
                <a16:creationId xmlns:a16="http://schemas.microsoft.com/office/drawing/2014/main" id="{4487E9AE-4DD2-4A69-A07D-B82969C9E72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98848" y="1563683"/>
            <a:ext cx="5394303" cy="51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7459" y="299577"/>
            <a:ext cx="11130683" cy="1655763"/>
          </a:xfrm>
        </p:spPr>
        <p:txBody>
          <a:bodyPr>
            <a:normAutofit/>
          </a:bodyPr>
          <a:lstStyle/>
          <a:p>
            <a:r>
              <a:rPr lang="en-US" b="1" dirty="0">
                <a:solidFill>
                  <a:srgbClr val="C00000"/>
                </a:solidFill>
              </a:rPr>
              <a:t>Age Friendly Primary Care:</a:t>
            </a:r>
          </a:p>
          <a:p>
            <a:r>
              <a:rPr lang="en-US" dirty="0"/>
              <a:t>These are the 4 important things</a:t>
            </a:r>
          </a:p>
        </p:txBody>
      </p:sp>
      <p:sp>
        <p:nvSpPr>
          <p:cNvPr id="4" name="Rectangle 2"/>
          <p:cNvSpPr>
            <a:spLocks noChangeArrowheads="1"/>
          </p:cNvSpPr>
          <p:nvPr/>
        </p:nvSpPr>
        <p:spPr bwMode="auto">
          <a:xfrm flipV="1">
            <a:off x="-1525164" y="2739009"/>
            <a:ext cx="200390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81299" y="1575559"/>
            <a:ext cx="5394303" cy="51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8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CDB986-19D7-497E-BC38-222709C059EC}"/>
              </a:ext>
            </a:extLst>
          </p:cNvPr>
          <p:cNvSpPr>
            <a:spLocks noGrp="1" noChangeArrowheads="1"/>
          </p:cNvSpPr>
          <p:nvPr>
            <p:ph type="ctrTitle"/>
          </p:nvPr>
        </p:nvSpPr>
        <p:spPr>
          <a:xfrm>
            <a:off x="381000" y="1143001"/>
            <a:ext cx="11201400" cy="2435225"/>
          </a:xfrm>
        </p:spPr>
        <p:txBody>
          <a:bodyPr/>
          <a:lstStyle/>
          <a:p>
            <a:pPr algn="r">
              <a:defRPr/>
            </a:pPr>
            <a:br>
              <a:rPr lang="en-US" sz="3600" dirty="0"/>
            </a:br>
            <a:br>
              <a:rPr lang="en-US" sz="3600" dirty="0"/>
            </a:br>
            <a:br>
              <a:rPr lang="en-US" sz="3600" dirty="0"/>
            </a:br>
            <a:r>
              <a:rPr lang="en-US" sz="7200" dirty="0">
                <a:solidFill>
                  <a:schemeClr val="accent4"/>
                </a:solidFill>
              </a:rPr>
              <a:t>4Ms: Medications</a:t>
            </a:r>
            <a:br>
              <a:rPr lang="en-US" sz="3600" dirty="0"/>
            </a:br>
            <a:endParaRPr lang="en-US" sz="3600" dirty="0"/>
          </a:p>
        </p:txBody>
      </p:sp>
      <p:sp>
        <p:nvSpPr>
          <p:cNvPr id="2051" name="Rectangle 3">
            <a:extLst>
              <a:ext uri="{FF2B5EF4-FFF2-40B4-BE49-F238E27FC236}">
                <a16:creationId xmlns:a16="http://schemas.microsoft.com/office/drawing/2014/main" id="{9109FA42-E061-4DA9-86F9-DD500544ADB2}"/>
              </a:ext>
            </a:extLst>
          </p:cNvPr>
          <p:cNvSpPr>
            <a:spLocks noGrp="1" noChangeArrowheads="1"/>
          </p:cNvSpPr>
          <p:nvPr>
            <p:ph type="subTitle" idx="1"/>
          </p:nvPr>
        </p:nvSpPr>
        <p:spPr>
          <a:xfrm>
            <a:off x="4495800" y="3687763"/>
            <a:ext cx="6934200" cy="1371600"/>
          </a:xfrm>
        </p:spPr>
        <p:txBody>
          <a:bodyPr>
            <a:normAutofit/>
          </a:bodyPr>
          <a:lstStyle/>
          <a:p>
            <a:pPr algn="r">
              <a:defRPr/>
            </a:pPr>
            <a:r>
              <a:rPr lang="en-US" sz="2533" b="1" dirty="0">
                <a:solidFill>
                  <a:schemeClr val="tx1">
                    <a:lumMod val="50000"/>
                    <a:lumOff val="50000"/>
                  </a:schemeClr>
                </a:solidFill>
              </a:rPr>
              <a:t>Linda </a:t>
            </a:r>
            <a:r>
              <a:rPr lang="en-US" sz="2533" b="1" dirty="0" err="1">
                <a:solidFill>
                  <a:schemeClr val="tx1">
                    <a:lumMod val="50000"/>
                    <a:lumOff val="50000"/>
                  </a:schemeClr>
                </a:solidFill>
              </a:rPr>
              <a:t>Sobeski</a:t>
            </a:r>
            <a:r>
              <a:rPr lang="en-US" sz="2533" b="1" dirty="0">
                <a:solidFill>
                  <a:schemeClr val="tx1">
                    <a:lumMod val="50000"/>
                    <a:lumOff val="50000"/>
                  </a:schemeClr>
                </a:solidFill>
              </a:rPr>
              <a:t>, </a:t>
            </a:r>
            <a:r>
              <a:rPr lang="en-US" sz="2533" b="1" dirty="0" err="1">
                <a:solidFill>
                  <a:schemeClr val="tx1">
                    <a:lumMod val="50000"/>
                    <a:lumOff val="50000"/>
                  </a:schemeClr>
                </a:solidFill>
              </a:rPr>
              <a:t>PharmD</a:t>
            </a:r>
            <a:r>
              <a:rPr lang="en-US" sz="2533" b="1" dirty="0">
                <a:solidFill>
                  <a:schemeClr val="tx1">
                    <a:lumMod val="50000"/>
                    <a:lumOff val="50000"/>
                  </a:schemeClr>
                </a:solidFill>
              </a:rPr>
              <a:t>, BCPS</a:t>
            </a:r>
          </a:p>
          <a:p>
            <a:pPr algn="r">
              <a:defRPr/>
            </a:pPr>
            <a:r>
              <a:rPr lang="en-US" sz="2533" b="1" dirty="0">
                <a:solidFill>
                  <a:schemeClr val="tx1">
                    <a:lumMod val="50000"/>
                    <a:lumOff val="50000"/>
                  </a:schemeClr>
                </a:solidFill>
              </a:rPr>
              <a:t>Clinical Associate Professor</a:t>
            </a:r>
          </a:p>
          <a:p>
            <a:pPr algn="r">
              <a:defRPr/>
            </a:pPr>
            <a:r>
              <a:rPr lang="en-US" sz="2533" b="1" dirty="0">
                <a:solidFill>
                  <a:schemeClr val="tx1">
                    <a:lumMod val="50000"/>
                    <a:lumOff val="50000"/>
                  </a:schemeClr>
                </a:solidFill>
              </a:rPr>
              <a:t>UNMC College of Pharmacy</a:t>
            </a:r>
          </a:p>
          <a:p>
            <a:pPr>
              <a:defRPr/>
            </a:pPr>
            <a:endParaRPr lang="en-US" dirty="0"/>
          </a:p>
        </p:txBody>
      </p:sp>
      <p:sp>
        <p:nvSpPr>
          <p:cNvPr id="8196" name="Rectangle 8">
            <a:extLst>
              <a:ext uri="{FF2B5EF4-FFF2-40B4-BE49-F238E27FC236}">
                <a16:creationId xmlns:a16="http://schemas.microsoft.com/office/drawing/2014/main" id="{6DA4FE7E-C5E1-484A-AD6B-72B28BD68B4E}"/>
              </a:ext>
            </a:extLst>
          </p:cNvPr>
          <p:cNvSpPr>
            <a:spLocks noGrp="1" noChangeArrowheads="1"/>
          </p:cNvSpPr>
          <p:nvPr>
            <p:ph type="sldNum" sz="quarter" idx="12"/>
          </p:nvPr>
        </p:nvSpPr>
        <p:spPr bwMode="auto">
          <a:xfrm>
            <a:off x="13546667" y="25401"/>
            <a:ext cx="1896533" cy="438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en-US"/>
            </a:defPPr>
            <a:lvl1pPr algn="l" rtl="0" eaLnBrk="0" fontAlgn="base" hangingPunct="0">
              <a:spcBef>
                <a:spcPct val="0"/>
              </a:spcBef>
              <a:spcAft>
                <a:spcPct val="0"/>
              </a:spcAft>
              <a:defRPr sz="1867" b="1" kern="1200">
                <a:solidFill>
                  <a:srgbClr val="FFFFFF"/>
                </a:solidFill>
                <a:latin typeface="Tahoma" panose="020B0604030504040204" pitchFamily="34" charset="0"/>
                <a:ea typeface="+mn-ea"/>
                <a:cs typeface="+mn-cs"/>
              </a:defRPr>
            </a:lvl1pPr>
            <a:lvl2pPr marL="609585"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121917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828754"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2438339"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3047924" algn="l" defTabSz="1219170" rtl="0" eaLnBrk="1" latinLnBrk="0" hangingPunct="1">
              <a:defRPr kern="1200">
                <a:solidFill>
                  <a:schemeClr val="tx1"/>
                </a:solidFill>
                <a:latin typeface="Tahoma" panose="020B0604030504040204" pitchFamily="34" charset="0"/>
                <a:ea typeface="+mn-ea"/>
                <a:cs typeface="+mn-cs"/>
              </a:defRPr>
            </a:lvl6pPr>
            <a:lvl7pPr marL="3657509" algn="l" defTabSz="1219170" rtl="0" eaLnBrk="1" latinLnBrk="0" hangingPunct="1">
              <a:defRPr kern="1200">
                <a:solidFill>
                  <a:schemeClr val="tx1"/>
                </a:solidFill>
                <a:latin typeface="Tahoma" panose="020B0604030504040204" pitchFamily="34" charset="0"/>
                <a:ea typeface="+mn-ea"/>
                <a:cs typeface="+mn-cs"/>
              </a:defRPr>
            </a:lvl7pPr>
            <a:lvl8pPr marL="4267093" algn="l" defTabSz="1219170" rtl="0" eaLnBrk="1" latinLnBrk="0" hangingPunct="1">
              <a:defRPr kern="1200">
                <a:solidFill>
                  <a:schemeClr val="tx1"/>
                </a:solidFill>
                <a:latin typeface="Tahoma" panose="020B0604030504040204" pitchFamily="34" charset="0"/>
                <a:ea typeface="+mn-ea"/>
                <a:cs typeface="+mn-cs"/>
              </a:defRPr>
            </a:lvl8pPr>
            <a:lvl9pPr marL="4876678" algn="l" defTabSz="1219170" rtl="0" eaLnBrk="1" latinLnBrk="0" hangingPunct="1">
              <a:defRPr kern="1200">
                <a:solidFill>
                  <a:schemeClr val="tx1"/>
                </a:solidFill>
                <a:latin typeface="Tahoma" panose="020B0604030504040204" pitchFamily="34" charset="0"/>
                <a:ea typeface="+mn-ea"/>
                <a:cs typeface="+mn-cs"/>
              </a:defRPr>
            </a:lvl9pPr>
          </a:lstStyle>
          <a:p>
            <a:pPr defTabSz="609585"/>
            <a:fld id="{17A83EE9-385A-4D48-9384-73B1E50E285C}" type="slidenum">
              <a:rPr lang="en-US" altLang="en-US"/>
              <a:pPr defTabSz="609585"/>
              <a:t>30</a:t>
            </a:fld>
            <a:endParaRPr lang="en-US" altLang="en-US">
              <a:solidFill>
                <a:srgbClr val="2F3A41"/>
              </a:solidFill>
            </a:endParaRPr>
          </a:p>
        </p:txBody>
      </p:sp>
      <p:sp>
        <p:nvSpPr>
          <p:cNvPr id="8197" name="TextBox 1">
            <a:extLst>
              <a:ext uri="{FF2B5EF4-FFF2-40B4-BE49-F238E27FC236}">
                <a16:creationId xmlns:a16="http://schemas.microsoft.com/office/drawing/2014/main" id="{2DF79657-B1E1-482E-AD77-3B8FD6821C18}"/>
              </a:ext>
            </a:extLst>
          </p:cNvPr>
          <p:cNvSpPr txBox="1">
            <a:spLocks noChangeArrowheads="1"/>
          </p:cNvSpPr>
          <p:nvPr/>
        </p:nvSpPr>
        <p:spPr bwMode="auto">
          <a:xfrm>
            <a:off x="1828800" y="6400801"/>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200">
                <a:solidFill>
                  <a:srgbClr val="FFFFFF"/>
                </a:solidFill>
              </a:rPr>
              <a:t>Updated: 4/2018</a:t>
            </a:r>
          </a:p>
        </p:txBody>
      </p:sp>
      <p:sp>
        <p:nvSpPr>
          <p:cNvPr id="8198" name="TextBox 1">
            <a:extLst>
              <a:ext uri="{FF2B5EF4-FFF2-40B4-BE49-F238E27FC236}">
                <a16:creationId xmlns:a16="http://schemas.microsoft.com/office/drawing/2014/main" id="{40950EA7-33ED-48FA-9B81-E7D4F7645B59}"/>
              </a:ext>
            </a:extLst>
          </p:cNvPr>
          <p:cNvSpPr txBox="1">
            <a:spLocks noChangeArrowheads="1"/>
          </p:cNvSpPr>
          <p:nvPr/>
        </p:nvSpPr>
        <p:spPr bwMode="auto">
          <a:xfrm>
            <a:off x="775705" y="6416577"/>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200" dirty="0">
                <a:solidFill>
                  <a:srgbClr val="000000"/>
                </a:solidFill>
              </a:rPr>
              <a:t>Updated: 7/2022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6F9607A-196F-4F83-BF3A-6A6C9F7AA84C}"/>
              </a:ext>
            </a:extLst>
          </p:cNvPr>
          <p:cNvSpPr>
            <a:spLocks noGrp="1" noChangeArrowheads="1"/>
          </p:cNvSpPr>
          <p:nvPr>
            <p:ph type="title"/>
          </p:nvPr>
        </p:nvSpPr>
        <p:spPr>
          <a:xfrm>
            <a:off x="1078419" y="207204"/>
            <a:ext cx="10834367" cy="1229803"/>
          </a:xfrm>
        </p:spPr>
        <p:txBody>
          <a:bodyPr anchor="ctr">
            <a:normAutofit/>
          </a:bodyPr>
          <a:lstStyle/>
          <a:p>
            <a:pPr eaLnBrk="1" hangingPunct="1">
              <a:defRPr/>
            </a:pPr>
            <a:r>
              <a:rPr lang="en-US" altLang="en-US" dirty="0">
                <a:solidFill>
                  <a:schemeClr val="accent4"/>
                </a:solidFill>
              </a:rPr>
              <a:t>Objectives:</a:t>
            </a:r>
          </a:p>
        </p:txBody>
      </p:sp>
      <p:sp>
        <p:nvSpPr>
          <p:cNvPr id="11268" name="Slide Number Placeholder 5">
            <a:extLst>
              <a:ext uri="{FF2B5EF4-FFF2-40B4-BE49-F238E27FC236}">
                <a16:creationId xmlns:a16="http://schemas.microsoft.com/office/drawing/2014/main" id="{6450F5F0-E1A9-4F41-9997-CC16A9BF28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7F802D06-0034-4F99-8C52-6250CFCC8A8E}" type="slidenum">
              <a:rPr lang="en-US" altLang="en-US" sz="1200">
                <a:solidFill>
                  <a:srgbClr val="FFFFFF"/>
                </a:solidFill>
              </a:rPr>
              <a:pPr defTabSz="609585">
                <a:lnSpc>
                  <a:spcPct val="80000"/>
                </a:lnSpc>
                <a:spcAft>
                  <a:spcPts val="800"/>
                </a:spcAft>
              </a:pPr>
              <a:t>31</a:t>
            </a:fld>
            <a:endParaRPr lang="en-US" altLang="en-US" sz="1200">
              <a:solidFill>
                <a:srgbClr val="FFFFFF"/>
              </a:solidFill>
            </a:endParaRPr>
          </a:p>
        </p:txBody>
      </p:sp>
      <p:graphicFrame>
        <p:nvGraphicFramePr>
          <p:cNvPr id="14340" name="Rectangle 3">
            <a:extLst>
              <a:ext uri="{FF2B5EF4-FFF2-40B4-BE49-F238E27FC236}">
                <a16:creationId xmlns:a16="http://schemas.microsoft.com/office/drawing/2014/main" id="{3C954E97-E758-87C6-E532-B679B31BAC13}"/>
              </a:ext>
            </a:extLst>
          </p:cNvPr>
          <p:cNvGraphicFramePr>
            <a:graphicFrameLocks noGrp="1"/>
          </p:cNvGraphicFramePr>
          <p:nvPr>
            <p:ph idx="1"/>
          </p:nvPr>
        </p:nvGraphicFramePr>
        <p:xfrm>
          <a:off x="984315" y="1528237"/>
          <a:ext cx="10480711" cy="413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CFEDD-9343-FA41-9A84-81C21E7B5F54}"/>
              </a:ext>
            </a:extLst>
          </p:cNvPr>
          <p:cNvSpPr>
            <a:spLocks noGrp="1"/>
          </p:cNvSpPr>
          <p:nvPr>
            <p:ph type="title"/>
          </p:nvPr>
        </p:nvSpPr>
        <p:spPr>
          <a:xfrm>
            <a:off x="1262371" y="262789"/>
            <a:ext cx="10793383" cy="1229801"/>
          </a:xfrm>
        </p:spPr>
        <p:txBody>
          <a:bodyPr anchor="ctr">
            <a:normAutofit/>
          </a:bodyPr>
          <a:lstStyle/>
          <a:p>
            <a:r>
              <a:rPr lang="en-US" dirty="0">
                <a:solidFill>
                  <a:schemeClr val="tx1"/>
                </a:solidFill>
              </a:rPr>
              <a:t>Challenges of Geriatric Pharmacotherapy</a:t>
            </a:r>
          </a:p>
        </p:txBody>
      </p:sp>
      <p:graphicFrame>
        <p:nvGraphicFramePr>
          <p:cNvPr id="5" name="Content Placeholder 1">
            <a:extLst>
              <a:ext uri="{FF2B5EF4-FFF2-40B4-BE49-F238E27FC236}">
                <a16:creationId xmlns:a16="http://schemas.microsoft.com/office/drawing/2014/main" id="{10701529-C279-B092-E1C9-E25C04166657}"/>
              </a:ext>
            </a:extLst>
          </p:cNvPr>
          <p:cNvGraphicFramePr>
            <a:graphicFrameLocks noGrp="1"/>
          </p:cNvGraphicFramePr>
          <p:nvPr>
            <p:ph idx="1"/>
          </p:nvPr>
        </p:nvGraphicFramePr>
        <p:xfrm>
          <a:off x="1262372" y="1222958"/>
          <a:ext cx="9667257" cy="4953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94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B46E1F6-AF57-8D2D-A4F6-B0C4261296F0}"/>
              </a:ext>
            </a:extLst>
          </p:cNvPr>
          <p:cNvGraphicFramePr>
            <a:graphicFrameLocks noGrp="1"/>
          </p:cNvGraphicFramePr>
          <p:nvPr>
            <p:ph idx="1"/>
          </p:nvPr>
        </p:nvGraphicFramePr>
        <p:xfrm>
          <a:off x="1171823" y="1461537"/>
          <a:ext cx="10673335" cy="492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08F995D-E885-4A9B-A95F-78B3FE1C84A1}"/>
              </a:ext>
            </a:extLst>
          </p:cNvPr>
          <p:cNvSpPr>
            <a:spLocks noGrp="1"/>
          </p:cNvSpPr>
          <p:nvPr>
            <p:ph type="title"/>
          </p:nvPr>
        </p:nvSpPr>
        <p:spPr>
          <a:xfrm>
            <a:off x="1171825" y="241948"/>
            <a:ext cx="10793383" cy="1229801"/>
          </a:xfrm>
        </p:spPr>
        <p:txBody>
          <a:bodyPr/>
          <a:lstStyle/>
          <a:p>
            <a:r>
              <a:rPr lang="en-US" dirty="0"/>
              <a:t>Effects of Aging on Drug PK</a:t>
            </a:r>
          </a:p>
        </p:txBody>
      </p:sp>
    </p:spTree>
    <p:extLst>
      <p:ext uri="{BB962C8B-B14F-4D97-AF65-F5344CB8AC3E}">
        <p14:creationId xmlns:p14="http://schemas.microsoft.com/office/powerpoint/2010/main" val="259669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BAB17A-1CDE-4CC6-B4B5-70132F24E123}"/>
              </a:ext>
            </a:extLst>
          </p:cNvPr>
          <p:cNvSpPr>
            <a:spLocks noGrp="1"/>
          </p:cNvSpPr>
          <p:nvPr>
            <p:ph type="title"/>
          </p:nvPr>
        </p:nvSpPr>
        <p:spPr>
          <a:xfrm>
            <a:off x="901593" y="219449"/>
            <a:ext cx="10834367" cy="1229803"/>
          </a:xfrm>
        </p:spPr>
        <p:txBody>
          <a:bodyPr/>
          <a:lstStyle/>
          <a:p>
            <a:r>
              <a:rPr lang="en-US" sz="4267" dirty="0">
                <a:solidFill>
                  <a:schemeClr val="accent4"/>
                </a:solidFill>
              </a:rPr>
              <a:t>Pharmacodynamics and Aging</a:t>
            </a:r>
          </a:p>
        </p:txBody>
      </p:sp>
      <p:graphicFrame>
        <p:nvGraphicFramePr>
          <p:cNvPr id="5" name="Content Placeholder 2">
            <a:extLst>
              <a:ext uri="{FF2B5EF4-FFF2-40B4-BE49-F238E27FC236}">
                <a16:creationId xmlns:a16="http://schemas.microsoft.com/office/drawing/2014/main" id="{7E23F9B6-F5B5-ACFD-F53A-48C58BB94A4A}"/>
              </a:ext>
            </a:extLst>
          </p:cNvPr>
          <p:cNvGraphicFramePr>
            <a:graphicFrameLocks noGrp="1"/>
          </p:cNvGraphicFramePr>
          <p:nvPr>
            <p:ph idx="1"/>
          </p:nvPr>
        </p:nvGraphicFramePr>
        <p:xfrm>
          <a:off x="1366933" y="1583594"/>
          <a:ext cx="10164281" cy="411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038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DF9FD6A-E1A5-469D-A70D-E8B5460EB1AF}"/>
              </a:ext>
            </a:extLst>
          </p:cNvPr>
          <p:cNvSpPr>
            <a:spLocks noGrp="1" noChangeArrowheads="1"/>
          </p:cNvSpPr>
          <p:nvPr>
            <p:ph type="title"/>
          </p:nvPr>
        </p:nvSpPr>
        <p:spPr>
          <a:xfrm>
            <a:off x="901593" y="510420"/>
            <a:ext cx="10834367" cy="1229803"/>
          </a:xfrm>
        </p:spPr>
        <p:txBody>
          <a:bodyPr/>
          <a:lstStyle/>
          <a:p>
            <a:pPr>
              <a:defRPr/>
            </a:pPr>
            <a:r>
              <a:rPr lang="en-US" dirty="0">
                <a:solidFill>
                  <a:schemeClr val="accent4"/>
                </a:solidFill>
              </a:rPr>
              <a:t>Adverse Drug Events (ADEs)</a:t>
            </a:r>
          </a:p>
        </p:txBody>
      </p:sp>
      <p:sp>
        <p:nvSpPr>
          <p:cNvPr id="27651" name="Rectangle 3">
            <a:extLst>
              <a:ext uri="{FF2B5EF4-FFF2-40B4-BE49-F238E27FC236}">
                <a16:creationId xmlns:a16="http://schemas.microsoft.com/office/drawing/2014/main" id="{D5BCF6C1-52B7-4C42-9590-83BD6A8D456F}"/>
              </a:ext>
            </a:extLst>
          </p:cNvPr>
          <p:cNvSpPr>
            <a:spLocks noGrp="1" noChangeArrowheads="1"/>
          </p:cNvSpPr>
          <p:nvPr>
            <p:ph idx="1"/>
          </p:nvPr>
        </p:nvSpPr>
        <p:spPr>
          <a:xfrm>
            <a:off x="1158988" y="2431616"/>
            <a:ext cx="9874024" cy="4495800"/>
          </a:xfrm>
        </p:spPr>
        <p:txBody>
          <a:bodyPr>
            <a:normAutofit/>
          </a:bodyPr>
          <a:lstStyle/>
          <a:p>
            <a:pPr marL="457189" indent="-457189">
              <a:buFont typeface="Arial" panose="020B0604020202020204" pitchFamily="34" charset="0"/>
              <a:buChar char="•"/>
            </a:pPr>
            <a:r>
              <a:rPr lang="en-US" altLang="en-US" sz="2667" dirty="0"/>
              <a:t>Rate of ADEs in older adults: 2.5-50.6%</a:t>
            </a:r>
          </a:p>
          <a:p>
            <a:pPr marL="457189" indent="-457189">
              <a:buFont typeface="Arial" panose="020B0604020202020204" pitchFamily="34" charset="0"/>
              <a:buChar char="•"/>
            </a:pPr>
            <a:r>
              <a:rPr lang="en-US" altLang="en-US" sz="2667" dirty="0"/>
              <a:t>Responsible for 5-28% of acute geriatric hospital admissions</a:t>
            </a:r>
          </a:p>
          <a:p>
            <a:pPr marL="457189" indent="-457189">
              <a:buFont typeface="Arial" panose="020B0604020202020204" pitchFamily="34" charset="0"/>
              <a:buChar char="•"/>
            </a:pPr>
            <a:r>
              <a:rPr lang="en-US" altLang="en-US" sz="2667" dirty="0"/>
              <a:t>106,000 deaths + $85 billion spent in 2000</a:t>
            </a:r>
          </a:p>
          <a:p>
            <a:pPr marL="457189" indent="-457189">
              <a:buFont typeface="Arial" panose="020B0604020202020204" pitchFamily="34" charset="0"/>
              <a:buChar char="•"/>
            </a:pPr>
            <a:r>
              <a:rPr lang="en-US" altLang="en-US" sz="2667" dirty="0"/>
              <a:t>&gt;95% of ADEs are predictable </a:t>
            </a:r>
          </a:p>
          <a:p>
            <a:pPr marL="457189" indent="-457189">
              <a:buFont typeface="Arial" panose="020B0604020202020204" pitchFamily="34" charset="0"/>
              <a:buChar char="•"/>
            </a:pPr>
            <a:r>
              <a:rPr lang="en-US" altLang="en-US" sz="2667" dirty="0"/>
              <a:t>~50% of ADEs are preventable</a:t>
            </a:r>
          </a:p>
          <a:p>
            <a:pPr marL="457189" indent="-457189">
              <a:buFont typeface="Arial" panose="020B0604020202020204" pitchFamily="34" charset="0"/>
              <a:buChar char="•"/>
            </a:pPr>
            <a:r>
              <a:rPr lang="en-US" altLang="en-US" sz="2667" dirty="0"/>
              <a:t>Most errors occur at the ordering and monitoring stages</a:t>
            </a:r>
          </a:p>
        </p:txBody>
      </p:sp>
      <p:sp>
        <p:nvSpPr>
          <p:cNvPr id="27652" name="Slide Number Placeholder 5">
            <a:extLst>
              <a:ext uri="{FF2B5EF4-FFF2-40B4-BE49-F238E27FC236}">
                <a16:creationId xmlns:a16="http://schemas.microsoft.com/office/drawing/2014/main" id="{8CDF10D0-61EA-41A2-B2C0-7E4B3EB650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4A8C8AC8-CAE6-4F8B-8AE1-90400CD8344F}" type="slidenum">
              <a:rPr lang="en-US" altLang="en-US" sz="1200">
                <a:solidFill>
                  <a:srgbClr val="FFFFFF"/>
                </a:solidFill>
              </a:rPr>
              <a:pPr defTabSz="609585">
                <a:lnSpc>
                  <a:spcPct val="80000"/>
                </a:lnSpc>
              </a:pPr>
              <a:t>35</a:t>
            </a:fld>
            <a:endParaRPr lang="en-US" altLang="en-US" sz="1200">
              <a:solidFill>
                <a:srgbClr val="FFFFFF"/>
              </a:solidFill>
            </a:endParaRPr>
          </a:p>
        </p:txBody>
      </p:sp>
      <p:pic>
        <p:nvPicPr>
          <p:cNvPr id="27653" name="Picture 4" descr="MCj03317280000[1]">
            <a:extLst>
              <a:ext uri="{FF2B5EF4-FFF2-40B4-BE49-F238E27FC236}">
                <a16:creationId xmlns:a16="http://schemas.microsoft.com/office/drawing/2014/main" id="{84E143F1-6BDA-44C6-821D-CADAA3C53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304" y="820879"/>
            <a:ext cx="2362200" cy="18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640CF8-3CBB-4D4F-8CCA-E17FD929AA80}"/>
              </a:ext>
            </a:extLst>
          </p:cNvPr>
          <p:cNvSpPr>
            <a:spLocks noGrp="1" noChangeArrowheads="1"/>
          </p:cNvSpPr>
          <p:nvPr>
            <p:ph type="title"/>
          </p:nvPr>
        </p:nvSpPr>
        <p:spPr>
          <a:xfrm>
            <a:off x="974309" y="464049"/>
            <a:ext cx="10834367" cy="1229803"/>
          </a:xfrm>
        </p:spPr>
        <p:txBody>
          <a:bodyPr anchor="ctr">
            <a:normAutofit/>
          </a:bodyPr>
          <a:lstStyle/>
          <a:p>
            <a:pPr>
              <a:defRPr/>
            </a:pPr>
            <a:r>
              <a:rPr lang="en-US" sz="4267" dirty="0">
                <a:solidFill>
                  <a:schemeClr val="accent4"/>
                </a:solidFill>
              </a:rPr>
              <a:t>Patient Risk Factors for ADEs</a:t>
            </a:r>
          </a:p>
        </p:txBody>
      </p:sp>
      <p:sp>
        <p:nvSpPr>
          <p:cNvPr id="31748" name="Slide Number Placeholder 5">
            <a:extLst>
              <a:ext uri="{FF2B5EF4-FFF2-40B4-BE49-F238E27FC236}">
                <a16:creationId xmlns:a16="http://schemas.microsoft.com/office/drawing/2014/main" id="{5C98268D-5B13-49E2-9F25-77E5D45DB2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D72D38E1-5CF2-4EAB-B2DE-18636ADD3ACC}" type="slidenum">
              <a:rPr lang="en-US" altLang="en-US" sz="1200">
                <a:solidFill>
                  <a:srgbClr val="FFFFFF"/>
                </a:solidFill>
              </a:rPr>
              <a:pPr defTabSz="609585">
                <a:lnSpc>
                  <a:spcPct val="80000"/>
                </a:lnSpc>
                <a:spcAft>
                  <a:spcPts val="800"/>
                </a:spcAft>
              </a:pPr>
              <a:t>36</a:t>
            </a:fld>
            <a:endParaRPr lang="en-US" altLang="en-US" sz="1200">
              <a:solidFill>
                <a:srgbClr val="FFFFFF"/>
              </a:solidFill>
            </a:endParaRPr>
          </a:p>
        </p:txBody>
      </p:sp>
      <p:graphicFrame>
        <p:nvGraphicFramePr>
          <p:cNvPr id="51206" name="Rectangle 3">
            <a:extLst>
              <a:ext uri="{FF2B5EF4-FFF2-40B4-BE49-F238E27FC236}">
                <a16:creationId xmlns:a16="http://schemas.microsoft.com/office/drawing/2014/main" id="{1D44825E-3EB5-500F-B090-9A1B84249DCB}"/>
              </a:ext>
            </a:extLst>
          </p:cNvPr>
          <p:cNvGraphicFramePr>
            <a:graphicFrameLocks noGrp="1"/>
          </p:cNvGraphicFramePr>
          <p:nvPr>
            <p:ph idx="1"/>
          </p:nvPr>
        </p:nvGraphicFramePr>
        <p:xfrm>
          <a:off x="974308" y="1693853"/>
          <a:ext cx="10761651" cy="4617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046F721-D2BC-47F2-BCC3-F2200A00FD64}"/>
              </a:ext>
            </a:extLst>
          </p:cNvPr>
          <p:cNvSpPr>
            <a:spLocks noGrp="1"/>
          </p:cNvSpPr>
          <p:nvPr>
            <p:ph type="title"/>
          </p:nvPr>
        </p:nvSpPr>
        <p:spPr>
          <a:xfrm>
            <a:off x="901593" y="205977"/>
            <a:ext cx="10834367" cy="1229803"/>
          </a:xfrm>
        </p:spPr>
        <p:txBody>
          <a:bodyPr anchor="ctr">
            <a:normAutofit/>
          </a:bodyPr>
          <a:lstStyle/>
          <a:p>
            <a:pPr>
              <a:defRPr/>
            </a:pPr>
            <a:r>
              <a:rPr lang="en-US" sz="3733" dirty="0"/>
              <a:t>Inappropriate Prescribing</a:t>
            </a:r>
          </a:p>
        </p:txBody>
      </p:sp>
      <p:sp>
        <p:nvSpPr>
          <p:cNvPr id="38916" name="Slide Number Placeholder 3">
            <a:extLst>
              <a:ext uri="{FF2B5EF4-FFF2-40B4-BE49-F238E27FC236}">
                <a16:creationId xmlns:a16="http://schemas.microsoft.com/office/drawing/2014/main" id="{E78D6A89-F8A7-4E78-B8DD-4AB6B48BCC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E64328D2-CAB3-4064-94B1-1A238537B94C}" type="slidenum">
              <a:rPr lang="en-US" altLang="en-US" sz="1200">
                <a:solidFill>
                  <a:srgbClr val="FFFFFF"/>
                </a:solidFill>
              </a:rPr>
              <a:pPr defTabSz="609585">
                <a:lnSpc>
                  <a:spcPct val="80000"/>
                </a:lnSpc>
                <a:spcAft>
                  <a:spcPts val="800"/>
                </a:spcAft>
              </a:pPr>
              <a:t>37</a:t>
            </a:fld>
            <a:endParaRPr lang="en-US" altLang="en-US" sz="1200">
              <a:solidFill>
                <a:srgbClr val="FFFFFF"/>
              </a:solidFill>
            </a:endParaRPr>
          </a:p>
        </p:txBody>
      </p:sp>
      <p:graphicFrame>
        <p:nvGraphicFramePr>
          <p:cNvPr id="39940" name="Content Placeholder 2">
            <a:extLst>
              <a:ext uri="{FF2B5EF4-FFF2-40B4-BE49-F238E27FC236}">
                <a16:creationId xmlns:a16="http://schemas.microsoft.com/office/drawing/2014/main" id="{31D2A3B1-9BF3-3774-7519-4A33A56BCB46}"/>
              </a:ext>
            </a:extLst>
          </p:cNvPr>
          <p:cNvGraphicFramePr>
            <a:graphicFrameLocks noGrp="1"/>
          </p:cNvGraphicFramePr>
          <p:nvPr>
            <p:ph idx="1"/>
          </p:nvPr>
        </p:nvGraphicFramePr>
        <p:xfrm>
          <a:off x="1311088" y="1694556"/>
          <a:ext cx="10238736" cy="3901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F391949-76A8-4E5E-AEA9-A68F7D9F6AC2}"/>
              </a:ext>
            </a:extLst>
          </p:cNvPr>
          <p:cNvSpPr>
            <a:spLocks noGrp="1" noChangeArrowheads="1"/>
          </p:cNvSpPr>
          <p:nvPr>
            <p:ph type="title"/>
          </p:nvPr>
        </p:nvSpPr>
        <p:spPr>
          <a:xfrm>
            <a:off x="972567" y="517041"/>
            <a:ext cx="8229600" cy="715963"/>
          </a:xfrm>
        </p:spPr>
        <p:txBody>
          <a:bodyPr/>
          <a:lstStyle/>
          <a:p>
            <a:pPr>
              <a:defRPr/>
            </a:pPr>
            <a:r>
              <a:rPr lang="en-US" sz="4267"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7481CB8C-1DED-4BC4-97DF-A7FDF3E4922B}"/>
              </a:ext>
            </a:extLst>
          </p:cNvPr>
          <p:cNvGraphicFramePr>
            <a:graphicFrameLocks noGrp="1"/>
          </p:cNvGraphicFramePr>
          <p:nvPr>
            <p:ph type="tbl" idx="1"/>
          </p:nvPr>
        </p:nvGraphicFramePr>
        <p:xfrm>
          <a:off x="1308488" y="1443677"/>
          <a:ext cx="10108425" cy="4253176"/>
        </p:xfrm>
        <a:graphic>
          <a:graphicData uri="http://schemas.openxmlformats.org/drawingml/2006/table">
            <a:tbl>
              <a:tblPr firstRow="1" bandRow="1">
                <a:tableStyleId>{9D7B26C5-4107-4FEC-AEDC-1716B250A1EF}</a:tableStyleId>
              </a:tblPr>
              <a:tblGrid>
                <a:gridCol w="2559320">
                  <a:extLst>
                    <a:ext uri="{9D8B030D-6E8A-4147-A177-3AD203B41FA5}">
                      <a16:colId xmlns:a16="http://schemas.microsoft.com/office/drawing/2014/main" val="20000"/>
                    </a:ext>
                  </a:extLst>
                </a:gridCol>
                <a:gridCol w="4246180">
                  <a:extLst>
                    <a:ext uri="{9D8B030D-6E8A-4147-A177-3AD203B41FA5}">
                      <a16:colId xmlns:a16="http://schemas.microsoft.com/office/drawing/2014/main" val="20001"/>
                    </a:ext>
                  </a:extLst>
                </a:gridCol>
                <a:gridCol w="3302925">
                  <a:extLst>
                    <a:ext uri="{9D8B030D-6E8A-4147-A177-3AD203B41FA5}">
                      <a16:colId xmlns:a16="http://schemas.microsoft.com/office/drawing/2014/main" val="20002"/>
                    </a:ext>
                  </a:extLst>
                </a:gridCol>
              </a:tblGrid>
              <a:tr h="412699">
                <a:tc>
                  <a:txBody>
                    <a:bodyPr/>
                    <a:lstStyle/>
                    <a:p>
                      <a:r>
                        <a:rPr lang="en-US" sz="1900" dirty="0"/>
                        <a:t>Drug</a:t>
                      </a:r>
                      <a:endParaRPr lang="en-US" sz="1900" dirty="0">
                        <a:solidFill>
                          <a:schemeClr val="tx1"/>
                        </a:solidFill>
                      </a:endParaRPr>
                    </a:p>
                  </a:txBody>
                  <a:tcPr marT="45729" marB="45729"/>
                </a:tc>
                <a:tc>
                  <a:txBody>
                    <a:bodyPr/>
                    <a:lstStyle/>
                    <a:p>
                      <a:r>
                        <a:rPr lang="en-US" sz="1900" dirty="0"/>
                        <a:t>Concern</a:t>
                      </a:r>
                      <a:endParaRPr lang="en-US" sz="1900" dirty="0">
                        <a:solidFill>
                          <a:schemeClr val="tx1"/>
                        </a:solidFill>
                      </a:endParaRPr>
                    </a:p>
                  </a:txBody>
                  <a:tcPr marT="45729" marB="45729"/>
                </a:tc>
                <a:tc>
                  <a:txBody>
                    <a:bodyPr/>
                    <a:lstStyle/>
                    <a:p>
                      <a:r>
                        <a:rPr lang="en-US" sz="1900" dirty="0"/>
                        <a:t>Alternatives</a:t>
                      </a:r>
                      <a:endParaRPr lang="en-US" sz="1900" dirty="0">
                        <a:solidFill>
                          <a:schemeClr val="tx1"/>
                        </a:solidFill>
                      </a:endParaRPr>
                    </a:p>
                  </a:txBody>
                  <a:tcPr marT="45729" marB="45729"/>
                </a:tc>
                <a:extLst>
                  <a:ext uri="{0D108BD9-81ED-4DB2-BD59-A6C34878D82A}">
                    <a16:rowId xmlns:a16="http://schemas.microsoft.com/office/drawing/2014/main" val="10000"/>
                  </a:ext>
                </a:extLst>
              </a:tr>
              <a:tr h="1798339">
                <a:tc>
                  <a:txBody>
                    <a:bodyPr/>
                    <a:lstStyle/>
                    <a:p>
                      <a:r>
                        <a:rPr lang="en-US" sz="1600" u="sng" dirty="0"/>
                        <a:t>Anticholinergics</a:t>
                      </a:r>
                      <a:r>
                        <a:rPr lang="en-US" sz="1600" dirty="0"/>
                        <a:t>:</a:t>
                      </a:r>
                    </a:p>
                    <a:p>
                      <a:r>
                        <a:rPr lang="en-US" sz="1600" dirty="0"/>
                        <a:t>  </a:t>
                      </a:r>
                      <a:r>
                        <a:rPr lang="en-US" sz="1600" b="1" dirty="0"/>
                        <a:t>First-generation antihistamines</a:t>
                      </a:r>
                    </a:p>
                    <a:p>
                      <a:r>
                        <a:rPr lang="en-US" sz="1300" dirty="0"/>
                        <a:t>    e.g. diphenhydramine, hydroxyzine</a:t>
                      </a:r>
                    </a:p>
                    <a:p>
                      <a:r>
                        <a:rPr lang="en-US" sz="1300" dirty="0"/>
                        <a:t>    </a:t>
                      </a:r>
                      <a:endParaRPr lang="en-US" sz="1500" dirty="0"/>
                    </a:p>
                  </a:txBody>
                  <a:tcPr marT="45729" marB="45729"/>
                </a:tc>
                <a:tc>
                  <a:txBody>
                    <a:bodyPr/>
                    <a:lstStyle/>
                    <a:p>
                      <a:r>
                        <a:rPr lang="en-US" sz="1600" baseline="0" dirty="0"/>
                        <a:t>Highly anticholinergic</a:t>
                      </a:r>
                    </a:p>
                    <a:p>
                      <a:endParaRPr lang="en-US" sz="1600" baseline="0" dirty="0"/>
                    </a:p>
                    <a:p>
                      <a:r>
                        <a:rPr lang="en-US" sz="1600" baseline="0" dirty="0"/>
                        <a:t>Exception: DPH in acute allergic reactions</a:t>
                      </a:r>
                      <a:endParaRPr lang="en-US" sz="1600" dirty="0"/>
                    </a:p>
                  </a:txBody>
                  <a:tcPr marT="45729" marB="45729"/>
                </a:tc>
                <a:tc>
                  <a:txBody>
                    <a:bodyPr/>
                    <a:lstStyle/>
                    <a:p>
                      <a:r>
                        <a:rPr lang="en-US" sz="1600" dirty="0"/>
                        <a:t>Intranasal saline, intranasal steroids</a:t>
                      </a:r>
                    </a:p>
                    <a:p>
                      <a:endParaRPr lang="en-US" sz="1600" dirty="0"/>
                    </a:p>
                    <a:p>
                      <a:r>
                        <a:rPr lang="en-US" sz="1600" dirty="0"/>
                        <a:t>2</a:t>
                      </a:r>
                      <a:r>
                        <a:rPr lang="en-US" sz="1600" baseline="30000" dirty="0"/>
                        <a:t>nd</a:t>
                      </a:r>
                      <a:r>
                        <a:rPr lang="en-US" sz="1600" baseline="0" dirty="0"/>
                        <a:t> generation</a:t>
                      </a:r>
                      <a:r>
                        <a:rPr lang="en-US" sz="1600" dirty="0"/>
                        <a:t> agents: fexofenadine,</a:t>
                      </a:r>
                      <a:r>
                        <a:rPr lang="en-US" sz="1600" baseline="0" dirty="0"/>
                        <a:t> loratadine</a:t>
                      </a:r>
                    </a:p>
                    <a:p>
                      <a:endParaRPr lang="en-US" sz="1600" baseline="0" dirty="0"/>
                    </a:p>
                    <a:p>
                      <a:r>
                        <a:rPr lang="en-US" sz="1600" baseline="0" dirty="0"/>
                        <a:t>For itching: moisturizers</a:t>
                      </a:r>
                    </a:p>
                  </a:txBody>
                  <a:tcPr marT="45729" marB="45729"/>
                </a:tc>
                <a:extLst>
                  <a:ext uri="{0D108BD9-81ED-4DB2-BD59-A6C34878D82A}">
                    <a16:rowId xmlns:a16="http://schemas.microsoft.com/office/drawing/2014/main" val="10001"/>
                  </a:ext>
                </a:extLst>
              </a:tr>
              <a:tr h="2042139">
                <a:tc>
                  <a:txBody>
                    <a:bodyPr/>
                    <a:lstStyle/>
                    <a:p>
                      <a:r>
                        <a:rPr lang="en-US" sz="1600" u="sng" baseline="0" dirty="0"/>
                        <a:t>Gastrointestinal agents</a:t>
                      </a:r>
                      <a:r>
                        <a:rPr lang="en-US" sz="1600" baseline="0" dirty="0"/>
                        <a:t>:</a:t>
                      </a:r>
                    </a:p>
                    <a:p>
                      <a:r>
                        <a:rPr lang="en-US" sz="1600" baseline="0" dirty="0"/>
                        <a:t>  </a:t>
                      </a:r>
                      <a:r>
                        <a:rPr lang="en-US" sz="1600" b="1" baseline="0" dirty="0"/>
                        <a:t>PPIs</a:t>
                      </a:r>
                    </a:p>
                  </a:txBody>
                  <a:tcPr marT="45709" marB="45709"/>
                </a:tc>
                <a:tc>
                  <a:txBody>
                    <a:bodyPr/>
                    <a:lstStyle/>
                    <a:p>
                      <a:r>
                        <a:rPr lang="en-US" sz="1600" dirty="0"/>
                        <a:t>Risk of </a:t>
                      </a:r>
                      <a:r>
                        <a:rPr lang="en-US" sz="1600" i="1" dirty="0"/>
                        <a:t>C.</a:t>
                      </a:r>
                      <a:r>
                        <a:rPr lang="en-US" sz="1600" i="1" baseline="0" dirty="0"/>
                        <a:t> difficile </a:t>
                      </a:r>
                      <a:r>
                        <a:rPr lang="en-US" sz="1600" baseline="0" dirty="0"/>
                        <a:t>infection, bone loss and fractures</a:t>
                      </a:r>
                    </a:p>
                    <a:p>
                      <a:endParaRPr lang="en-US" sz="1600" baseline="0" dirty="0"/>
                    </a:p>
                    <a:p>
                      <a:r>
                        <a:rPr lang="en-US" sz="1600" baseline="0" dirty="0"/>
                        <a:t>Avoid scheduled use for &gt;8 weeks unless high-risk patient (chronic NSAID or steroid use, erosive esophagitis, Barrett’s esophagus, ZE, or demonstrated need for maintenance treatment)</a:t>
                      </a:r>
                      <a:endParaRPr lang="en-US" sz="1600" dirty="0"/>
                    </a:p>
                  </a:txBody>
                  <a:tcPr marT="45709" marB="45709"/>
                </a:tc>
                <a:tc>
                  <a:txBody>
                    <a:bodyPr/>
                    <a:lstStyle/>
                    <a:p>
                      <a:r>
                        <a:rPr lang="en-US" sz="1600" dirty="0"/>
                        <a:t>Antacids</a:t>
                      </a:r>
                      <a:r>
                        <a:rPr lang="en-US" sz="1600" baseline="0" dirty="0"/>
                        <a:t> PRN</a:t>
                      </a:r>
                    </a:p>
                    <a:p>
                      <a:endParaRPr lang="en-US" sz="1600" baseline="0" dirty="0"/>
                    </a:p>
                    <a:p>
                      <a:r>
                        <a:rPr lang="en-US" sz="1600" baseline="0" dirty="0"/>
                        <a:t>H2 blockers</a:t>
                      </a:r>
                      <a:endParaRPr lang="en-US" sz="1600" dirty="0"/>
                    </a:p>
                  </a:txBody>
                  <a:tcPr marT="45709" marB="45709"/>
                </a:tc>
                <a:extLst>
                  <a:ext uri="{0D108BD9-81ED-4DB2-BD59-A6C34878D82A}">
                    <a16:rowId xmlns:a16="http://schemas.microsoft.com/office/drawing/2014/main" val="10002"/>
                  </a:ext>
                </a:extLst>
              </a:tr>
            </a:tbl>
          </a:graphicData>
        </a:graphic>
      </p:graphicFrame>
      <p:sp>
        <p:nvSpPr>
          <p:cNvPr id="39952" name="Slide Number Placeholder 4">
            <a:extLst>
              <a:ext uri="{FF2B5EF4-FFF2-40B4-BE49-F238E27FC236}">
                <a16:creationId xmlns:a16="http://schemas.microsoft.com/office/drawing/2014/main" id="{5A74D03F-E78A-4A9E-A540-E9ADC20DD2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F6EB895D-48C1-4719-BDFC-DD2DD72495E7}" type="slidenum">
              <a:rPr lang="en-US" altLang="en-US" sz="1200">
                <a:solidFill>
                  <a:srgbClr val="FFFFFF"/>
                </a:solidFill>
              </a:rPr>
              <a:pPr defTabSz="609585">
                <a:lnSpc>
                  <a:spcPct val="80000"/>
                </a:lnSpc>
              </a:pPr>
              <a:t>38</a:t>
            </a:fld>
            <a:endParaRPr lang="en-US" altLang="en-US" sz="1200">
              <a:solidFill>
                <a:srgbClr val="FFFFFF"/>
              </a:solidFill>
            </a:endParaRPr>
          </a:p>
        </p:txBody>
      </p:sp>
      <p:sp>
        <p:nvSpPr>
          <p:cNvPr id="39953" name="Text Box 152">
            <a:extLst>
              <a:ext uri="{FF2B5EF4-FFF2-40B4-BE49-F238E27FC236}">
                <a16:creationId xmlns:a16="http://schemas.microsoft.com/office/drawing/2014/main" id="{762F1383-FC14-4F5A-A21C-366CC7057098}"/>
              </a:ext>
            </a:extLst>
          </p:cNvPr>
          <p:cNvSpPr txBox="1">
            <a:spLocks noChangeArrowheads="1"/>
          </p:cNvSpPr>
          <p:nvPr/>
        </p:nvSpPr>
        <p:spPr bwMode="auto">
          <a:xfrm>
            <a:off x="901603" y="6413427"/>
            <a:ext cx="11201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100" dirty="0">
                <a:solidFill>
                  <a:srgbClr val="000000"/>
                </a:solidFill>
              </a:rPr>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8BFE9AA-CC9A-40EA-9C4B-511FDBDA54AE}"/>
              </a:ext>
            </a:extLst>
          </p:cNvPr>
          <p:cNvSpPr>
            <a:spLocks noGrp="1" noChangeArrowheads="1"/>
          </p:cNvSpPr>
          <p:nvPr>
            <p:ph type="title"/>
          </p:nvPr>
        </p:nvSpPr>
        <p:spPr>
          <a:xfrm>
            <a:off x="888807" y="519113"/>
            <a:ext cx="8229600" cy="715963"/>
          </a:xfrm>
        </p:spPr>
        <p:txBody>
          <a:bodyPr/>
          <a:lstStyle/>
          <a:p>
            <a:pPr>
              <a:defRPr/>
            </a:pPr>
            <a:r>
              <a:rPr lang="en-US" sz="4267"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E1479EF0-F06B-47E0-BE08-A5CB2337E415}"/>
              </a:ext>
            </a:extLst>
          </p:cNvPr>
          <p:cNvGraphicFramePr>
            <a:graphicFrameLocks noGrp="1"/>
          </p:cNvGraphicFramePr>
          <p:nvPr>
            <p:ph type="tbl" idx="1"/>
          </p:nvPr>
        </p:nvGraphicFramePr>
        <p:xfrm>
          <a:off x="1141836" y="1597425"/>
          <a:ext cx="10063637" cy="4216456"/>
        </p:xfrm>
        <a:graphic>
          <a:graphicData uri="http://schemas.openxmlformats.org/drawingml/2006/table">
            <a:tbl>
              <a:tblPr firstRow="1" bandRow="1">
                <a:tableStyleId>{9D7B26C5-4107-4FEC-AEDC-1716B250A1EF}</a:tableStyleId>
              </a:tblPr>
              <a:tblGrid>
                <a:gridCol w="2515909">
                  <a:extLst>
                    <a:ext uri="{9D8B030D-6E8A-4147-A177-3AD203B41FA5}">
                      <a16:colId xmlns:a16="http://schemas.microsoft.com/office/drawing/2014/main" val="20000"/>
                    </a:ext>
                  </a:extLst>
                </a:gridCol>
                <a:gridCol w="4286364">
                  <a:extLst>
                    <a:ext uri="{9D8B030D-6E8A-4147-A177-3AD203B41FA5}">
                      <a16:colId xmlns:a16="http://schemas.microsoft.com/office/drawing/2014/main" val="20001"/>
                    </a:ext>
                  </a:extLst>
                </a:gridCol>
                <a:gridCol w="3261364">
                  <a:extLst>
                    <a:ext uri="{9D8B030D-6E8A-4147-A177-3AD203B41FA5}">
                      <a16:colId xmlns:a16="http://schemas.microsoft.com/office/drawing/2014/main" val="20002"/>
                    </a:ext>
                  </a:extLst>
                </a:gridCol>
              </a:tblGrid>
              <a:tr h="375939">
                <a:tc>
                  <a:txBody>
                    <a:bodyPr/>
                    <a:lstStyle/>
                    <a:p>
                      <a:r>
                        <a:rPr lang="en-US" sz="1900" dirty="0"/>
                        <a:t>Drug</a:t>
                      </a:r>
                      <a:endParaRPr lang="en-US" sz="1900" dirty="0">
                        <a:solidFill>
                          <a:schemeClr val="tx1"/>
                        </a:solidFill>
                      </a:endParaRPr>
                    </a:p>
                  </a:txBody>
                  <a:tcPr marT="45729" marB="45729"/>
                </a:tc>
                <a:tc>
                  <a:txBody>
                    <a:bodyPr/>
                    <a:lstStyle/>
                    <a:p>
                      <a:r>
                        <a:rPr lang="en-US" sz="1900" dirty="0"/>
                        <a:t>Concern</a:t>
                      </a:r>
                      <a:endParaRPr lang="en-US" sz="1900" dirty="0">
                        <a:solidFill>
                          <a:schemeClr val="tx1"/>
                        </a:solidFill>
                      </a:endParaRPr>
                    </a:p>
                  </a:txBody>
                  <a:tcPr marT="45729" marB="45729"/>
                </a:tc>
                <a:tc>
                  <a:txBody>
                    <a:bodyPr/>
                    <a:lstStyle/>
                    <a:p>
                      <a:r>
                        <a:rPr lang="en-US" sz="1900" dirty="0"/>
                        <a:t>Alternatives</a:t>
                      </a:r>
                      <a:endParaRPr lang="en-US" sz="1900" dirty="0">
                        <a:solidFill>
                          <a:schemeClr val="tx1"/>
                        </a:solidFill>
                      </a:endParaRPr>
                    </a:p>
                  </a:txBody>
                  <a:tcPr marT="45729" marB="45729"/>
                </a:tc>
                <a:extLst>
                  <a:ext uri="{0D108BD9-81ED-4DB2-BD59-A6C34878D82A}">
                    <a16:rowId xmlns:a16="http://schemas.microsoft.com/office/drawing/2014/main" val="10000"/>
                  </a:ext>
                </a:extLst>
              </a:tr>
              <a:tr h="1554499">
                <a:tc>
                  <a:txBody>
                    <a:bodyPr/>
                    <a:lstStyle/>
                    <a:p>
                      <a:r>
                        <a:rPr lang="en-US" sz="1600" b="0" u="sng" dirty="0"/>
                        <a:t>CNS</a:t>
                      </a:r>
                      <a:r>
                        <a:rPr lang="en-US" sz="1600" b="0" u="sng" baseline="0" dirty="0"/>
                        <a:t> agents</a:t>
                      </a:r>
                      <a:r>
                        <a:rPr lang="en-US" sz="1600" b="0" u="none" baseline="0" dirty="0"/>
                        <a:t> </a:t>
                      </a:r>
                      <a:endParaRPr lang="en-US" sz="1600" b="0" u="sng" dirty="0"/>
                    </a:p>
                    <a:p>
                      <a:r>
                        <a:rPr lang="en-US" sz="1600" b="1" u="none" dirty="0"/>
                        <a:t>  Antidepressants</a:t>
                      </a:r>
                      <a:r>
                        <a:rPr lang="en-US" sz="1600" dirty="0"/>
                        <a:t>:</a:t>
                      </a:r>
                    </a:p>
                    <a:p>
                      <a:r>
                        <a:rPr lang="en-US" sz="1500" dirty="0"/>
                        <a:t>    </a:t>
                      </a:r>
                      <a:r>
                        <a:rPr lang="en-US" sz="1300" dirty="0"/>
                        <a:t>e.g</a:t>
                      </a:r>
                      <a:r>
                        <a:rPr lang="en-US" sz="1300" baseline="0" dirty="0"/>
                        <a:t>. </a:t>
                      </a:r>
                      <a:r>
                        <a:rPr lang="en-US" sz="1300" dirty="0"/>
                        <a:t>amitriptyline, doxepin</a:t>
                      </a:r>
                    </a:p>
                    <a:p>
                      <a:r>
                        <a:rPr lang="en-US" sz="1300" dirty="0"/>
                        <a:t>        </a:t>
                      </a:r>
                      <a:endParaRPr lang="en-US" sz="1500" dirty="0"/>
                    </a:p>
                  </a:txBody>
                  <a:tcPr marT="45729" marB="45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Highly anticholinergic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r>
                        <a:rPr lang="en-US" sz="1600" baseline="0" dirty="0"/>
                        <a:t>Cause orthostatic hypotension</a:t>
                      </a:r>
                    </a:p>
                    <a:p>
                      <a:endParaRPr lang="en-US" sz="1600" baseline="0" dirty="0"/>
                    </a:p>
                  </a:txBody>
                  <a:tcPr marT="45729" marB="45729"/>
                </a:tc>
                <a:tc>
                  <a:txBody>
                    <a:bodyPr/>
                    <a:lstStyle/>
                    <a:p>
                      <a:r>
                        <a:rPr lang="en-US" sz="1600" dirty="0"/>
                        <a:t>For depression: SSRIs (except paroxetine), SNRIs,</a:t>
                      </a:r>
                      <a:r>
                        <a:rPr lang="en-US" sz="1600" baseline="0" dirty="0"/>
                        <a:t> b</a:t>
                      </a:r>
                      <a:r>
                        <a:rPr lang="en-US" sz="1600" dirty="0"/>
                        <a:t>upropion</a:t>
                      </a:r>
                    </a:p>
                    <a:p>
                      <a:endParaRPr lang="en-US" sz="1600" dirty="0"/>
                    </a:p>
                    <a:p>
                      <a:r>
                        <a:rPr lang="en-US" sz="1600" dirty="0"/>
                        <a:t>For neuropathic pain: SNRIs, gabapentin, </a:t>
                      </a:r>
                      <a:r>
                        <a:rPr lang="en-US" sz="1600" dirty="0" err="1"/>
                        <a:t>pregabalin</a:t>
                      </a:r>
                      <a:r>
                        <a:rPr lang="en-US" sz="1600" dirty="0"/>
                        <a:t>, topical capsaicin,</a:t>
                      </a:r>
                      <a:r>
                        <a:rPr lang="en-US" sz="1600" baseline="0" dirty="0"/>
                        <a:t> lidocaine patch</a:t>
                      </a:r>
                      <a:endParaRPr lang="en-US" sz="1600" dirty="0"/>
                    </a:p>
                  </a:txBody>
                  <a:tcPr marT="45729" marB="45729"/>
                </a:tc>
                <a:extLst>
                  <a:ext uri="{0D108BD9-81ED-4DB2-BD59-A6C34878D82A}">
                    <a16:rowId xmlns:a16="http://schemas.microsoft.com/office/drawing/2014/main" val="10001"/>
                  </a:ext>
                </a:extLst>
              </a:tr>
              <a:tr h="2286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dirty="0"/>
                        <a:t>CNS agents</a:t>
                      </a:r>
                      <a:r>
                        <a:rPr lang="en-US" sz="160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  </a:t>
                      </a:r>
                      <a:r>
                        <a:rPr lang="en-US" sz="1600" b="1" u="none" dirty="0"/>
                        <a:t>Antipsychotics</a:t>
                      </a:r>
                      <a:r>
                        <a:rPr lang="en-US" sz="160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a:t>    </a:t>
                      </a:r>
                      <a:r>
                        <a:rPr lang="en-US" sz="15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  </a:t>
                      </a:r>
                      <a:r>
                        <a:rPr lang="en-US" sz="1600" b="1" dirty="0" err="1"/>
                        <a:t>Antiemetics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    e.g</a:t>
                      </a:r>
                      <a:r>
                        <a:rPr lang="en-US" sz="1300" baseline="0" dirty="0"/>
                        <a:t>. </a:t>
                      </a:r>
                      <a:r>
                        <a:rPr lang="en-US" sz="1300" dirty="0"/>
                        <a:t>promethazine,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    </a:t>
                      </a:r>
                      <a:r>
                        <a:rPr lang="en-US" sz="1300" dirty="0" err="1"/>
                        <a:t>prochlorperazine</a:t>
                      </a: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    </a:t>
                      </a:r>
                    </a:p>
                  </a:txBody>
                  <a:tcPr marT="45729" marB="45729"/>
                </a:tc>
                <a:tc>
                  <a:txBody>
                    <a:bodyPr/>
                    <a:lstStyle/>
                    <a:p>
                      <a:r>
                        <a:rPr lang="en-US" sz="1600" dirty="0"/>
                        <a:t>Increased</a:t>
                      </a:r>
                      <a:r>
                        <a:rPr lang="en-US" sz="1600" baseline="0" dirty="0"/>
                        <a:t> risk of CVA and greater rate of cognitive decline and mortality in dementia.  </a:t>
                      </a:r>
                    </a:p>
                    <a:p>
                      <a:endParaRPr lang="en-US" sz="1600" baseline="0" dirty="0"/>
                    </a:p>
                    <a:p>
                      <a:r>
                        <a:rPr lang="en-US" sz="1600" baseline="0" dirty="0"/>
                        <a:t>Avoid for BPSD unless failure of non-pharmacologic options AND substantial risk of harm to self or others.</a:t>
                      </a:r>
                    </a:p>
                    <a:p>
                      <a:endParaRPr lang="en-US" sz="1600" baseline="0" dirty="0"/>
                    </a:p>
                    <a:p>
                      <a:r>
                        <a:rPr lang="en-US" sz="1600" baseline="0" dirty="0"/>
                        <a:t>Exceptions: schizophrenia, BPAD, or short-term use as </a:t>
                      </a:r>
                      <a:r>
                        <a:rPr lang="en-US" sz="1600" baseline="0" dirty="0" err="1"/>
                        <a:t>entiemetic</a:t>
                      </a:r>
                      <a:r>
                        <a:rPr lang="en-US" sz="1600" baseline="0" dirty="0"/>
                        <a:t> during chemotherapy</a:t>
                      </a:r>
                    </a:p>
                  </a:txBody>
                  <a:tcPr marT="45729" marB="45729"/>
                </a:tc>
                <a:tc>
                  <a:txBody>
                    <a:bodyPr/>
                    <a:lstStyle/>
                    <a:p>
                      <a:r>
                        <a:rPr lang="en-US" sz="1600" dirty="0"/>
                        <a:t>Behavioral interventions</a:t>
                      </a:r>
                    </a:p>
                    <a:p>
                      <a:endParaRPr lang="en-US" sz="1600" dirty="0"/>
                    </a:p>
                    <a:p>
                      <a:endParaRPr lang="en-US" sz="1600" dirty="0"/>
                    </a:p>
                    <a:p>
                      <a:r>
                        <a:rPr lang="en-US" sz="1600" dirty="0"/>
                        <a:t>For N/V:</a:t>
                      </a:r>
                      <a:r>
                        <a:rPr lang="en-US" sz="1600" baseline="0" dirty="0"/>
                        <a:t> </a:t>
                      </a:r>
                      <a:r>
                        <a:rPr lang="en-US" sz="1600" dirty="0"/>
                        <a:t>Ondansetron</a:t>
                      </a:r>
                    </a:p>
                  </a:txBody>
                  <a:tcPr marT="45729" marB="45729"/>
                </a:tc>
                <a:extLst>
                  <a:ext uri="{0D108BD9-81ED-4DB2-BD59-A6C34878D82A}">
                    <a16:rowId xmlns:a16="http://schemas.microsoft.com/office/drawing/2014/main" val="10002"/>
                  </a:ext>
                </a:extLst>
              </a:tr>
            </a:tbl>
          </a:graphicData>
        </a:graphic>
      </p:graphicFrame>
      <p:sp>
        <p:nvSpPr>
          <p:cNvPr id="42000" name="Slide Number Placeholder 4">
            <a:extLst>
              <a:ext uri="{FF2B5EF4-FFF2-40B4-BE49-F238E27FC236}">
                <a16:creationId xmlns:a16="http://schemas.microsoft.com/office/drawing/2014/main" id="{EAD1B010-9916-4AEA-9B87-FE939C3CA6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23B610A8-ED6D-4ECB-B5E6-4484A9DF9AD5}" type="slidenum">
              <a:rPr lang="en-US" altLang="en-US" sz="1200">
                <a:solidFill>
                  <a:srgbClr val="FFFFFF"/>
                </a:solidFill>
              </a:rPr>
              <a:pPr defTabSz="609585">
                <a:lnSpc>
                  <a:spcPct val="80000"/>
                </a:lnSpc>
              </a:pPr>
              <a:t>39</a:t>
            </a:fld>
            <a:endParaRPr lang="en-US" altLang="en-US" sz="1200">
              <a:solidFill>
                <a:srgbClr val="FFFFFF"/>
              </a:solidFill>
            </a:endParaRPr>
          </a:p>
        </p:txBody>
      </p:sp>
      <p:sp>
        <p:nvSpPr>
          <p:cNvPr id="42001" name="Text Box 152">
            <a:extLst>
              <a:ext uri="{FF2B5EF4-FFF2-40B4-BE49-F238E27FC236}">
                <a16:creationId xmlns:a16="http://schemas.microsoft.com/office/drawing/2014/main" id="{DF277161-BADE-42D8-9299-177E50636CE7}"/>
              </a:ext>
            </a:extLst>
          </p:cNvPr>
          <p:cNvSpPr txBox="1">
            <a:spLocks noChangeArrowheads="1"/>
          </p:cNvSpPr>
          <p:nvPr/>
        </p:nvSpPr>
        <p:spPr bwMode="auto">
          <a:xfrm>
            <a:off x="771888" y="6467586"/>
            <a:ext cx="11277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100">
                <a:solidFill>
                  <a:srgbClr val="000000"/>
                </a:solidFill>
              </a:rPr>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3"/>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J Hejkal</a:t>
            </a:r>
          </a:p>
          <a:p>
            <a:pPr>
              <a:lnSpc>
                <a:spcPct val="100000"/>
              </a:lnSpc>
            </a:pPr>
            <a:r>
              <a:rPr lang="en-US" sz="1700" dirty="0">
                <a:cs typeface="Calibri"/>
              </a:rPr>
              <a:t>1/26/2023</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4"/>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4948C21-DCF9-4428-A6D0-6AE9BCA79009}"/>
              </a:ext>
            </a:extLst>
          </p:cNvPr>
          <p:cNvSpPr>
            <a:spLocks noGrp="1" noChangeArrowheads="1"/>
          </p:cNvSpPr>
          <p:nvPr>
            <p:ph type="title"/>
          </p:nvPr>
        </p:nvSpPr>
        <p:spPr>
          <a:xfrm>
            <a:off x="965005" y="421719"/>
            <a:ext cx="8229600" cy="715963"/>
          </a:xfrm>
        </p:spPr>
        <p:txBody>
          <a:bodyPr/>
          <a:lstStyle/>
          <a:p>
            <a:pPr>
              <a:defRPr/>
            </a:pPr>
            <a:r>
              <a:rPr lang="en-US" sz="4267"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9DECE653-C050-433C-81A2-5062BE1E50FF}"/>
              </a:ext>
            </a:extLst>
          </p:cNvPr>
          <p:cNvGraphicFramePr>
            <a:graphicFrameLocks noGrp="1"/>
          </p:cNvGraphicFramePr>
          <p:nvPr>
            <p:ph type="tbl" idx="1"/>
          </p:nvPr>
        </p:nvGraphicFramePr>
        <p:xfrm>
          <a:off x="1257301" y="1636120"/>
          <a:ext cx="9948172" cy="3506345"/>
        </p:xfrm>
        <a:graphic>
          <a:graphicData uri="http://schemas.openxmlformats.org/drawingml/2006/table">
            <a:tbl>
              <a:tblPr firstRow="1" bandRow="1">
                <a:tableStyleId>{9D7B26C5-4107-4FEC-AEDC-1716B250A1EF}</a:tableStyleId>
              </a:tblPr>
              <a:tblGrid>
                <a:gridCol w="2028025">
                  <a:extLst>
                    <a:ext uri="{9D8B030D-6E8A-4147-A177-3AD203B41FA5}">
                      <a16:colId xmlns:a16="http://schemas.microsoft.com/office/drawing/2014/main" val="20000"/>
                    </a:ext>
                  </a:extLst>
                </a:gridCol>
                <a:gridCol w="4696201">
                  <a:extLst>
                    <a:ext uri="{9D8B030D-6E8A-4147-A177-3AD203B41FA5}">
                      <a16:colId xmlns:a16="http://schemas.microsoft.com/office/drawing/2014/main" val="20001"/>
                    </a:ext>
                  </a:extLst>
                </a:gridCol>
                <a:gridCol w="3223945">
                  <a:extLst>
                    <a:ext uri="{9D8B030D-6E8A-4147-A177-3AD203B41FA5}">
                      <a16:colId xmlns:a16="http://schemas.microsoft.com/office/drawing/2014/main" val="20002"/>
                    </a:ext>
                  </a:extLst>
                </a:gridCol>
              </a:tblGrid>
              <a:tr h="375899">
                <a:tc>
                  <a:txBody>
                    <a:bodyPr/>
                    <a:lstStyle/>
                    <a:p>
                      <a:r>
                        <a:rPr lang="en-US" sz="1900" dirty="0"/>
                        <a:t>Drug</a:t>
                      </a:r>
                    </a:p>
                  </a:txBody>
                  <a:tcPr marT="45709" marB="45709"/>
                </a:tc>
                <a:tc>
                  <a:txBody>
                    <a:bodyPr/>
                    <a:lstStyle/>
                    <a:p>
                      <a:r>
                        <a:rPr lang="en-US" sz="1900" dirty="0"/>
                        <a:t>Concern</a:t>
                      </a:r>
                    </a:p>
                  </a:txBody>
                  <a:tcPr marT="45709" marB="45709"/>
                </a:tc>
                <a:tc>
                  <a:txBody>
                    <a:bodyPr/>
                    <a:lstStyle/>
                    <a:p>
                      <a:r>
                        <a:rPr lang="en-US" sz="1900" dirty="0"/>
                        <a:t>Alternatives</a:t>
                      </a:r>
                    </a:p>
                  </a:txBody>
                  <a:tcPr marT="45709" marB="45709"/>
                </a:tc>
                <a:extLst>
                  <a:ext uri="{0D108BD9-81ED-4DB2-BD59-A6C34878D82A}">
                    <a16:rowId xmlns:a16="http://schemas.microsoft.com/office/drawing/2014/main" val="10000"/>
                  </a:ext>
                </a:extLst>
              </a:tr>
              <a:tr h="1819807">
                <a:tc>
                  <a:txBody>
                    <a:bodyPr/>
                    <a:lstStyle/>
                    <a:p>
                      <a:r>
                        <a:rPr lang="en-US" sz="1600" u="sng" dirty="0"/>
                        <a:t>CNS agents</a:t>
                      </a:r>
                      <a:r>
                        <a:rPr lang="en-US" sz="1600" u="none" dirty="0"/>
                        <a:t>:</a:t>
                      </a:r>
                      <a:endParaRPr lang="en-US" sz="1600" u="sng" dirty="0"/>
                    </a:p>
                    <a:p>
                      <a:r>
                        <a:rPr lang="en-US" sz="1600" b="1" u="none" dirty="0"/>
                        <a:t>Benzodiazepines</a:t>
                      </a:r>
                      <a:r>
                        <a:rPr lang="en-US" sz="1600" u="none" dirty="0"/>
                        <a:t>:</a:t>
                      </a:r>
                    </a:p>
                    <a:p>
                      <a:r>
                        <a:rPr lang="en-US" sz="1300" baseline="0" dirty="0"/>
                        <a:t>    alprazolam</a:t>
                      </a:r>
                    </a:p>
                    <a:p>
                      <a:r>
                        <a:rPr lang="en-US" sz="1300" baseline="0" dirty="0"/>
                        <a:t>    lorazepam</a:t>
                      </a:r>
                    </a:p>
                    <a:p>
                      <a:r>
                        <a:rPr lang="en-US" sz="1300" baseline="0" dirty="0"/>
                        <a:t>    clonazepam</a:t>
                      </a:r>
                    </a:p>
                    <a:p>
                      <a:r>
                        <a:rPr lang="en-US" sz="1300" baseline="0" dirty="0"/>
                        <a:t>        </a:t>
                      </a:r>
                      <a:endParaRPr lang="en-US" sz="1300" dirty="0"/>
                    </a:p>
                  </a:txBody>
                  <a:tcPr marT="45705" marB="45705"/>
                </a:tc>
                <a:tc>
                  <a:txBody>
                    <a:bodyPr/>
                    <a:lstStyle/>
                    <a:p>
                      <a:r>
                        <a:rPr lang="en-US" sz="1600" baseline="0" dirty="0"/>
                        <a:t>Increased risk of cognitive impairment, delirium, falls, fractures, and MVAs</a:t>
                      </a:r>
                    </a:p>
                    <a:p>
                      <a:endParaRPr lang="en-US" sz="1600" baseline="0" dirty="0"/>
                    </a:p>
                    <a:p>
                      <a:r>
                        <a:rPr lang="en-US" sz="1600" baseline="0" dirty="0"/>
                        <a:t>Possible exceptions: seizure disorders, benzodiazepine/alcohol withdrawal, severe GAD, periprocedural anesthesia</a:t>
                      </a:r>
                    </a:p>
                    <a:p>
                      <a:endParaRPr lang="en-US" sz="1600" baseline="0" dirty="0"/>
                    </a:p>
                  </a:txBody>
                  <a:tcPr marT="45705" marB="457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 anxiety: SSRIs, SNRIs, </a:t>
                      </a:r>
                      <a:r>
                        <a:rPr lang="en-US" sz="1600" dirty="0" err="1"/>
                        <a:t>buspirone</a:t>
                      </a:r>
                      <a:endParaRPr lang="en-US" sz="1600" dirty="0"/>
                    </a:p>
                    <a:p>
                      <a:endParaRPr lang="en-US" sz="1600" baseline="0" dirty="0"/>
                    </a:p>
                  </a:txBody>
                  <a:tcPr marT="45705" marB="45705"/>
                </a:tc>
                <a:extLst>
                  <a:ext uri="{0D108BD9-81ED-4DB2-BD59-A6C34878D82A}">
                    <a16:rowId xmlns:a16="http://schemas.microsoft.com/office/drawing/2014/main" val="10001"/>
                  </a:ext>
                </a:extLst>
              </a:tr>
              <a:tr h="1310640">
                <a:tc>
                  <a:txBody>
                    <a:bodyPr/>
                    <a:lstStyle/>
                    <a:p>
                      <a:r>
                        <a:rPr lang="en-US" sz="1600" u="sng" dirty="0"/>
                        <a:t>CNS agents</a:t>
                      </a:r>
                      <a:r>
                        <a:rPr lang="en-US" sz="1600" u="none" dirty="0"/>
                        <a:t>:</a:t>
                      </a:r>
                      <a:endParaRPr lang="en-US" sz="1600" u="sng" dirty="0"/>
                    </a:p>
                    <a:p>
                      <a:r>
                        <a:rPr lang="en-US" sz="1600" b="1" u="none" dirty="0"/>
                        <a:t>  BZRA hypnotics</a:t>
                      </a:r>
                      <a:r>
                        <a:rPr lang="en-US" sz="1600" dirty="0"/>
                        <a:t>:</a:t>
                      </a:r>
                    </a:p>
                    <a:p>
                      <a:r>
                        <a:rPr lang="en-US" sz="1500" dirty="0"/>
                        <a:t>    </a:t>
                      </a:r>
                      <a:r>
                        <a:rPr lang="en-US" sz="1300" dirty="0" err="1"/>
                        <a:t>eszopiclone</a:t>
                      </a:r>
                      <a:endParaRPr lang="en-US" sz="1300" dirty="0"/>
                    </a:p>
                    <a:p>
                      <a:r>
                        <a:rPr lang="en-US" sz="1300" baseline="0" dirty="0"/>
                        <a:t>    zolpidem</a:t>
                      </a:r>
                    </a:p>
                    <a:p>
                      <a:r>
                        <a:rPr lang="en-US" sz="1300" baseline="0" dirty="0"/>
                        <a:t>    </a:t>
                      </a:r>
                      <a:r>
                        <a:rPr lang="en-US" sz="1300" baseline="0" dirty="0" err="1"/>
                        <a:t>zalpelon</a:t>
                      </a:r>
                      <a:endParaRPr lang="en-US" sz="1300" dirty="0"/>
                    </a:p>
                  </a:txBody>
                  <a:tcPr/>
                </a:tc>
                <a:tc>
                  <a:txBody>
                    <a:bodyPr/>
                    <a:lstStyle/>
                    <a:p>
                      <a:r>
                        <a:rPr lang="en-US" sz="1600" dirty="0"/>
                        <a:t>ADEs similar to BZD: delirium</a:t>
                      </a:r>
                      <a:r>
                        <a:rPr lang="en-US" sz="1600" baseline="0" dirty="0"/>
                        <a:t>, falls, fractures</a:t>
                      </a:r>
                    </a:p>
                    <a:p>
                      <a:r>
                        <a:rPr lang="en-US" sz="1600" baseline="0" dirty="0"/>
                        <a:t>Increased ER visits, hospitalizations, MVAs</a:t>
                      </a:r>
                    </a:p>
                    <a:p>
                      <a:endParaRPr lang="en-US" sz="1600" baseline="0" dirty="0"/>
                    </a:p>
                    <a:p>
                      <a:r>
                        <a:rPr lang="en-US" sz="1600" baseline="0" dirty="0"/>
                        <a:t>Minimal improvement in sleep latency and duration</a:t>
                      </a:r>
                      <a:endParaRPr lang="en-US" sz="1600" dirty="0"/>
                    </a:p>
                  </a:txBody>
                  <a:tcPr/>
                </a:tc>
                <a:tc>
                  <a:txBody>
                    <a:bodyPr/>
                    <a:lstStyle/>
                    <a:p>
                      <a:r>
                        <a:rPr lang="en-US" sz="1600" dirty="0"/>
                        <a:t>Sleep</a:t>
                      </a:r>
                      <a:r>
                        <a:rPr lang="en-US" sz="1600" baseline="0" dirty="0"/>
                        <a:t> hygiene (preferred)</a:t>
                      </a:r>
                    </a:p>
                    <a:p>
                      <a:endParaRPr lang="en-US" sz="1600" baseline="0" dirty="0"/>
                    </a:p>
                    <a:p>
                      <a:r>
                        <a:rPr lang="en-US" sz="1600" baseline="0" dirty="0"/>
                        <a:t>Melatonin</a:t>
                      </a:r>
                    </a:p>
                    <a:p>
                      <a:r>
                        <a:rPr lang="en-US" sz="1600" baseline="0" dirty="0"/>
                        <a:t>Low-dose trazodone</a:t>
                      </a:r>
                    </a:p>
                    <a:p>
                      <a:r>
                        <a:rPr lang="en-US" sz="1600" baseline="0" dirty="0"/>
                        <a:t>Low-dose mirtazapine </a:t>
                      </a:r>
                      <a:endParaRPr lang="en-US" sz="1600" dirty="0"/>
                    </a:p>
                  </a:txBody>
                  <a:tcPr/>
                </a:tc>
                <a:extLst>
                  <a:ext uri="{0D108BD9-81ED-4DB2-BD59-A6C34878D82A}">
                    <a16:rowId xmlns:a16="http://schemas.microsoft.com/office/drawing/2014/main" val="10002"/>
                  </a:ext>
                </a:extLst>
              </a:tr>
            </a:tbl>
          </a:graphicData>
        </a:graphic>
      </p:graphicFrame>
      <p:sp>
        <p:nvSpPr>
          <p:cNvPr id="44048" name="Slide Number Placeholder 4">
            <a:extLst>
              <a:ext uri="{FF2B5EF4-FFF2-40B4-BE49-F238E27FC236}">
                <a16:creationId xmlns:a16="http://schemas.microsoft.com/office/drawing/2014/main" id="{3D0131D1-0189-4B39-9439-A942362E0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2463ED00-96D7-4991-8D90-BE11E87E3D48}" type="slidenum">
              <a:rPr lang="en-US" altLang="en-US" sz="1200">
                <a:solidFill>
                  <a:srgbClr val="FFFFFF"/>
                </a:solidFill>
              </a:rPr>
              <a:pPr defTabSz="609585">
                <a:lnSpc>
                  <a:spcPct val="80000"/>
                </a:lnSpc>
              </a:pPr>
              <a:t>40</a:t>
            </a:fld>
            <a:endParaRPr lang="en-US" altLang="en-US" sz="1200">
              <a:solidFill>
                <a:srgbClr val="FFFFFF"/>
              </a:solidFill>
            </a:endParaRPr>
          </a:p>
        </p:txBody>
      </p:sp>
      <p:sp>
        <p:nvSpPr>
          <p:cNvPr id="44049" name="Text Box 152">
            <a:extLst>
              <a:ext uri="{FF2B5EF4-FFF2-40B4-BE49-F238E27FC236}">
                <a16:creationId xmlns:a16="http://schemas.microsoft.com/office/drawing/2014/main" id="{9833694B-716F-4852-96D7-DA9E5F9DFDBE}"/>
              </a:ext>
            </a:extLst>
          </p:cNvPr>
          <p:cNvSpPr txBox="1">
            <a:spLocks noChangeArrowheads="1"/>
          </p:cNvSpPr>
          <p:nvPr/>
        </p:nvSpPr>
        <p:spPr bwMode="auto">
          <a:xfrm>
            <a:off x="808534" y="6476025"/>
            <a:ext cx="112717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100" dirty="0">
                <a:solidFill>
                  <a:srgbClr val="000000"/>
                </a:solidFill>
              </a:rPr>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480F887-2019-40D4-BFCE-A3B9489E67E3}"/>
              </a:ext>
            </a:extLst>
          </p:cNvPr>
          <p:cNvSpPr>
            <a:spLocks noGrp="1" noChangeArrowheads="1"/>
          </p:cNvSpPr>
          <p:nvPr>
            <p:ph type="title"/>
          </p:nvPr>
        </p:nvSpPr>
        <p:spPr>
          <a:xfrm>
            <a:off x="961516" y="412193"/>
            <a:ext cx="8229600" cy="715963"/>
          </a:xfrm>
        </p:spPr>
        <p:txBody>
          <a:bodyPr/>
          <a:lstStyle/>
          <a:p>
            <a:pPr>
              <a:defRPr/>
            </a:pPr>
            <a:r>
              <a:rPr lang="en-US" sz="4267"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5FBC7A59-D569-43E9-B15C-A1CDBA1599CA}"/>
              </a:ext>
            </a:extLst>
          </p:cNvPr>
          <p:cNvGraphicFramePr>
            <a:graphicFrameLocks noGrp="1"/>
          </p:cNvGraphicFramePr>
          <p:nvPr>
            <p:ph type="tbl" idx="1"/>
          </p:nvPr>
        </p:nvGraphicFramePr>
        <p:xfrm>
          <a:off x="1102864" y="1449185"/>
          <a:ext cx="10372507" cy="4267035"/>
        </p:xfrm>
        <a:graphic>
          <a:graphicData uri="http://schemas.openxmlformats.org/drawingml/2006/table">
            <a:tbl>
              <a:tblPr firstRow="1" bandRow="1">
                <a:tableStyleId>{9D7B26C5-4107-4FEC-AEDC-1716B250A1EF}</a:tableStyleId>
              </a:tblPr>
              <a:tblGrid>
                <a:gridCol w="3393635">
                  <a:extLst>
                    <a:ext uri="{9D8B030D-6E8A-4147-A177-3AD203B41FA5}">
                      <a16:colId xmlns:a16="http://schemas.microsoft.com/office/drawing/2014/main" val="20000"/>
                    </a:ext>
                  </a:extLst>
                </a:gridCol>
                <a:gridCol w="4198323">
                  <a:extLst>
                    <a:ext uri="{9D8B030D-6E8A-4147-A177-3AD203B41FA5}">
                      <a16:colId xmlns:a16="http://schemas.microsoft.com/office/drawing/2014/main" val="20001"/>
                    </a:ext>
                  </a:extLst>
                </a:gridCol>
                <a:gridCol w="2780549">
                  <a:extLst>
                    <a:ext uri="{9D8B030D-6E8A-4147-A177-3AD203B41FA5}">
                      <a16:colId xmlns:a16="http://schemas.microsoft.com/office/drawing/2014/main" val="20002"/>
                    </a:ext>
                  </a:extLst>
                </a:gridCol>
              </a:tblGrid>
              <a:tr h="375837">
                <a:tc>
                  <a:txBody>
                    <a:bodyPr/>
                    <a:lstStyle/>
                    <a:p>
                      <a:r>
                        <a:rPr lang="en-US" sz="1900" dirty="0"/>
                        <a:t>Drug</a:t>
                      </a:r>
                    </a:p>
                  </a:txBody>
                  <a:tcPr marT="45679" marB="45679"/>
                </a:tc>
                <a:tc>
                  <a:txBody>
                    <a:bodyPr/>
                    <a:lstStyle/>
                    <a:p>
                      <a:r>
                        <a:rPr lang="en-US" sz="1900" dirty="0"/>
                        <a:t>Concern</a:t>
                      </a:r>
                    </a:p>
                  </a:txBody>
                  <a:tcPr marT="45679" marB="45679"/>
                </a:tc>
                <a:tc>
                  <a:txBody>
                    <a:bodyPr/>
                    <a:lstStyle/>
                    <a:p>
                      <a:r>
                        <a:rPr lang="en-US" sz="1900" dirty="0"/>
                        <a:t>Alternatives</a:t>
                      </a:r>
                    </a:p>
                  </a:txBody>
                  <a:tcPr marT="45679" marB="45679"/>
                </a:tc>
                <a:extLst>
                  <a:ext uri="{0D108BD9-81ED-4DB2-BD59-A6C34878D82A}">
                    <a16:rowId xmlns:a16="http://schemas.microsoft.com/office/drawing/2014/main" val="10000"/>
                  </a:ext>
                </a:extLst>
              </a:tr>
              <a:tr h="3891197">
                <a:tc>
                  <a:txBody>
                    <a:bodyPr/>
                    <a:lstStyle/>
                    <a:p>
                      <a:r>
                        <a:rPr lang="en-US" sz="1500" u="sng" dirty="0"/>
                        <a:t>Pain medications</a:t>
                      </a:r>
                      <a:r>
                        <a:rPr lang="en-US" sz="1500" u="none" dirty="0"/>
                        <a:t>:</a:t>
                      </a:r>
                      <a:endParaRPr lang="en-US" sz="1500" u="sng" dirty="0"/>
                    </a:p>
                    <a:p>
                      <a:r>
                        <a:rPr lang="en-US" sz="1500" b="1" u="none" dirty="0"/>
                        <a:t>  Non-COX II</a:t>
                      </a:r>
                      <a:r>
                        <a:rPr lang="en-US" sz="1500" b="1" u="none" baseline="0" dirty="0"/>
                        <a:t> selective </a:t>
                      </a:r>
                      <a:r>
                        <a:rPr lang="en-US" sz="1500" b="1" u="none" dirty="0"/>
                        <a:t>NSAIDs (PO):</a:t>
                      </a:r>
                    </a:p>
                    <a:p>
                      <a:r>
                        <a:rPr lang="en-US" sz="1300" baseline="0" dirty="0"/>
                        <a:t>    e.g. naproxen, ibuprofen, meloxicam,</a:t>
                      </a:r>
                    </a:p>
                    <a:p>
                      <a:r>
                        <a:rPr lang="en-US" sz="1300" baseline="0" dirty="0"/>
                        <a:t>    diclofenac, aspirin &gt;325mg</a:t>
                      </a:r>
                    </a:p>
                    <a:p>
                      <a:r>
                        <a:rPr lang="en-US" sz="1300" baseline="0" dirty="0"/>
                        <a:t>                </a:t>
                      </a:r>
                    </a:p>
                  </a:txBody>
                  <a:tcPr marT="45679" marB="45679"/>
                </a:tc>
                <a:tc>
                  <a:txBody>
                    <a:bodyPr/>
                    <a:lstStyle/>
                    <a:p>
                      <a:r>
                        <a:rPr lang="en-US" sz="1500" baseline="0" dirty="0"/>
                        <a:t>Increased risk of GI bleeding + PUD in high-risk groups (&gt;75y; concomitant corticosteroids, anticoagulants, antiplatelet agents)</a:t>
                      </a:r>
                    </a:p>
                    <a:p>
                      <a:endParaRPr lang="en-US" sz="1500" baseline="0" dirty="0"/>
                    </a:p>
                    <a:p>
                      <a:r>
                        <a:rPr lang="en-US" sz="1500" baseline="0" dirty="0"/>
                        <a:t>PPI or misoprostol reduces, but does not eliminate risk</a:t>
                      </a:r>
                    </a:p>
                    <a:p>
                      <a:endParaRPr lang="en-US" sz="1500" baseline="0" dirty="0"/>
                    </a:p>
                    <a:p>
                      <a:r>
                        <a:rPr lang="en-US" sz="1500" baseline="0" dirty="0"/>
                        <a:t>UGI ulcers, gross bleeding, or perforation = ~1% of patients treated for 3-6 months and ~2-4% of patient treated for 1 year; trend continues with longer duration</a:t>
                      </a:r>
                    </a:p>
                    <a:p>
                      <a:endParaRPr lang="en-US" sz="1500" baseline="0" dirty="0"/>
                    </a:p>
                    <a:p>
                      <a:r>
                        <a:rPr lang="en-US" sz="1500" baseline="0" dirty="0"/>
                        <a:t>Increased risk of elevated BP and AKI</a:t>
                      </a:r>
                    </a:p>
                    <a:p>
                      <a:endParaRPr lang="en-US" sz="15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Avoid chronic use unless other alternatives not effective and patient can take gastroprotective agent</a:t>
                      </a:r>
                    </a:p>
                  </a:txBody>
                  <a:tcPr marT="45679" marB="45679"/>
                </a:tc>
                <a:tc>
                  <a:txBody>
                    <a:bodyPr/>
                    <a:lstStyle/>
                    <a:p>
                      <a:r>
                        <a:rPr lang="en-US" sz="1500" baseline="0" dirty="0"/>
                        <a:t>Scheduled APAP</a:t>
                      </a:r>
                    </a:p>
                    <a:p>
                      <a:r>
                        <a:rPr lang="en-US" sz="1500" baseline="0" dirty="0"/>
                        <a:t>Tramadol</a:t>
                      </a:r>
                    </a:p>
                    <a:p>
                      <a:r>
                        <a:rPr lang="en-US" sz="1500" baseline="0" dirty="0"/>
                        <a:t>Opioids</a:t>
                      </a:r>
                    </a:p>
                    <a:p>
                      <a:r>
                        <a:rPr lang="en-US" sz="1500" baseline="0" dirty="0"/>
                        <a:t>Topical lidocaine</a:t>
                      </a:r>
                    </a:p>
                    <a:p>
                      <a:r>
                        <a:rPr lang="en-US" sz="1500" baseline="0" dirty="0"/>
                        <a:t>Topical capsaicin</a:t>
                      </a:r>
                    </a:p>
                    <a:p>
                      <a:r>
                        <a:rPr lang="en-US" sz="1500" baseline="0" dirty="0"/>
                        <a:t>Counter irritants</a:t>
                      </a:r>
                    </a:p>
                    <a:p>
                      <a:r>
                        <a:rPr lang="en-US" sz="1500" baseline="0" dirty="0"/>
                        <a:t>Non-pharmacologic: TENS</a:t>
                      </a:r>
                    </a:p>
                  </a:txBody>
                  <a:tcPr marT="45679" marB="45679"/>
                </a:tc>
                <a:extLst>
                  <a:ext uri="{0D108BD9-81ED-4DB2-BD59-A6C34878D82A}">
                    <a16:rowId xmlns:a16="http://schemas.microsoft.com/office/drawing/2014/main" val="10001"/>
                  </a:ext>
                </a:extLst>
              </a:tr>
            </a:tbl>
          </a:graphicData>
        </a:graphic>
      </p:graphicFrame>
      <p:sp>
        <p:nvSpPr>
          <p:cNvPr id="52237" name="Slide Number Placeholder 4">
            <a:extLst>
              <a:ext uri="{FF2B5EF4-FFF2-40B4-BE49-F238E27FC236}">
                <a16:creationId xmlns:a16="http://schemas.microsoft.com/office/drawing/2014/main" id="{94D96888-A098-4A3D-8697-175018FAF5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45E66A4E-A3D7-4BD2-8BBC-01C7F8D2242E}" type="slidenum">
              <a:rPr lang="en-US" altLang="en-US" sz="1200">
                <a:solidFill>
                  <a:srgbClr val="FFFFFF"/>
                </a:solidFill>
              </a:rPr>
              <a:pPr defTabSz="609585">
                <a:lnSpc>
                  <a:spcPct val="80000"/>
                </a:lnSpc>
              </a:pPr>
              <a:t>41</a:t>
            </a:fld>
            <a:endParaRPr lang="en-US" altLang="en-US" sz="1200">
              <a:solidFill>
                <a:srgbClr val="FFFFFF"/>
              </a:solidFill>
            </a:endParaRPr>
          </a:p>
        </p:txBody>
      </p:sp>
      <p:sp>
        <p:nvSpPr>
          <p:cNvPr id="52238" name="Text Box 67">
            <a:extLst>
              <a:ext uri="{FF2B5EF4-FFF2-40B4-BE49-F238E27FC236}">
                <a16:creationId xmlns:a16="http://schemas.microsoft.com/office/drawing/2014/main" id="{023C5685-0048-492F-92BA-413B978741AE}"/>
              </a:ext>
            </a:extLst>
          </p:cNvPr>
          <p:cNvSpPr txBox="1">
            <a:spLocks noChangeArrowheads="1"/>
          </p:cNvSpPr>
          <p:nvPr/>
        </p:nvSpPr>
        <p:spPr bwMode="auto">
          <a:xfrm>
            <a:off x="1185814" y="6468324"/>
            <a:ext cx="10950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000" dirty="0">
                <a:solidFill>
                  <a:srgbClr val="000000"/>
                </a:solidFill>
              </a:rPr>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78415AD-AB3B-46AC-837F-CBDF569A140B}"/>
              </a:ext>
            </a:extLst>
          </p:cNvPr>
          <p:cNvSpPr>
            <a:spLocks noGrp="1" noChangeArrowheads="1"/>
          </p:cNvSpPr>
          <p:nvPr>
            <p:ph type="title"/>
          </p:nvPr>
        </p:nvSpPr>
        <p:spPr>
          <a:xfrm>
            <a:off x="981875" y="454839"/>
            <a:ext cx="8229600" cy="715963"/>
          </a:xfrm>
        </p:spPr>
        <p:txBody>
          <a:bodyPr/>
          <a:lstStyle/>
          <a:p>
            <a:pPr>
              <a:defRPr/>
            </a:pPr>
            <a:r>
              <a:rPr lang="en-US" sz="4267"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FB40407E-914F-4D73-AF1A-EAF3F6A8BE99}"/>
              </a:ext>
            </a:extLst>
          </p:cNvPr>
          <p:cNvGraphicFramePr>
            <a:graphicFrameLocks noGrp="1"/>
          </p:cNvGraphicFramePr>
          <p:nvPr>
            <p:ph type="tbl" idx="1"/>
          </p:nvPr>
        </p:nvGraphicFramePr>
        <p:xfrm>
          <a:off x="1195376" y="1998711"/>
          <a:ext cx="10387024" cy="2255512"/>
        </p:xfrm>
        <a:graphic>
          <a:graphicData uri="http://schemas.openxmlformats.org/drawingml/2006/table">
            <a:tbl>
              <a:tblPr firstRow="1" bandRow="1">
                <a:tableStyleId>{9D7B26C5-4107-4FEC-AEDC-1716B250A1EF}</a:tableStyleId>
              </a:tblPr>
              <a:tblGrid>
                <a:gridCol w="2708301">
                  <a:extLst>
                    <a:ext uri="{9D8B030D-6E8A-4147-A177-3AD203B41FA5}">
                      <a16:colId xmlns:a16="http://schemas.microsoft.com/office/drawing/2014/main" val="20000"/>
                    </a:ext>
                  </a:extLst>
                </a:gridCol>
                <a:gridCol w="4346808">
                  <a:extLst>
                    <a:ext uri="{9D8B030D-6E8A-4147-A177-3AD203B41FA5}">
                      <a16:colId xmlns:a16="http://schemas.microsoft.com/office/drawing/2014/main" val="20001"/>
                    </a:ext>
                  </a:extLst>
                </a:gridCol>
                <a:gridCol w="3331915">
                  <a:extLst>
                    <a:ext uri="{9D8B030D-6E8A-4147-A177-3AD203B41FA5}">
                      <a16:colId xmlns:a16="http://schemas.microsoft.com/office/drawing/2014/main" val="20002"/>
                    </a:ext>
                  </a:extLst>
                </a:gridCol>
              </a:tblGrid>
              <a:tr h="375904">
                <a:tc>
                  <a:txBody>
                    <a:bodyPr/>
                    <a:lstStyle/>
                    <a:p>
                      <a:r>
                        <a:rPr lang="en-US" sz="1900" dirty="0"/>
                        <a:t>Drug</a:t>
                      </a:r>
                    </a:p>
                  </a:txBody>
                  <a:tcPr marT="45712" marB="45712"/>
                </a:tc>
                <a:tc>
                  <a:txBody>
                    <a:bodyPr/>
                    <a:lstStyle/>
                    <a:p>
                      <a:r>
                        <a:rPr lang="en-US" sz="1900" dirty="0"/>
                        <a:t>Concern</a:t>
                      </a:r>
                    </a:p>
                  </a:txBody>
                  <a:tcPr marT="45712" marB="45712"/>
                </a:tc>
                <a:tc>
                  <a:txBody>
                    <a:bodyPr/>
                    <a:lstStyle/>
                    <a:p>
                      <a:r>
                        <a:rPr lang="en-US" sz="1900" dirty="0"/>
                        <a:t>Alternatives</a:t>
                      </a:r>
                    </a:p>
                  </a:txBody>
                  <a:tcPr marT="45712" marB="45712"/>
                </a:tc>
                <a:extLst>
                  <a:ext uri="{0D108BD9-81ED-4DB2-BD59-A6C34878D82A}">
                    <a16:rowId xmlns:a16="http://schemas.microsoft.com/office/drawing/2014/main" val="10000"/>
                  </a:ext>
                </a:extLst>
              </a:tr>
              <a:tr h="1879608">
                <a:tc>
                  <a:txBody>
                    <a:bodyPr/>
                    <a:lstStyle/>
                    <a:p>
                      <a:r>
                        <a:rPr lang="en-US" sz="1500" u="sng" dirty="0"/>
                        <a:t>Pain medications</a:t>
                      </a:r>
                      <a:r>
                        <a:rPr lang="en-US" sz="1500" u="none" dirty="0"/>
                        <a:t>:</a:t>
                      </a:r>
                      <a:endParaRPr lang="en-US" sz="1500" u="sng" dirty="0"/>
                    </a:p>
                    <a:p>
                      <a:r>
                        <a:rPr lang="en-US" sz="1500" u="none" dirty="0"/>
                        <a:t>  </a:t>
                      </a:r>
                      <a:r>
                        <a:rPr lang="en-US" sz="1500" b="1" u="none" dirty="0"/>
                        <a:t>Skeletal</a:t>
                      </a:r>
                      <a:r>
                        <a:rPr lang="en-US" sz="1500" b="1" u="none" baseline="0" dirty="0"/>
                        <a:t> m</a:t>
                      </a:r>
                      <a:r>
                        <a:rPr lang="en-US" sz="1500" b="1" u="none" dirty="0"/>
                        <a:t>uscle relaxants</a:t>
                      </a:r>
                      <a:r>
                        <a:rPr lang="en-US" sz="1500" dirty="0"/>
                        <a:t>:</a:t>
                      </a:r>
                    </a:p>
                    <a:p>
                      <a:r>
                        <a:rPr lang="en-US" sz="1500" baseline="0" dirty="0"/>
                        <a:t>    </a:t>
                      </a:r>
                      <a:r>
                        <a:rPr lang="en-US" sz="1500" baseline="0" dirty="0" err="1"/>
                        <a:t>methocarbamol</a:t>
                      </a:r>
                      <a:endParaRPr lang="en-US" sz="1500" baseline="0" dirty="0"/>
                    </a:p>
                    <a:p>
                      <a:r>
                        <a:rPr lang="en-US" sz="1500" baseline="0" dirty="0"/>
                        <a:t>    </a:t>
                      </a:r>
                      <a:r>
                        <a:rPr lang="en-US" sz="1500" baseline="0" dirty="0" err="1"/>
                        <a:t>carisoprodol</a:t>
                      </a:r>
                      <a:endParaRPr lang="en-US" sz="1500" baseline="0" dirty="0"/>
                    </a:p>
                    <a:p>
                      <a:r>
                        <a:rPr lang="en-US" sz="1500" baseline="0" dirty="0"/>
                        <a:t>    </a:t>
                      </a:r>
                      <a:r>
                        <a:rPr lang="en-US" sz="1500" baseline="0" dirty="0" err="1"/>
                        <a:t>chlorzoxazone</a:t>
                      </a:r>
                      <a:endParaRPr lang="en-US" sz="1500" baseline="0" dirty="0"/>
                    </a:p>
                    <a:p>
                      <a:r>
                        <a:rPr lang="en-US" sz="1500" baseline="0" dirty="0"/>
                        <a:t>    </a:t>
                      </a:r>
                      <a:r>
                        <a:rPr lang="en-US" sz="1500" baseline="0" dirty="0" err="1"/>
                        <a:t>metaxalone</a:t>
                      </a:r>
                      <a:endParaRPr lang="en-US" sz="1500" baseline="0" dirty="0"/>
                    </a:p>
                    <a:p>
                      <a:r>
                        <a:rPr lang="en-US" sz="1500" baseline="0" dirty="0"/>
                        <a:t>    cyclobenzaprine</a:t>
                      </a:r>
                    </a:p>
                    <a:p>
                      <a:r>
                        <a:rPr lang="en-US" sz="1500" baseline="0" dirty="0"/>
                        <a:t>    </a:t>
                      </a:r>
                      <a:endParaRPr lang="en-US" sz="1500" dirty="0"/>
                    </a:p>
                  </a:txBody>
                  <a:tcPr marT="45724" marB="45724"/>
                </a:tc>
                <a:tc>
                  <a:txBody>
                    <a:bodyPr/>
                    <a:lstStyle/>
                    <a:p>
                      <a:r>
                        <a:rPr lang="en-US" sz="1600" dirty="0"/>
                        <a:t>Poorly</a:t>
                      </a:r>
                      <a:r>
                        <a:rPr lang="en-US" sz="1600" baseline="0" dirty="0"/>
                        <a:t> tolerated by elderly due to anticholinergic effects, sedation, and risk of fracture</a:t>
                      </a:r>
                    </a:p>
                    <a:p>
                      <a:endParaRPr lang="en-US" sz="1600" baseline="0" dirty="0"/>
                    </a:p>
                    <a:p>
                      <a:r>
                        <a:rPr lang="en-US" sz="1600" baseline="0" dirty="0"/>
                        <a:t>Questionable effectiveness at doses tolerated in older adults</a:t>
                      </a:r>
                    </a:p>
                  </a:txBody>
                  <a:tcPr marT="45724" marB="45724"/>
                </a:tc>
                <a:tc>
                  <a:txBody>
                    <a:bodyPr/>
                    <a:lstStyle/>
                    <a:p>
                      <a:r>
                        <a:rPr lang="en-US" sz="1600" baseline="0" dirty="0"/>
                        <a:t>For mild or moderate pain: APAP, </a:t>
                      </a:r>
                      <a:r>
                        <a:rPr lang="en-US" sz="1600" baseline="0" dirty="0" err="1"/>
                        <a:t>salsalate</a:t>
                      </a:r>
                      <a:r>
                        <a:rPr lang="en-US" sz="1600" baseline="0" dirty="0"/>
                        <a:t>, propionic acid derivatives (e.g. ibuprofen, naproxen)</a:t>
                      </a:r>
                    </a:p>
                  </a:txBody>
                  <a:tcPr marT="45724" marB="45724"/>
                </a:tc>
                <a:extLst>
                  <a:ext uri="{0D108BD9-81ED-4DB2-BD59-A6C34878D82A}">
                    <a16:rowId xmlns:a16="http://schemas.microsoft.com/office/drawing/2014/main" val="10003"/>
                  </a:ext>
                </a:extLst>
              </a:tr>
            </a:tbl>
          </a:graphicData>
        </a:graphic>
      </p:graphicFrame>
      <p:sp>
        <p:nvSpPr>
          <p:cNvPr id="54285" name="Slide Number Placeholder 4">
            <a:extLst>
              <a:ext uri="{FF2B5EF4-FFF2-40B4-BE49-F238E27FC236}">
                <a16:creationId xmlns:a16="http://schemas.microsoft.com/office/drawing/2014/main" id="{DEF50AE8-CC19-49F9-9D9D-386681BE8B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13099F24-53E8-4D0D-9F54-7C9C31307261}" type="slidenum">
              <a:rPr lang="en-US" altLang="en-US" sz="1200">
                <a:solidFill>
                  <a:srgbClr val="FFFFFF"/>
                </a:solidFill>
              </a:rPr>
              <a:pPr defTabSz="609585">
                <a:lnSpc>
                  <a:spcPct val="80000"/>
                </a:lnSpc>
              </a:pPr>
              <a:t>42</a:t>
            </a:fld>
            <a:endParaRPr lang="en-US" altLang="en-US" sz="1200">
              <a:solidFill>
                <a:srgbClr val="FFFFFF"/>
              </a:solidFill>
            </a:endParaRPr>
          </a:p>
        </p:txBody>
      </p:sp>
      <p:sp>
        <p:nvSpPr>
          <p:cNvPr id="54286" name="Text Box 67">
            <a:extLst>
              <a:ext uri="{FF2B5EF4-FFF2-40B4-BE49-F238E27FC236}">
                <a16:creationId xmlns:a16="http://schemas.microsoft.com/office/drawing/2014/main" id="{97110D04-5BD0-4038-B880-FD9D543D121C}"/>
              </a:ext>
            </a:extLst>
          </p:cNvPr>
          <p:cNvSpPr txBox="1">
            <a:spLocks noChangeArrowheads="1"/>
          </p:cNvSpPr>
          <p:nvPr/>
        </p:nvSpPr>
        <p:spPr bwMode="auto">
          <a:xfrm>
            <a:off x="940588" y="6424684"/>
            <a:ext cx="1089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09585"/>
            <a:r>
              <a:rPr lang="en-US" altLang="en-US" sz="1000" dirty="0">
                <a:solidFill>
                  <a:srgbClr val="000000"/>
                </a:solidFill>
              </a:rPr>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C034D62-A687-4C4F-9AAC-DEED3799DB7E}"/>
              </a:ext>
            </a:extLst>
          </p:cNvPr>
          <p:cNvSpPr>
            <a:spLocks noGrp="1"/>
          </p:cNvSpPr>
          <p:nvPr>
            <p:ph type="title"/>
          </p:nvPr>
        </p:nvSpPr>
        <p:spPr>
          <a:xfrm>
            <a:off x="1357634" y="438649"/>
            <a:ext cx="10834367" cy="1229803"/>
          </a:xfrm>
        </p:spPr>
        <p:txBody>
          <a:bodyPr anchor="ctr">
            <a:normAutofit/>
          </a:bodyPr>
          <a:lstStyle/>
          <a:p>
            <a:pPr>
              <a:defRPr/>
            </a:pPr>
            <a:r>
              <a:rPr lang="en-US" sz="3733" dirty="0">
                <a:solidFill>
                  <a:schemeClr val="accent4"/>
                </a:solidFill>
              </a:rPr>
              <a:t>Polypharmacy</a:t>
            </a:r>
          </a:p>
        </p:txBody>
      </p:sp>
      <p:sp>
        <p:nvSpPr>
          <p:cNvPr id="33796" name="Slide Number Placeholder 3">
            <a:extLst>
              <a:ext uri="{FF2B5EF4-FFF2-40B4-BE49-F238E27FC236}">
                <a16:creationId xmlns:a16="http://schemas.microsoft.com/office/drawing/2014/main" id="{A519C06D-BFA7-4BA7-B679-02D1CC8313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F435BE7F-0CFA-493C-B2F3-7B6C35BA4056}" type="slidenum">
              <a:rPr lang="en-US" altLang="en-US" sz="1200">
                <a:solidFill>
                  <a:srgbClr val="FFFFFF"/>
                </a:solidFill>
              </a:rPr>
              <a:pPr defTabSz="609585">
                <a:lnSpc>
                  <a:spcPct val="80000"/>
                </a:lnSpc>
                <a:spcAft>
                  <a:spcPts val="800"/>
                </a:spcAft>
              </a:pPr>
              <a:t>43</a:t>
            </a:fld>
            <a:endParaRPr lang="en-US" altLang="en-US" sz="1200">
              <a:solidFill>
                <a:srgbClr val="FFFFFF"/>
              </a:solidFill>
            </a:endParaRPr>
          </a:p>
        </p:txBody>
      </p:sp>
      <p:graphicFrame>
        <p:nvGraphicFramePr>
          <p:cNvPr id="36868" name="Content Placeholder 2">
            <a:extLst>
              <a:ext uri="{FF2B5EF4-FFF2-40B4-BE49-F238E27FC236}">
                <a16:creationId xmlns:a16="http://schemas.microsoft.com/office/drawing/2014/main" id="{9B6BC346-67B9-BE08-3956-15663E3E40A0}"/>
              </a:ext>
            </a:extLst>
          </p:cNvPr>
          <p:cNvGraphicFramePr>
            <a:graphicFrameLocks noGrp="1"/>
          </p:cNvGraphicFramePr>
          <p:nvPr>
            <p:ph idx="1"/>
          </p:nvPr>
        </p:nvGraphicFramePr>
        <p:xfrm>
          <a:off x="1116238" y="1793069"/>
          <a:ext cx="10382273" cy="486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D77342B-BE90-493B-9A6B-3D9D7168FA9A}"/>
              </a:ext>
            </a:extLst>
          </p:cNvPr>
          <p:cNvSpPr>
            <a:spLocks noGrp="1" noChangeArrowheads="1"/>
          </p:cNvSpPr>
          <p:nvPr>
            <p:ph type="title"/>
          </p:nvPr>
        </p:nvSpPr>
        <p:spPr>
          <a:xfrm>
            <a:off x="978385" y="478681"/>
            <a:ext cx="7772400" cy="712787"/>
          </a:xfrm>
        </p:spPr>
        <p:txBody>
          <a:bodyPr/>
          <a:lstStyle/>
          <a:p>
            <a:pPr>
              <a:defRPr/>
            </a:pPr>
            <a:r>
              <a:rPr lang="en-US" sz="3733" dirty="0">
                <a:solidFill>
                  <a:schemeClr val="tx1"/>
                </a:solidFill>
              </a:rPr>
              <a:t>Prescribing Cascade</a:t>
            </a:r>
          </a:p>
        </p:txBody>
      </p:sp>
      <p:sp>
        <p:nvSpPr>
          <p:cNvPr id="27652" name="AutoShape 5">
            <a:extLst>
              <a:ext uri="{FF2B5EF4-FFF2-40B4-BE49-F238E27FC236}">
                <a16:creationId xmlns:a16="http://schemas.microsoft.com/office/drawing/2014/main" id="{6155E0CE-C440-4339-8A64-BF2A20EB55E7}"/>
              </a:ext>
            </a:extLst>
          </p:cNvPr>
          <p:cNvSpPr>
            <a:spLocks noGrp="1" noChangeArrowheads="1"/>
          </p:cNvSpPr>
          <p:nvPr>
            <p:ph idx="1"/>
          </p:nvPr>
        </p:nvSpPr>
        <p:spPr>
          <a:xfrm>
            <a:off x="3886200" y="2438400"/>
            <a:ext cx="3048000" cy="535531"/>
          </a:xfrm>
          <a:prstGeom prst="flowChartProcess">
            <a:avLst/>
          </a:prstGeom>
          <a:solidFill>
            <a:schemeClr val="accent4"/>
          </a:solidFill>
          <a:ln>
            <a:noFill/>
            <a:miter lim="800000"/>
            <a:headEnd/>
            <a:tailEnd/>
          </a:ln>
        </p:spPr>
        <p:txBody>
          <a:bodyPr wrap="square">
            <a:spAutoFit/>
          </a:bodyPr>
          <a:lstStyle/>
          <a:p>
            <a:pPr eaLnBrk="1" hangingPunct="1">
              <a:spcBef>
                <a:spcPct val="0"/>
              </a:spcBef>
              <a:buClrTx/>
              <a:buSzTx/>
              <a:buFontTx/>
              <a:buNone/>
              <a:defRPr/>
            </a:pPr>
            <a:r>
              <a:rPr lang="en-US" alt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ADE interpreted as new medical condition</a:t>
            </a:r>
          </a:p>
        </p:txBody>
      </p:sp>
      <p:sp>
        <p:nvSpPr>
          <p:cNvPr id="34820" name="Slide Number Placeholder 12">
            <a:extLst>
              <a:ext uri="{FF2B5EF4-FFF2-40B4-BE49-F238E27FC236}">
                <a16:creationId xmlns:a16="http://schemas.microsoft.com/office/drawing/2014/main" id="{FA292F8F-2E50-4845-911E-D07D03BD5D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pPr>
            <a:fld id="{6E5CCEBF-6D87-4993-A26E-F81F78E5E293}" type="slidenum">
              <a:rPr lang="en-US" altLang="en-US" sz="1200">
                <a:solidFill>
                  <a:srgbClr val="FFFFFF"/>
                </a:solidFill>
              </a:rPr>
              <a:pPr defTabSz="609585">
                <a:lnSpc>
                  <a:spcPct val="80000"/>
                </a:lnSpc>
              </a:pPr>
              <a:t>44</a:t>
            </a:fld>
            <a:endParaRPr lang="en-US" altLang="en-US" sz="1200">
              <a:solidFill>
                <a:srgbClr val="FFFFFF"/>
              </a:solidFill>
            </a:endParaRPr>
          </a:p>
        </p:txBody>
      </p:sp>
      <p:sp>
        <p:nvSpPr>
          <p:cNvPr id="27653" name="AutoShape 3">
            <a:extLst>
              <a:ext uri="{FF2B5EF4-FFF2-40B4-BE49-F238E27FC236}">
                <a16:creationId xmlns:a16="http://schemas.microsoft.com/office/drawing/2014/main" id="{215EB065-2428-44CB-B077-4F8579D06DB7}"/>
              </a:ext>
            </a:extLst>
          </p:cNvPr>
          <p:cNvSpPr>
            <a:spLocks noChangeArrowheads="1"/>
          </p:cNvSpPr>
          <p:nvPr/>
        </p:nvSpPr>
        <p:spPr bwMode="auto">
          <a:xfrm>
            <a:off x="2438400" y="1600200"/>
            <a:ext cx="1752600" cy="53340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defTabSz="609585">
              <a:defRPr/>
            </a:pPr>
            <a:r>
              <a:rPr lang="en-US" altLang="en-US" sz="2000" b="1" dirty="0">
                <a:solidFill>
                  <a:srgbClr val="FFFFFF"/>
                </a:solidFill>
              </a:rPr>
              <a:t>Drug 1</a:t>
            </a:r>
          </a:p>
        </p:txBody>
      </p:sp>
      <p:sp>
        <p:nvSpPr>
          <p:cNvPr id="34822" name="AutoShape 4">
            <a:extLst>
              <a:ext uri="{FF2B5EF4-FFF2-40B4-BE49-F238E27FC236}">
                <a16:creationId xmlns:a16="http://schemas.microsoft.com/office/drawing/2014/main" id="{9D910812-97C0-4F7F-941F-762A2BC57A1E}"/>
              </a:ext>
            </a:extLst>
          </p:cNvPr>
          <p:cNvSpPr>
            <a:spLocks noChangeArrowheads="1"/>
          </p:cNvSpPr>
          <p:nvPr/>
        </p:nvSpPr>
        <p:spPr bwMode="auto">
          <a:xfrm rot="5400000">
            <a:off x="2895600" y="2286000"/>
            <a:ext cx="609600" cy="609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pPr defTabSz="609585"/>
            <a:endParaRPr lang="en-US">
              <a:solidFill>
                <a:srgbClr val="000000"/>
              </a:solidFill>
              <a:latin typeface="Arial" panose="020B0604020202020204"/>
            </a:endParaRPr>
          </a:p>
        </p:txBody>
      </p:sp>
      <p:sp>
        <p:nvSpPr>
          <p:cNvPr id="34823" name="AutoShape 6">
            <a:extLst>
              <a:ext uri="{FF2B5EF4-FFF2-40B4-BE49-F238E27FC236}">
                <a16:creationId xmlns:a16="http://schemas.microsoft.com/office/drawing/2014/main" id="{031FA953-931A-4B74-BFC0-E1B8F65F1FD7}"/>
              </a:ext>
            </a:extLst>
          </p:cNvPr>
          <p:cNvSpPr>
            <a:spLocks noChangeArrowheads="1"/>
          </p:cNvSpPr>
          <p:nvPr/>
        </p:nvSpPr>
        <p:spPr bwMode="auto">
          <a:xfrm rot="5400000">
            <a:off x="4114800" y="3352800"/>
            <a:ext cx="609600" cy="609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pPr defTabSz="609585"/>
            <a:endParaRPr lang="en-US">
              <a:solidFill>
                <a:srgbClr val="000000"/>
              </a:solidFill>
              <a:latin typeface="Arial" panose="020B0604020202020204"/>
            </a:endParaRPr>
          </a:p>
        </p:txBody>
      </p:sp>
      <p:sp>
        <p:nvSpPr>
          <p:cNvPr id="27656" name="AutoShape 7">
            <a:extLst>
              <a:ext uri="{FF2B5EF4-FFF2-40B4-BE49-F238E27FC236}">
                <a16:creationId xmlns:a16="http://schemas.microsoft.com/office/drawing/2014/main" id="{1CD852A3-711D-4F77-857B-60776F0AADFB}"/>
              </a:ext>
            </a:extLst>
          </p:cNvPr>
          <p:cNvSpPr>
            <a:spLocks noChangeArrowheads="1"/>
          </p:cNvSpPr>
          <p:nvPr/>
        </p:nvSpPr>
        <p:spPr bwMode="auto">
          <a:xfrm>
            <a:off x="5029200" y="3508325"/>
            <a:ext cx="1752600" cy="53340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defTabSz="609585">
              <a:defRPr/>
            </a:pPr>
            <a:r>
              <a:rPr lang="en-US" altLang="en-US" sz="2000" b="1" dirty="0">
                <a:solidFill>
                  <a:srgbClr val="FFFFFF"/>
                </a:solidFill>
              </a:rPr>
              <a:t>Drug 2</a:t>
            </a:r>
          </a:p>
        </p:txBody>
      </p:sp>
      <p:sp>
        <p:nvSpPr>
          <p:cNvPr id="27657" name="AutoShape 8">
            <a:extLst>
              <a:ext uri="{FF2B5EF4-FFF2-40B4-BE49-F238E27FC236}">
                <a16:creationId xmlns:a16="http://schemas.microsoft.com/office/drawing/2014/main" id="{D9EF4562-47C7-4D21-9693-C7A138C4D217}"/>
              </a:ext>
            </a:extLst>
          </p:cNvPr>
          <p:cNvSpPr>
            <a:spLocks noChangeArrowheads="1"/>
          </p:cNvSpPr>
          <p:nvPr/>
        </p:nvSpPr>
        <p:spPr bwMode="auto">
          <a:xfrm>
            <a:off x="6400800" y="4419601"/>
            <a:ext cx="2819400" cy="584775"/>
          </a:xfrm>
          <a:prstGeom prst="flowChartProcess">
            <a:avLst/>
          </a:prstGeom>
          <a:solidFill>
            <a:schemeClr val="accent4"/>
          </a:solidFill>
          <a:ln w="9525">
            <a:noFill/>
            <a:miter lim="800000"/>
            <a:headEnd/>
            <a:tailEnd/>
          </a:ln>
        </p:spPr>
        <p:txBody>
          <a:bodyPr>
            <a:spAutoFit/>
          </a:bodyPr>
          <a:lstStyle>
            <a:lvl1pPr marL="342900" indent="-342900">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marL="457189" indent="-457189" defTabSz="609585">
              <a:defRPr/>
            </a:pPr>
            <a:r>
              <a:rPr lang="en-US" altLang="en-US" sz="1600" b="1" dirty="0">
                <a:solidFill>
                  <a:srgbClr val="FFFFFF"/>
                </a:solidFill>
              </a:rPr>
              <a:t>ADE interpreted as new medical condition</a:t>
            </a:r>
          </a:p>
        </p:txBody>
      </p:sp>
      <p:sp>
        <p:nvSpPr>
          <p:cNvPr id="34826" name="AutoShape 9">
            <a:extLst>
              <a:ext uri="{FF2B5EF4-FFF2-40B4-BE49-F238E27FC236}">
                <a16:creationId xmlns:a16="http://schemas.microsoft.com/office/drawing/2014/main" id="{11086C99-21FC-417C-A841-8FC32DA5390B}"/>
              </a:ext>
            </a:extLst>
          </p:cNvPr>
          <p:cNvSpPr>
            <a:spLocks noChangeArrowheads="1"/>
          </p:cNvSpPr>
          <p:nvPr/>
        </p:nvSpPr>
        <p:spPr bwMode="auto">
          <a:xfrm rot="5400000">
            <a:off x="5486400" y="4343400"/>
            <a:ext cx="609600" cy="609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pPr defTabSz="609585"/>
            <a:endParaRPr lang="en-US">
              <a:solidFill>
                <a:srgbClr val="000000"/>
              </a:solidFill>
              <a:latin typeface="Arial" panose="020B0604020202020204"/>
            </a:endParaRPr>
          </a:p>
        </p:txBody>
      </p:sp>
      <p:sp>
        <p:nvSpPr>
          <p:cNvPr id="34827" name="AutoShape 10">
            <a:extLst>
              <a:ext uri="{FF2B5EF4-FFF2-40B4-BE49-F238E27FC236}">
                <a16:creationId xmlns:a16="http://schemas.microsoft.com/office/drawing/2014/main" id="{F31CDFB4-E609-406A-949C-E32A14918DCD}"/>
              </a:ext>
            </a:extLst>
          </p:cNvPr>
          <p:cNvSpPr>
            <a:spLocks noChangeArrowheads="1"/>
          </p:cNvSpPr>
          <p:nvPr/>
        </p:nvSpPr>
        <p:spPr bwMode="auto">
          <a:xfrm rot="5400000">
            <a:off x="6934200" y="5410200"/>
            <a:ext cx="609600" cy="609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pPr defTabSz="609585"/>
            <a:endParaRPr lang="en-US">
              <a:solidFill>
                <a:srgbClr val="000000"/>
              </a:solidFill>
              <a:latin typeface="Arial" panose="020B0604020202020204"/>
            </a:endParaRPr>
          </a:p>
        </p:txBody>
      </p:sp>
      <p:sp>
        <p:nvSpPr>
          <p:cNvPr id="27660" name="AutoShape 11">
            <a:extLst>
              <a:ext uri="{FF2B5EF4-FFF2-40B4-BE49-F238E27FC236}">
                <a16:creationId xmlns:a16="http://schemas.microsoft.com/office/drawing/2014/main" id="{50488439-2E72-4EE2-886B-A660E0A9C6FC}"/>
              </a:ext>
            </a:extLst>
          </p:cNvPr>
          <p:cNvSpPr>
            <a:spLocks noChangeArrowheads="1"/>
          </p:cNvSpPr>
          <p:nvPr/>
        </p:nvSpPr>
        <p:spPr bwMode="auto">
          <a:xfrm>
            <a:off x="7874485" y="5575737"/>
            <a:ext cx="1752600" cy="53340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defTabSz="609585">
              <a:defRPr/>
            </a:pPr>
            <a:r>
              <a:rPr lang="en-US" altLang="en-US" sz="2000" b="1" dirty="0">
                <a:solidFill>
                  <a:srgbClr val="FFFFFF"/>
                </a:solidFill>
              </a:rPr>
              <a:t>Drug 3</a:t>
            </a:r>
          </a:p>
        </p:txBody>
      </p:sp>
      <p:sp>
        <p:nvSpPr>
          <p:cNvPr id="34829" name="Text Box 12">
            <a:extLst>
              <a:ext uri="{FF2B5EF4-FFF2-40B4-BE49-F238E27FC236}">
                <a16:creationId xmlns:a16="http://schemas.microsoft.com/office/drawing/2014/main" id="{BDC6556F-F2B6-44F3-86E8-FD59D109D461}"/>
              </a:ext>
            </a:extLst>
          </p:cNvPr>
          <p:cNvSpPr txBox="1">
            <a:spLocks noChangeArrowheads="1"/>
          </p:cNvSpPr>
          <p:nvPr/>
        </p:nvSpPr>
        <p:spPr bwMode="auto">
          <a:xfrm>
            <a:off x="838200" y="6483252"/>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457189" indent="-457189" defTabSz="609585">
              <a:spcBef>
                <a:spcPct val="50000"/>
              </a:spcBef>
            </a:pPr>
            <a:r>
              <a:rPr lang="en-US" altLang="en-US" sz="1200">
                <a:solidFill>
                  <a:srgbClr val="000000"/>
                </a:solidFill>
              </a:rPr>
              <a:t>Rochon PA, Gurwitz JH. Optimizing drug treatment in elderly people: the prescribing cascase. BMJ 1997;315:1097.</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54D2A29-0F44-4625-A196-BDD4EFA66F0C}"/>
              </a:ext>
            </a:extLst>
          </p:cNvPr>
          <p:cNvSpPr>
            <a:spLocks noGrp="1" noChangeArrowheads="1"/>
          </p:cNvSpPr>
          <p:nvPr>
            <p:ph type="title"/>
          </p:nvPr>
        </p:nvSpPr>
        <p:spPr/>
        <p:txBody>
          <a:bodyPr/>
          <a:lstStyle/>
          <a:p>
            <a:pPr eaLnBrk="1" hangingPunct="1">
              <a:defRPr/>
            </a:pPr>
            <a:r>
              <a:rPr lang="en-US" altLang="en-US" sz="3733">
                <a:solidFill>
                  <a:schemeClr val="accent4"/>
                </a:solidFill>
              </a:rPr>
              <a:t>Avoiding Polypharmacy</a:t>
            </a:r>
            <a:endParaRPr lang="en-US" altLang="en-US" sz="3733" dirty="0">
              <a:solidFill>
                <a:schemeClr val="accent4"/>
              </a:solidFill>
            </a:endParaRPr>
          </a:p>
        </p:txBody>
      </p:sp>
      <p:sp>
        <p:nvSpPr>
          <p:cNvPr id="36867" name="Rectangle 3">
            <a:extLst>
              <a:ext uri="{FF2B5EF4-FFF2-40B4-BE49-F238E27FC236}">
                <a16:creationId xmlns:a16="http://schemas.microsoft.com/office/drawing/2014/main" id="{8CADC1F3-B265-4616-8CDB-CB66613C73BB}"/>
              </a:ext>
            </a:extLst>
          </p:cNvPr>
          <p:cNvSpPr>
            <a:spLocks noGrp="1" noChangeArrowheads="1"/>
          </p:cNvSpPr>
          <p:nvPr>
            <p:ph type="body" idx="1"/>
          </p:nvPr>
        </p:nvSpPr>
        <p:spPr>
          <a:xfrm>
            <a:off x="1148221" y="1577868"/>
            <a:ext cx="10341107" cy="4908465"/>
          </a:xfrm>
        </p:spPr>
        <p:txBody>
          <a:bodyPr/>
          <a:lstStyle/>
          <a:p>
            <a:pPr marL="457189" indent="-457189">
              <a:buFont typeface="Arial" panose="020B0604020202020204" pitchFamily="34" charset="0"/>
              <a:buChar char="•"/>
            </a:pPr>
            <a:r>
              <a:rPr lang="en-US" altLang="en-US" dirty="0"/>
              <a:t>Avoid prescribing before evaluation</a:t>
            </a:r>
          </a:p>
          <a:p>
            <a:pPr marL="457189" indent="-457189">
              <a:buFont typeface="Arial" panose="020B0604020202020204" pitchFamily="34" charset="0"/>
              <a:buChar char="•"/>
            </a:pPr>
            <a:r>
              <a:rPr lang="en-US" altLang="en-US" dirty="0"/>
              <a:t>Not every complaint requires a medication</a:t>
            </a:r>
          </a:p>
          <a:p>
            <a:pPr marL="457189" indent="-457189">
              <a:buFont typeface="Arial" panose="020B0604020202020204" pitchFamily="34" charset="0"/>
              <a:buChar char="•"/>
            </a:pPr>
            <a:r>
              <a:rPr lang="en-US" altLang="en-US" dirty="0"/>
              <a:t>Consider non-pharmacologic therapy</a:t>
            </a:r>
          </a:p>
          <a:p>
            <a:pPr marL="457189" indent="-457189">
              <a:buFont typeface="Arial" panose="020B0604020202020204" pitchFamily="34" charset="0"/>
              <a:buChar char="•"/>
            </a:pPr>
            <a:r>
              <a:rPr lang="en-US" altLang="en-US" dirty="0"/>
              <a:t>Be reluctant to start drugs that will be hard to stop</a:t>
            </a:r>
          </a:p>
          <a:p>
            <a:pPr marL="457189" indent="-457189">
              <a:buFont typeface="Arial" panose="020B0604020202020204" pitchFamily="34" charset="0"/>
              <a:buChar char="•"/>
            </a:pPr>
            <a:r>
              <a:rPr lang="en-US" altLang="en-US" dirty="0"/>
              <a:t>Beware of the “prescribing cascade”</a:t>
            </a:r>
          </a:p>
          <a:p>
            <a:pPr eaLnBrk="1" hangingPunct="1"/>
            <a:endParaRPr lang="en-US" altLang="en-US" dirty="0"/>
          </a:p>
          <a:p>
            <a:pPr eaLnBrk="1" hangingPunct="1">
              <a:buFont typeface="Wingdings" panose="05000000000000000000" pitchFamily="2" charset="2"/>
              <a:buNone/>
            </a:pPr>
            <a:endParaRPr lang="en-US" altLang="en-US"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AE2F-10F1-48A5-9026-CF05A5D0BB2B}"/>
              </a:ext>
            </a:extLst>
          </p:cNvPr>
          <p:cNvSpPr>
            <a:spLocks noGrp="1"/>
          </p:cNvSpPr>
          <p:nvPr>
            <p:ph type="title"/>
          </p:nvPr>
        </p:nvSpPr>
        <p:spPr>
          <a:xfrm>
            <a:off x="1022587" y="235124"/>
            <a:ext cx="10834367" cy="1229803"/>
          </a:xfrm>
        </p:spPr>
        <p:txBody>
          <a:bodyPr anchor="ctr">
            <a:normAutofit/>
          </a:bodyPr>
          <a:lstStyle/>
          <a:p>
            <a:pPr>
              <a:defRPr/>
            </a:pPr>
            <a:r>
              <a:rPr lang="en-US" sz="4267" dirty="0"/>
              <a:t>Deprescribing</a:t>
            </a:r>
          </a:p>
        </p:txBody>
      </p:sp>
      <p:sp>
        <p:nvSpPr>
          <p:cNvPr id="56324" name="Slide Number Placeholder 3">
            <a:extLst>
              <a:ext uri="{FF2B5EF4-FFF2-40B4-BE49-F238E27FC236}">
                <a16:creationId xmlns:a16="http://schemas.microsoft.com/office/drawing/2014/main" id="{946DD1B8-7CBC-471F-A68E-CD99FF4895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spcAft>
                <a:spcPts val="800"/>
              </a:spcAft>
            </a:pPr>
            <a:fld id="{A79BCE0B-747B-4C7E-9ECF-6E428BB42257}" type="slidenum">
              <a:rPr lang="en-US" altLang="en-US" sz="2400">
                <a:solidFill>
                  <a:srgbClr val="FFFFFF"/>
                </a:solidFill>
              </a:rPr>
              <a:pPr defTabSz="609585">
                <a:spcAft>
                  <a:spcPts val="800"/>
                </a:spcAft>
              </a:pPr>
              <a:t>46</a:t>
            </a:fld>
            <a:endParaRPr lang="en-US" altLang="en-US" sz="2400">
              <a:solidFill>
                <a:srgbClr val="FFFFFF"/>
              </a:solidFill>
            </a:endParaRPr>
          </a:p>
        </p:txBody>
      </p:sp>
      <p:graphicFrame>
        <p:nvGraphicFramePr>
          <p:cNvPr id="56326" name="Content Placeholder 2">
            <a:extLst>
              <a:ext uri="{FF2B5EF4-FFF2-40B4-BE49-F238E27FC236}">
                <a16:creationId xmlns:a16="http://schemas.microsoft.com/office/drawing/2014/main" id="{6FEE1FFD-DB8D-1509-34E9-CEEF0FA339EA}"/>
              </a:ext>
            </a:extLst>
          </p:cNvPr>
          <p:cNvGraphicFramePr>
            <a:graphicFrameLocks noGrp="1"/>
          </p:cNvGraphicFramePr>
          <p:nvPr>
            <p:ph idx="1"/>
          </p:nvPr>
        </p:nvGraphicFramePr>
        <p:xfrm>
          <a:off x="1022582" y="1217050"/>
          <a:ext cx="10834372" cy="4908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A3C6-D17D-4E98-9757-27EF6DA7B26F}"/>
              </a:ext>
            </a:extLst>
          </p:cNvPr>
          <p:cNvSpPr>
            <a:spLocks noGrp="1"/>
          </p:cNvSpPr>
          <p:nvPr>
            <p:ph type="title"/>
          </p:nvPr>
        </p:nvSpPr>
        <p:spPr>
          <a:xfrm>
            <a:off x="901593" y="205977"/>
            <a:ext cx="10834367" cy="1229803"/>
          </a:xfrm>
        </p:spPr>
        <p:txBody>
          <a:bodyPr anchor="ctr">
            <a:normAutofit/>
          </a:bodyPr>
          <a:lstStyle/>
          <a:p>
            <a:pPr>
              <a:defRPr/>
            </a:pPr>
            <a:r>
              <a:rPr lang="en-US"/>
              <a:t>Barriers to Deprescribing</a:t>
            </a:r>
          </a:p>
        </p:txBody>
      </p:sp>
      <p:sp>
        <p:nvSpPr>
          <p:cNvPr id="57348" name="Slide Number Placeholder 3">
            <a:extLst>
              <a:ext uri="{FF2B5EF4-FFF2-40B4-BE49-F238E27FC236}">
                <a16:creationId xmlns:a16="http://schemas.microsoft.com/office/drawing/2014/main" id="{7F57E575-4BEC-4336-8F63-215438D4E081}"/>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spcAft>
                <a:spcPts val="800"/>
              </a:spcAft>
            </a:pPr>
            <a:fld id="{AE719FA1-48E7-452E-9DC6-326B57EAF503}" type="slidenum">
              <a:rPr lang="en-US" altLang="en-US" sz="2400">
                <a:solidFill>
                  <a:srgbClr val="FFFFFF"/>
                </a:solidFill>
              </a:rPr>
              <a:pPr defTabSz="609585">
                <a:spcAft>
                  <a:spcPts val="800"/>
                </a:spcAft>
              </a:pPr>
              <a:t>47</a:t>
            </a:fld>
            <a:endParaRPr lang="en-US" altLang="en-US" sz="2400">
              <a:solidFill>
                <a:srgbClr val="FFFFFF"/>
              </a:solidFill>
            </a:endParaRPr>
          </a:p>
        </p:txBody>
      </p:sp>
      <p:graphicFrame>
        <p:nvGraphicFramePr>
          <p:cNvPr id="57350" name="Content Placeholder 2">
            <a:extLst>
              <a:ext uri="{FF2B5EF4-FFF2-40B4-BE49-F238E27FC236}">
                <a16:creationId xmlns:a16="http://schemas.microsoft.com/office/drawing/2014/main" id="{040DDCED-963B-B60A-A5D9-E2832458067F}"/>
              </a:ext>
            </a:extLst>
          </p:cNvPr>
          <p:cNvGraphicFramePr>
            <a:graphicFrameLocks noGrp="1"/>
          </p:cNvGraphicFramePr>
          <p:nvPr>
            <p:ph idx="1"/>
          </p:nvPr>
        </p:nvGraphicFramePr>
        <p:xfrm>
          <a:off x="901593" y="1570712"/>
          <a:ext cx="10834369" cy="4908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14C35-FE1C-4741-A3A2-9A4C660FF51D}"/>
              </a:ext>
            </a:extLst>
          </p:cNvPr>
          <p:cNvSpPr>
            <a:spLocks noGrp="1"/>
          </p:cNvSpPr>
          <p:nvPr>
            <p:ph idx="1"/>
          </p:nvPr>
        </p:nvSpPr>
        <p:spPr/>
        <p:txBody>
          <a:bodyPr>
            <a:normAutofit fontScale="92500" lnSpcReduction="10000"/>
          </a:bodyPr>
          <a:lstStyle/>
          <a:p>
            <a:r>
              <a:rPr lang="en-US" sz="2667" dirty="0"/>
              <a:t>Documentation of factors that warrant continued use</a:t>
            </a:r>
          </a:p>
          <a:p>
            <a:r>
              <a:rPr lang="en-US" sz="2667" dirty="0"/>
              <a:t>Engage patients in the process</a:t>
            </a:r>
          </a:p>
          <a:p>
            <a:r>
              <a:rPr lang="en-US" sz="2667" dirty="0"/>
              <a:t>Knowing when and how to taper medications</a:t>
            </a:r>
          </a:p>
          <a:p>
            <a:r>
              <a:rPr lang="en-US" sz="2667" dirty="0"/>
              <a:t>May need to increase monitoring</a:t>
            </a:r>
          </a:p>
          <a:p>
            <a:r>
              <a:rPr lang="en-US" sz="2667" dirty="0"/>
              <a:t>Plan for manage recurring symptoms</a:t>
            </a:r>
          </a:p>
          <a:p>
            <a:endParaRPr lang="en-US" sz="2667" dirty="0"/>
          </a:p>
          <a:p>
            <a:r>
              <a:rPr lang="en-US" sz="2667" dirty="0"/>
              <a:t>Guidelines by: </a:t>
            </a:r>
            <a:r>
              <a:rPr lang="en-US" sz="2667" dirty="0">
                <a:solidFill>
                  <a:srgbClr val="0070C0"/>
                </a:solidFill>
                <a:hlinkClick r:id="rId2"/>
              </a:rPr>
              <a:t>https://deprescribing.org/resources/deprescribing-guidelines-algorithms/</a:t>
            </a:r>
            <a:endParaRPr lang="en-US" sz="2667" dirty="0">
              <a:solidFill>
                <a:srgbClr val="0070C0"/>
              </a:solidFill>
            </a:endParaRPr>
          </a:p>
          <a:p>
            <a:pPr lvl="1"/>
            <a:r>
              <a:rPr lang="en-US" sz="2133" dirty="0"/>
              <a:t>PPIs</a:t>
            </a:r>
          </a:p>
          <a:p>
            <a:pPr lvl="1"/>
            <a:r>
              <a:rPr lang="en-US" sz="2133" dirty="0"/>
              <a:t>BZD and BDRAs</a:t>
            </a:r>
          </a:p>
          <a:p>
            <a:pPr lvl="1"/>
            <a:r>
              <a:rPr lang="en-US" sz="2133" dirty="0"/>
              <a:t>Antipsychotics</a:t>
            </a:r>
          </a:p>
          <a:p>
            <a:pPr lvl="1"/>
            <a:r>
              <a:rPr lang="en-US" sz="2133" dirty="0"/>
              <a:t>Antihyperglycemics</a:t>
            </a:r>
          </a:p>
          <a:p>
            <a:pPr lvl="1"/>
            <a:r>
              <a:rPr lang="en-US" sz="2133" dirty="0" err="1"/>
              <a:t>AChEIs</a:t>
            </a:r>
            <a:r>
              <a:rPr lang="en-US" sz="2133" dirty="0"/>
              <a:t> and memantine</a:t>
            </a:r>
          </a:p>
          <a:p>
            <a:pPr lvl="1"/>
            <a:endParaRPr lang="en-US" sz="2133" dirty="0"/>
          </a:p>
        </p:txBody>
      </p:sp>
      <p:sp>
        <p:nvSpPr>
          <p:cNvPr id="3" name="Title 2">
            <a:extLst>
              <a:ext uri="{FF2B5EF4-FFF2-40B4-BE49-F238E27FC236}">
                <a16:creationId xmlns:a16="http://schemas.microsoft.com/office/drawing/2014/main" id="{2843082B-120A-49C1-9D8D-FE1068B787C4}"/>
              </a:ext>
            </a:extLst>
          </p:cNvPr>
          <p:cNvSpPr>
            <a:spLocks noGrp="1"/>
          </p:cNvSpPr>
          <p:nvPr>
            <p:ph type="title"/>
          </p:nvPr>
        </p:nvSpPr>
        <p:spPr/>
        <p:txBody>
          <a:bodyPr/>
          <a:lstStyle/>
          <a:p>
            <a:r>
              <a:rPr lang="en-US" dirty="0"/>
              <a:t>Clinical Factors for Deprescribing</a:t>
            </a:r>
          </a:p>
        </p:txBody>
      </p:sp>
    </p:spTree>
    <p:extLst>
      <p:ext uri="{BB962C8B-B14F-4D97-AF65-F5344CB8AC3E}">
        <p14:creationId xmlns:p14="http://schemas.microsoft.com/office/powerpoint/2010/main" val="2460941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FB78236-9E7A-461C-AB91-6890058893FE}"/>
              </a:ext>
            </a:extLst>
          </p:cNvPr>
          <p:cNvSpPr>
            <a:spLocks noGrp="1" noChangeArrowheads="1"/>
          </p:cNvSpPr>
          <p:nvPr>
            <p:ph type="title"/>
          </p:nvPr>
        </p:nvSpPr>
        <p:spPr>
          <a:xfrm>
            <a:off x="1009796" y="274261"/>
            <a:ext cx="10972800" cy="1143000"/>
          </a:xfrm>
        </p:spPr>
        <p:txBody>
          <a:bodyPr anchor="ctr">
            <a:normAutofit/>
          </a:bodyPr>
          <a:lstStyle/>
          <a:p>
            <a:pPr>
              <a:defRPr/>
            </a:pPr>
            <a:r>
              <a:rPr lang="en-US" sz="4267" dirty="0">
                <a:solidFill>
                  <a:schemeClr val="tx1"/>
                </a:solidFill>
              </a:rPr>
              <a:t>Medication Non-Adherence</a:t>
            </a:r>
          </a:p>
        </p:txBody>
      </p:sp>
      <p:sp>
        <p:nvSpPr>
          <p:cNvPr id="60420" name="Slide Number Placeholder 5">
            <a:extLst>
              <a:ext uri="{FF2B5EF4-FFF2-40B4-BE49-F238E27FC236}">
                <a16:creationId xmlns:a16="http://schemas.microsoft.com/office/drawing/2014/main" id="{7FFDB402-0920-4691-851D-4ED78FD9D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42387CC0-A9BB-447C-8754-2D39D1E57BDF}" type="slidenum">
              <a:rPr lang="en-US" altLang="en-US" sz="1200">
                <a:solidFill>
                  <a:srgbClr val="FFFFFF"/>
                </a:solidFill>
              </a:rPr>
              <a:pPr defTabSz="609585">
                <a:lnSpc>
                  <a:spcPct val="80000"/>
                </a:lnSpc>
                <a:spcAft>
                  <a:spcPts val="800"/>
                </a:spcAft>
              </a:pPr>
              <a:t>49</a:t>
            </a:fld>
            <a:endParaRPr lang="en-US" altLang="en-US" sz="1200">
              <a:solidFill>
                <a:srgbClr val="FFFFFF"/>
              </a:solidFill>
            </a:endParaRPr>
          </a:p>
        </p:txBody>
      </p:sp>
      <p:graphicFrame>
        <p:nvGraphicFramePr>
          <p:cNvPr id="60422" name="Rectangle 3">
            <a:extLst>
              <a:ext uri="{FF2B5EF4-FFF2-40B4-BE49-F238E27FC236}">
                <a16:creationId xmlns:a16="http://schemas.microsoft.com/office/drawing/2014/main" id="{73932A43-2041-884F-4FE5-D183594D04E5}"/>
              </a:ext>
            </a:extLst>
          </p:cNvPr>
          <p:cNvGraphicFramePr>
            <a:graphicFrameLocks noGrp="1"/>
          </p:cNvGraphicFramePr>
          <p:nvPr>
            <p:ph type="tbl" idx="1"/>
          </p:nvPr>
        </p:nvGraphicFramePr>
        <p:xfrm>
          <a:off x="1249446" y="1997413"/>
          <a:ext cx="10430677" cy="418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5DFAC43-A060-429D-B8B0-1DD398293C01}"/>
              </a:ext>
            </a:extLst>
          </p:cNvPr>
          <p:cNvSpPr txBox="1"/>
          <p:nvPr/>
        </p:nvSpPr>
        <p:spPr>
          <a:xfrm>
            <a:off x="1249446" y="1313925"/>
            <a:ext cx="7289260" cy="461665"/>
          </a:xfrm>
          <a:prstGeom prst="rect">
            <a:avLst/>
          </a:prstGeom>
          <a:noFill/>
        </p:spPr>
        <p:txBody>
          <a:bodyPr wrap="square" rtlCol="0">
            <a:spAutoFit/>
          </a:bodyPr>
          <a:lstStyle/>
          <a:p>
            <a:pPr defTabSz="609585"/>
            <a:r>
              <a:rPr lang="en-US" sz="2400">
                <a:solidFill>
                  <a:srgbClr val="000000"/>
                </a:solidFill>
                <a:latin typeface="Arial" panose="020B0604020202020204"/>
              </a:rPr>
              <a:t>Prevalence in elderly is 40-80% (mean 50%)</a:t>
            </a:r>
            <a:endParaRPr lang="en-US" sz="2400" dirty="0">
              <a:solidFill>
                <a:srgbClr val="000000"/>
              </a:solidFill>
              <a:latin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39A6805-BC4F-437B-97F6-E8333BF3D4F8}"/>
              </a:ext>
            </a:extLst>
          </p:cNvPr>
          <p:cNvSpPr>
            <a:spLocks noGrp="1"/>
          </p:cNvSpPr>
          <p:nvPr>
            <p:ph type="title"/>
          </p:nvPr>
        </p:nvSpPr>
        <p:spPr>
          <a:xfrm>
            <a:off x="1219200" y="297992"/>
            <a:ext cx="10972800" cy="1143000"/>
          </a:xfrm>
        </p:spPr>
        <p:txBody>
          <a:bodyPr anchor="ctr">
            <a:normAutofit/>
          </a:bodyPr>
          <a:lstStyle/>
          <a:p>
            <a:pPr>
              <a:defRPr/>
            </a:pPr>
            <a:r>
              <a:rPr lang="en-US" dirty="0"/>
              <a:t>Assessing Non-Adherence</a:t>
            </a:r>
          </a:p>
        </p:txBody>
      </p:sp>
      <p:sp>
        <p:nvSpPr>
          <p:cNvPr id="62468" name="Slide Number Placeholder 3">
            <a:extLst>
              <a:ext uri="{FF2B5EF4-FFF2-40B4-BE49-F238E27FC236}">
                <a16:creationId xmlns:a16="http://schemas.microsoft.com/office/drawing/2014/main" id="{706A71E9-5608-49B6-99D7-AE4259B41F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5D6EC2D5-00B1-43A1-95FF-751DA01CCBE4}" type="slidenum">
              <a:rPr lang="en-US" altLang="en-US" sz="1200">
                <a:solidFill>
                  <a:srgbClr val="FFFFFF"/>
                </a:solidFill>
              </a:rPr>
              <a:pPr defTabSz="609585">
                <a:lnSpc>
                  <a:spcPct val="80000"/>
                </a:lnSpc>
                <a:spcAft>
                  <a:spcPts val="800"/>
                </a:spcAft>
              </a:pPr>
              <a:t>50</a:t>
            </a:fld>
            <a:endParaRPr lang="en-US" altLang="en-US" sz="1200">
              <a:solidFill>
                <a:srgbClr val="FFFFFF"/>
              </a:solidFill>
            </a:endParaRPr>
          </a:p>
        </p:txBody>
      </p:sp>
      <p:graphicFrame>
        <p:nvGraphicFramePr>
          <p:cNvPr id="62470" name="Content Placeholder 2">
            <a:extLst>
              <a:ext uri="{FF2B5EF4-FFF2-40B4-BE49-F238E27FC236}">
                <a16:creationId xmlns:a16="http://schemas.microsoft.com/office/drawing/2014/main" id="{9E24DF93-7EB8-47DF-B16B-418728C74DFF}"/>
              </a:ext>
            </a:extLst>
          </p:cNvPr>
          <p:cNvGraphicFramePr>
            <a:graphicFrameLocks noGrp="1"/>
          </p:cNvGraphicFramePr>
          <p:nvPr>
            <p:ph type="tbl" idx="1"/>
          </p:nvPr>
        </p:nvGraphicFramePr>
        <p:xfrm>
          <a:off x="1456526" y="1600200"/>
          <a:ext cx="9674492"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43337D1-32C7-4D7D-8E94-C5A9EDC9E958}"/>
              </a:ext>
            </a:extLst>
          </p:cNvPr>
          <p:cNvSpPr>
            <a:spLocks noGrp="1" noChangeArrowheads="1"/>
          </p:cNvSpPr>
          <p:nvPr>
            <p:ph type="title"/>
          </p:nvPr>
        </p:nvSpPr>
        <p:spPr>
          <a:xfrm>
            <a:off x="901593" y="205978"/>
            <a:ext cx="10834367" cy="1124905"/>
          </a:xfrm>
        </p:spPr>
        <p:txBody>
          <a:bodyPr anchor="ctr">
            <a:normAutofit/>
          </a:bodyPr>
          <a:lstStyle/>
          <a:p>
            <a:pPr>
              <a:defRPr/>
            </a:pPr>
            <a:r>
              <a:rPr lang="en-US" sz="4267" dirty="0"/>
              <a:t>Prescribing to Enhance Adherence</a:t>
            </a:r>
          </a:p>
        </p:txBody>
      </p:sp>
      <p:sp>
        <p:nvSpPr>
          <p:cNvPr id="63492" name="Slide Number Placeholder 3">
            <a:extLst>
              <a:ext uri="{FF2B5EF4-FFF2-40B4-BE49-F238E27FC236}">
                <a16:creationId xmlns:a16="http://schemas.microsoft.com/office/drawing/2014/main" id="{F09D4DD4-40E9-4E29-BC8A-DC286409E5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493AB1B4-DC73-4B28-BAA0-2CCD46606B80}" type="slidenum">
              <a:rPr lang="en-US" altLang="en-US" sz="1200">
                <a:solidFill>
                  <a:srgbClr val="FFFFFF"/>
                </a:solidFill>
              </a:rPr>
              <a:pPr defTabSz="609585">
                <a:lnSpc>
                  <a:spcPct val="80000"/>
                </a:lnSpc>
                <a:spcAft>
                  <a:spcPts val="800"/>
                </a:spcAft>
              </a:pPr>
              <a:t>51</a:t>
            </a:fld>
            <a:endParaRPr lang="en-US" altLang="en-US" sz="1200">
              <a:solidFill>
                <a:srgbClr val="FFFFFF"/>
              </a:solidFill>
            </a:endParaRPr>
          </a:p>
        </p:txBody>
      </p:sp>
      <p:graphicFrame>
        <p:nvGraphicFramePr>
          <p:cNvPr id="63494" name="Rectangle 3">
            <a:extLst>
              <a:ext uri="{FF2B5EF4-FFF2-40B4-BE49-F238E27FC236}">
                <a16:creationId xmlns:a16="http://schemas.microsoft.com/office/drawing/2014/main" id="{7E1BEB9A-8002-6ADE-AFCC-FDF9D8D6AEA6}"/>
              </a:ext>
            </a:extLst>
          </p:cNvPr>
          <p:cNvGraphicFramePr>
            <a:graphicFrameLocks noGrp="1"/>
          </p:cNvGraphicFramePr>
          <p:nvPr>
            <p:ph idx="1"/>
          </p:nvPr>
        </p:nvGraphicFramePr>
        <p:xfrm>
          <a:off x="1163359" y="1582168"/>
          <a:ext cx="10482104" cy="476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8F51A74-67E6-4D21-84F0-D2CBAE2DBEA2}"/>
              </a:ext>
            </a:extLst>
          </p:cNvPr>
          <p:cNvSpPr>
            <a:spLocks noGrp="1"/>
          </p:cNvSpPr>
          <p:nvPr>
            <p:ph type="title"/>
          </p:nvPr>
        </p:nvSpPr>
        <p:spPr>
          <a:xfrm>
            <a:off x="901593" y="205977"/>
            <a:ext cx="10834367" cy="1229803"/>
          </a:xfrm>
        </p:spPr>
        <p:txBody>
          <a:bodyPr anchor="ctr">
            <a:normAutofit/>
          </a:bodyPr>
          <a:lstStyle/>
          <a:p>
            <a:pPr>
              <a:defRPr/>
            </a:pPr>
            <a:r>
              <a:rPr lang="en-US" sz="3733" dirty="0">
                <a:solidFill>
                  <a:schemeClr val="accent4"/>
                </a:solidFill>
              </a:rPr>
              <a:t>Rational Medication Use in the Elderly</a:t>
            </a:r>
          </a:p>
        </p:txBody>
      </p:sp>
      <p:sp>
        <p:nvSpPr>
          <p:cNvPr id="65540" name="Slide Number Placeholder 3">
            <a:extLst>
              <a:ext uri="{FF2B5EF4-FFF2-40B4-BE49-F238E27FC236}">
                <a16:creationId xmlns:a16="http://schemas.microsoft.com/office/drawing/2014/main" id="{80B531DB-8EB5-49B9-955C-567A92D93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8D157103-C000-40E2-A995-690A0423EBA4}" type="slidenum">
              <a:rPr lang="en-US" altLang="en-US" sz="1200">
                <a:solidFill>
                  <a:srgbClr val="FFFFFF"/>
                </a:solidFill>
              </a:rPr>
              <a:pPr defTabSz="609585">
                <a:lnSpc>
                  <a:spcPct val="80000"/>
                </a:lnSpc>
                <a:spcAft>
                  <a:spcPts val="800"/>
                </a:spcAft>
              </a:pPr>
              <a:t>52</a:t>
            </a:fld>
            <a:endParaRPr lang="en-US" altLang="en-US" sz="1200">
              <a:solidFill>
                <a:srgbClr val="FFFFFF"/>
              </a:solidFill>
            </a:endParaRPr>
          </a:p>
        </p:txBody>
      </p:sp>
      <p:graphicFrame>
        <p:nvGraphicFramePr>
          <p:cNvPr id="65542" name="Content Placeholder 2">
            <a:extLst>
              <a:ext uri="{FF2B5EF4-FFF2-40B4-BE49-F238E27FC236}">
                <a16:creationId xmlns:a16="http://schemas.microsoft.com/office/drawing/2014/main" id="{40A2313B-035E-08A7-2453-8870C4F22240}"/>
              </a:ext>
            </a:extLst>
          </p:cNvPr>
          <p:cNvGraphicFramePr>
            <a:graphicFrameLocks noGrp="1"/>
          </p:cNvGraphicFramePr>
          <p:nvPr>
            <p:ph idx="1"/>
          </p:nvPr>
        </p:nvGraphicFramePr>
        <p:xfrm>
          <a:off x="1329709" y="1570712"/>
          <a:ext cx="9819923" cy="4097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8F51A74-67E6-4D21-84F0-D2CBAE2DBEA2}"/>
              </a:ext>
            </a:extLst>
          </p:cNvPr>
          <p:cNvSpPr>
            <a:spLocks noGrp="1"/>
          </p:cNvSpPr>
          <p:nvPr>
            <p:ph type="title"/>
          </p:nvPr>
        </p:nvSpPr>
        <p:spPr>
          <a:xfrm>
            <a:off x="901593" y="205977"/>
            <a:ext cx="10834367" cy="1229803"/>
          </a:xfrm>
        </p:spPr>
        <p:txBody>
          <a:bodyPr anchor="ctr">
            <a:normAutofit/>
          </a:bodyPr>
          <a:lstStyle/>
          <a:p>
            <a:pPr>
              <a:defRPr/>
            </a:pPr>
            <a:r>
              <a:rPr lang="en-US" sz="3733" dirty="0">
                <a:solidFill>
                  <a:schemeClr val="accent4"/>
                </a:solidFill>
              </a:rPr>
              <a:t>Rational Medication Use in the Elderly</a:t>
            </a:r>
          </a:p>
        </p:txBody>
      </p:sp>
      <p:sp>
        <p:nvSpPr>
          <p:cNvPr id="65540" name="Slide Number Placeholder 3">
            <a:extLst>
              <a:ext uri="{FF2B5EF4-FFF2-40B4-BE49-F238E27FC236}">
                <a16:creationId xmlns:a16="http://schemas.microsoft.com/office/drawing/2014/main" id="{80B531DB-8EB5-49B9-955C-567A92D93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8D157103-C000-40E2-A995-690A0423EBA4}" type="slidenum">
              <a:rPr lang="en-US" altLang="en-US" sz="1200">
                <a:solidFill>
                  <a:srgbClr val="FFFFFF"/>
                </a:solidFill>
              </a:rPr>
              <a:pPr defTabSz="609585">
                <a:lnSpc>
                  <a:spcPct val="80000"/>
                </a:lnSpc>
                <a:spcAft>
                  <a:spcPts val="800"/>
                </a:spcAft>
              </a:pPr>
              <a:t>53</a:t>
            </a:fld>
            <a:endParaRPr lang="en-US" altLang="en-US" sz="1200">
              <a:solidFill>
                <a:srgbClr val="FFFFFF"/>
              </a:solidFill>
            </a:endParaRPr>
          </a:p>
        </p:txBody>
      </p:sp>
      <p:graphicFrame>
        <p:nvGraphicFramePr>
          <p:cNvPr id="65542" name="Content Placeholder 2">
            <a:extLst>
              <a:ext uri="{FF2B5EF4-FFF2-40B4-BE49-F238E27FC236}">
                <a16:creationId xmlns:a16="http://schemas.microsoft.com/office/drawing/2014/main" id="{40A2313B-035E-08A7-2453-8870C4F22240}"/>
              </a:ext>
            </a:extLst>
          </p:cNvPr>
          <p:cNvGraphicFramePr>
            <a:graphicFrameLocks noGrp="1"/>
          </p:cNvGraphicFramePr>
          <p:nvPr>
            <p:ph idx="1"/>
          </p:nvPr>
        </p:nvGraphicFramePr>
        <p:xfrm>
          <a:off x="1329709" y="1570712"/>
          <a:ext cx="9819923" cy="4097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0567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8F51A74-67E6-4D21-84F0-D2CBAE2DBEA2}"/>
              </a:ext>
            </a:extLst>
          </p:cNvPr>
          <p:cNvSpPr>
            <a:spLocks noGrp="1"/>
          </p:cNvSpPr>
          <p:nvPr>
            <p:ph type="title"/>
          </p:nvPr>
        </p:nvSpPr>
        <p:spPr>
          <a:xfrm>
            <a:off x="901593" y="205977"/>
            <a:ext cx="10834367" cy="1229803"/>
          </a:xfrm>
        </p:spPr>
        <p:txBody>
          <a:bodyPr anchor="ctr">
            <a:normAutofit/>
          </a:bodyPr>
          <a:lstStyle/>
          <a:p>
            <a:pPr>
              <a:defRPr/>
            </a:pPr>
            <a:r>
              <a:rPr lang="en-US" sz="3733" dirty="0">
                <a:solidFill>
                  <a:schemeClr val="accent4"/>
                </a:solidFill>
              </a:rPr>
              <a:t>Rational Medication Use in the Elderly</a:t>
            </a:r>
          </a:p>
        </p:txBody>
      </p:sp>
      <p:sp>
        <p:nvSpPr>
          <p:cNvPr id="65540" name="Slide Number Placeholder 3">
            <a:extLst>
              <a:ext uri="{FF2B5EF4-FFF2-40B4-BE49-F238E27FC236}">
                <a16:creationId xmlns:a16="http://schemas.microsoft.com/office/drawing/2014/main" id="{80B531DB-8EB5-49B9-955C-567A92D93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8D157103-C000-40E2-A995-690A0423EBA4}" type="slidenum">
              <a:rPr lang="en-US" altLang="en-US" sz="1200">
                <a:solidFill>
                  <a:srgbClr val="FFFFFF"/>
                </a:solidFill>
              </a:rPr>
              <a:pPr defTabSz="609585">
                <a:lnSpc>
                  <a:spcPct val="80000"/>
                </a:lnSpc>
                <a:spcAft>
                  <a:spcPts val="800"/>
                </a:spcAft>
              </a:pPr>
              <a:t>54</a:t>
            </a:fld>
            <a:endParaRPr lang="en-US" altLang="en-US" sz="1200">
              <a:solidFill>
                <a:srgbClr val="FFFFFF"/>
              </a:solidFill>
            </a:endParaRPr>
          </a:p>
        </p:txBody>
      </p:sp>
      <p:graphicFrame>
        <p:nvGraphicFramePr>
          <p:cNvPr id="65542" name="Content Placeholder 2">
            <a:extLst>
              <a:ext uri="{FF2B5EF4-FFF2-40B4-BE49-F238E27FC236}">
                <a16:creationId xmlns:a16="http://schemas.microsoft.com/office/drawing/2014/main" id="{40A2313B-035E-08A7-2453-8870C4F22240}"/>
              </a:ext>
            </a:extLst>
          </p:cNvPr>
          <p:cNvGraphicFramePr>
            <a:graphicFrameLocks noGrp="1"/>
          </p:cNvGraphicFramePr>
          <p:nvPr>
            <p:ph idx="1"/>
          </p:nvPr>
        </p:nvGraphicFramePr>
        <p:xfrm>
          <a:off x="1329709" y="1570712"/>
          <a:ext cx="9819923" cy="4097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88663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C3DAF39-0E3E-45AE-B806-1E4154FD2DD9}"/>
              </a:ext>
            </a:extLst>
          </p:cNvPr>
          <p:cNvSpPr>
            <a:spLocks noGrp="1" noChangeArrowheads="1"/>
          </p:cNvSpPr>
          <p:nvPr>
            <p:ph type="title"/>
          </p:nvPr>
        </p:nvSpPr>
        <p:spPr>
          <a:xfrm>
            <a:off x="901593" y="205977"/>
            <a:ext cx="10834367" cy="1229803"/>
          </a:xfrm>
        </p:spPr>
        <p:txBody>
          <a:bodyPr anchor="ctr">
            <a:normAutofit/>
          </a:bodyPr>
          <a:lstStyle/>
          <a:p>
            <a:pPr eaLnBrk="1" hangingPunct="1">
              <a:defRPr/>
            </a:pPr>
            <a:r>
              <a:rPr lang="en-US" altLang="en-US"/>
              <a:t>KEY POINTS</a:t>
            </a:r>
          </a:p>
        </p:txBody>
      </p:sp>
      <p:sp>
        <p:nvSpPr>
          <p:cNvPr id="68612" name="Slide Number Placeholder 3">
            <a:extLst>
              <a:ext uri="{FF2B5EF4-FFF2-40B4-BE49-F238E27FC236}">
                <a16:creationId xmlns:a16="http://schemas.microsoft.com/office/drawing/2014/main" id="{5FC4DDBF-C42E-422F-9BEB-543049D65AD7}"/>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32" indent="-285744">
              <a:defRPr>
                <a:solidFill>
                  <a:schemeClr val="tx1"/>
                </a:solidFill>
                <a:latin typeface="Tahoma" panose="020B0604030504040204" pitchFamily="34" charset="0"/>
              </a:defRPr>
            </a:lvl2pPr>
            <a:lvl3pPr marL="1142971" indent="-228594">
              <a:defRPr>
                <a:solidFill>
                  <a:schemeClr val="tx1"/>
                </a:solidFill>
                <a:latin typeface="Tahoma" panose="020B0604030504040204" pitchFamily="34" charset="0"/>
              </a:defRPr>
            </a:lvl3pPr>
            <a:lvl4pPr marL="1600160" indent="-228594">
              <a:defRPr>
                <a:solidFill>
                  <a:schemeClr val="tx1"/>
                </a:solidFill>
                <a:latin typeface="Tahoma" panose="020B0604030504040204" pitchFamily="34" charset="0"/>
              </a:defRPr>
            </a:lvl4pPr>
            <a:lvl5pPr marL="2057349" indent="-228594">
              <a:defRPr>
                <a:solidFill>
                  <a:schemeClr val="tx1"/>
                </a:solidFill>
                <a:latin typeface="Tahoma" panose="020B0604030504040204" pitchFamily="34" charset="0"/>
              </a:defRPr>
            </a:lvl5pPr>
            <a:lvl6pPr marL="2514537" indent="-228594" eaLnBrk="0" fontAlgn="base" hangingPunct="0">
              <a:spcBef>
                <a:spcPct val="0"/>
              </a:spcBef>
              <a:spcAft>
                <a:spcPct val="0"/>
              </a:spcAft>
              <a:defRPr>
                <a:solidFill>
                  <a:schemeClr val="tx1"/>
                </a:solidFill>
                <a:latin typeface="Tahoma" panose="020B0604030504040204" pitchFamily="34" charset="0"/>
              </a:defRPr>
            </a:lvl6pPr>
            <a:lvl7pPr marL="2971726" indent="-228594" eaLnBrk="0" fontAlgn="base" hangingPunct="0">
              <a:spcBef>
                <a:spcPct val="0"/>
              </a:spcBef>
              <a:spcAft>
                <a:spcPct val="0"/>
              </a:spcAft>
              <a:defRPr>
                <a:solidFill>
                  <a:schemeClr val="tx1"/>
                </a:solidFill>
                <a:latin typeface="Tahoma" panose="020B0604030504040204" pitchFamily="34" charset="0"/>
              </a:defRPr>
            </a:lvl7pPr>
            <a:lvl8pPr marL="3428914" indent="-228594" eaLnBrk="0" fontAlgn="base" hangingPunct="0">
              <a:spcBef>
                <a:spcPct val="0"/>
              </a:spcBef>
              <a:spcAft>
                <a:spcPct val="0"/>
              </a:spcAft>
              <a:defRPr>
                <a:solidFill>
                  <a:schemeClr val="tx1"/>
                </a:solidFill>
                <a:latin typeface="Tahoma" panose="020B0604030504040204" pitchFamily="34" charset="0"/>
              </a:defRPr>
            </a:lvl8pPr>
            <a:lvl9pPr marL="3886103" indent="-228594" eaLnBrk="0" fontAlgn="base" hangingPunct="0">
              <a:spcBef>
                <a:spcPct val="0"/>
              </a:spcBef>
              <a:spcAft>
                <a:spcPct val="0"/>
              </a:spcAft>
              <a:defRPr>
                <a:solidFill>
                  <a:schemeClr val="tx1"/>
                </a:solidFill>
                <a:latin typeface="Tahoma" panose="020B0604030504040204" pitchFamily="34" charset="0"/>
              </a:defRPr>
            </a:lvl9pPr>
          </a:lstStyle>
          <a:p>
            <a:pPr defTabSz="609585">
              <a:lnSpc>
                <a:spcPct val="80000"/>
              </a:lnSpc>
              <a:spcAft>
                <a:spcPts val="800"/>
              </a:spcAft>
            </a:pPr>
            <a:fld id="{016E91F9-BC7C-4136-A395-0B55CABFF54E}" type="slidenum">
              <a:rPr lang="en-US" altLang="en-US" sz="1200">
                <a:solidFill>
                  <a:srgbClr val="FFFFFF"/>
                </a:solidFill>
              </a:rPr>
              <a:pPr defTabSz="609585">
                <a:lnSpc>
                  <a:spcPct val="80000"/>
                </a:lnSpc>
                <a:spcAft>
                  <a:spcPts val="800"/>
                </a:spcAft>
              </a:pPr>
              <a:t>55</a:t>
            </a:fld>
            <a:endParaRPr lang="en-US" altLang="en-US" sz="1200">
              <a:solidFill>
                <a:srgbClr val="FFFFFF"/>
              </a:solidFill>
            </a:endParaRPr>
          </a:p>
        </p:txBody>
      </p:sp>
      <p:graphicFrame>
        <p:nvGraphicFramePr>
          <p:cNvPr id="68614" name="Rectangle 3">
            <a:extLst>
              <a:ext uri="{FF2B5EF4-FFF2-40B4-BE49-F238E27FC236}">
                <a16:creationId xmlns:a16="http://schemas.microsoft.com/office/drawing/2014/main" id="{37551272-D18B-28B6-B3A0-C29E8597AC67}"/>
              </a:ext>
            </a:extLst>
          </p:cNvPr>
          <p:cNvGraphicFramePr>
            <a:graphicFrameLocks noGrp="1"/>
          </p:cNvGraphicFramePr>
          <p:nvPr>
            <p:ph idx="1"/>
          </p:nvPr>
        </p:nvGraphicFramePr>
        <p:xfrm>
          <a:off x="1301783" y="1738236"/>
          <a:ext cx="10434176" cy="419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24B-AD5A-4CE9-A85F-A5B4EC25554C}"/>
              </a:ext>
            </a:extLst>
          </p:cNvPr>
          <p:cNvSpPr>
            <a:spLocks noGrp="1"/>
          </p:cNvSpPr>
          <p:nvPr>
            <p:ph type="title"/>
          </p:nvPr>
        </p:nvSpPr>
        <p:spPr>
          <a:xfrm>
            <a:off x="1164161" y="585669"/>
            <a:ext cx="10834367" cy="1229803"/>
          </a:xfrm>
        </p:spPr>
        <p:txBody>
          <a:bodyPr/>
          <a:lstStyle/>
          <a:p>
            <a:r>
              <a:rPr lang="en-US" dirty="0"/>
              <a:t>Program Survey</a:t>
            </a:r>
          </a:p>
        </p:txBody>
      </p:sp>
      <p:sp>
        <p:nvSpPr>
          <p:cNvPr id="4" name="Rectangle 2">
            <a:extLst>
              <a:ext uri="{FF2B5EF4-FFF2-40B4-BE49-F238E27FC236}">
                <a16:creationId xmlns:a16="http://schemas.microsoft.com/office/drawing/2014/main" id="{14A5B2D4-335E-4834-BF19-634E4EF664C8}"/>
              </a:ext>
            </a:extLst>
          </p:cNvPr>
          <p:cNvSpPr>
            <a:spLocks noChangeArrowheads="1"/>
          </p:cNvSpPr>
          <p:nvPr/>
        </p:nvSpPr>
        <p:spPr bwMode="auto">
          <a:xfrm>
            <a:off x="1114624" y="2041238"/>
            <a:ext cx="10933442" cy="21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667" dirty="0">
                <a:solidFill>
                  <a:srgbClr val="1F497D"/>
                </a:solidFill>
                <a:latin typeface="Arial" panose="020B0604020202020204" pitchFamily="34" charset="0"/>
                <a:ea typeface="Calibri" panose="020F0502020204030204" pitchFamily="34" charset="0"/>
              </a:rPr>
              <a:t>Link: </a:t>
            </a:r>
            <a:r>
              <a:rPr lang="en-US" altLang="en-US" sz="2667" dirty="0">
                <a:solidFill>
                  <a:srgbClr val="1F497D"/>
                </a:solidFill>
                <a:latin typeface="Arial" panose="020B0604020202020204" pitchFamily="34" charset="0"/>
                <a:ea typeface="Calibri" panose="020F0502020204030204" pitchFamily="34" charset="0"/>
                <a:hlinkClick r:id="rId2"/>
              </a:rPr>
              <a:t>https://unmcredcap.unmc.edu/redcap/surveys/?s=44HA8NKX8C</a:t>
            </a:r>
            <a:r>
              <a:rPr lang="en-US" altLang="en-US" sz="2667" dirty="0">
                <a:solidFill>
                  <a:srgbClr val="1F497D"/>
                </a:solidFill>
                <a:latin typeface="Arial" panose="020B0604020202020204" pitchFamily="34" charset="0"/>
                <a:ea typeface="Calibri" panose="020F0502020204030204" pitchFamily="34" charset="0"/>
              </a:rPr>
              <a:t> </a:t>
            </a:r>
            <a:endParaRPr lang="en-US" altLang="en-US" sz="2667" dirty="0">
              <a:solidFill>
                <a:srgbClr val="000000"/>
              </a:solidFill>
              <a:latin typeface="Arial" panose="020B0604020202020204" pitchFamily="34" charset="0"/>
            </a:endParaRPr>
          </a:p>
          <a:p>
            <a:pPr defTabSz="1219170" eaLnBrk="0" fontAlgn="base" hangingPunct="0">
              <a:spcBef>
                <a:spcPct val="0"/>
              </a:spcBef>
              <a:spcAft>
                <a:spcPct val="0"/>
              </a:spcAft>
            </a:pPr>
            <a:r>
              <a:rPr lang="en-US" altLang="en-US" sz="2667" dirty="0">
                <a:solidFill>
                  <a:srgbClr val="1F497D"/>
                </a:solidFill>
                <a:latin typeface="Arial" panose="020B0604020202020204" pitchFamily="34" charset="0"/>
                <a:ea typeface="Calibri" panose="020F0502020204030204" pitchFamily="34" charset="0"/>
              </a:rPr>
              <a:t>Passcode: 0126</a:t>
            </a:r>
            <a:endParaRPr lang="en-US" altLang="en-US" sz="2667" dirty="0">
              <a:solidFill>
                <a:srgbClr val="000000"/>
              </a:solidFill>
              <a:latin typeface="Arial" panose="020B0604020202020204" pitchFamily="34" charset="0"/>
            </a:endParaRPr>
          </a:p>
          <a:p>
            <a:pPr defTabSz="1219170" eaLnBrk="0" fontAlgn="base" hangingPunct="0">
              <a:spcBef>
                <a:spcPct val="0"/>
              </a:spcBef>
              <a:spcAft>
                <a:spcPct val="0"/>
              </a:spcAft>
            </a:pPr>
            <a:endParaRPr lang="en-US" altLang="en-US" sz="14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endParaRPr lang="en-US" altLang="en-US" sz="14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en-US" altLang="en-US" sz="2400" dirty="0">
                <a:solidFill>
                  <a:srgbClr val="1F497D"/>
                </a:solidFill>
                <a:latin typeface="Arial" panose="020B0604020202020204" pitchFamily="34" charset="0"/>
                <a:ea typeface="Calibri" panose="020F0502020204030204" pitchFamily="34" charset="0"/>
              </a:rPr>
              <a:t>QR code: </a:t>
            </a:r>
            <a:endParaRPr lang="en-US" altLang="en-US" sz="2400" dirty="0">
              <a:solidFill>
                <a:srgbClr val="000000"/>
              </a:solidFill>
              <a:latin typeface="Arial" panose="020B0604020202020204" pitchFamily="34" charset="0"/>
            </a:endParaRPr>
          </a:p>
          <a:p>
            <a:pPr defTabSz="1219170" eaLnBrk="0" fontAlgn="base" hangingPunct="0">
              <a:spcBef>
                <a:spcPct val="0"/>
              </a:spcBef>
              <a:spcAft>
                <a:spcPct val="0"/>
              </a:spcAft>
            </a:pPr>
            <a:endParaRPr lang="en-US" altLang="en-US" sz="2400" dirty="0">
              <a:solidFill>
                <a:srgbClr val="000000"/>
              </a:solidFill>
              <a:latin typeface="Arial" panose="020B0604020202020204" pitchFamily="34" charset="0"/>
            </a:endParaRPr>
          </a:p>
        </p:txBody>
      </p:sp>
      <p:sp>
        <p:nvSpPr>
          <p:cNvPr id="5" name="Rectangle 3">
            <a:extLst>
              <a:ext uri="{FF2B5EF4-FFF2-40B4-BE49-F238E27FC236}">
                <a16:creationId xmlns:a16="http://schemas.microsoft.com/office/drawing/2014/main" id="{1EE0AB4D-1A4C-4E98-8489-9353B21E826E}"/>
              </a:ext>
            </a:extLst>
          </p:cNvPr>
          <p:cNvSpPr>
            <a:spLocks noChangeArrowheads="1"/>
          </p:cNvSpPr>
          <p:nvPr/>
        </p:nvSpPr>
        <p:spPr bwMode="auto">
          <a:xfrm>
            <a:off x="1611086" y="476846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en-US" sz="2400">
              <a:solidFill>
                <a:srgbClr val="000000"/>
              </a:solidFill>
              <a:latin typeface="Arial" panose="020B0604020202020204"/>
            </a:endParaRPr>
          </a:p>
        </p:txBody>
      </p:sp>
      <p:pic>
        <p:nvPicPr>
          <p:cNvPr id="1028" name="Picture 1">
            <a:extLst>
              <a:ext uri="{FF2B5EF4-FFF2-40B4-BE49-F238E27FC236}">
                <a16:creationId xmlns:a16="http://schemas.microsoft.com/office/drawing/2014/main" id="{2EFEC202-1667-4363-B21D-4D4D7297647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32370" y="3429000"/>
            <a:ext cx="2146300" cy="210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766AB1-3DB7-4EBB-A9A3-837BF93CF6C1}"/>
              </a:ext>
            </a:extLst>
          </p:cNvPr>
          <p:cNvSpPr>
            <a:spLocks noChangeArrowheads="1"/>
          </p:cNvSpPr>
          <p:nvPr/>
        </p:nvSpPr>
        <p:spPr bwMode="auto">
          <a:xfrm>
            <a:off x="354298" y="285714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en-US" sz="2400">
              <a:solidFill>
                <a:srgbClr val="000000"/>
              </a:solidFill>
              <a:latin typeface="Arial" panose="020B0604020202020204"/>
            </a:endParaRPr>
          </a:p>
        </p:txBody>
      </p:sp>
    </p:spTree>
    <p:extLst>
      <p:ext uri="{BB962C8B-B14F-4D97-AF65-F5344CB8AC3E}">
        <p14:creationId xmlns:p14="http://schemas.microsoft.com/office/powerpoint/2010/main" val="3016362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a:t>More important to patients than falling</a:t>
            </a:r>
          </a:p>
        </p:txBody>
      </p:sp>
    </p:spTree>
    <p:extLst>
      <p:ext uri="{BB962C8B-B14F-4D97-AF65-F5344CB8AC3E}">
        <p14:creationId xmlns:p14="http://schemas.microsoft.com/office/powerpoint/2010/main" val="4299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prevent falls and improve mobility</a:t>
            </a:r>
          </a:p>
        </p:txBody>
      </p:sp>
      <p:sp>
        <p:nvSpPr>
          <p:cNvPr id="3" name="Content Placeholder 2"/>
          <p:cNvSpPr>
            <a:spLocks noGrp="1"/>
          </p:cNvSpPr>
          <p:nvPr>
            <p:ph idx="1"/>
          </p:nvPr>
        </p:nvSpPr>
        <p:spPr/>
        <p:txBody>
          <a:bodyPr/>
          <a:lstStyle/>
          <a:p>
            <a:pPr marL="0" indent="0">
              <a:buNone/>
            </a:pPr>
            <a:r>
              <a:rPr lang="en-US" dirty="0"/>
              <a:t>What is the intervention with the largest impact?</a:t>
            </a:r>
          </a:p>
        </p:txBody>
      </p:sp>
    </p:spTree>
    <p:extLst>
      <p:ext uri="{BB962C8B-B14F-4D97-AF65-F5344CB8AC3E}">
        <p14:creationId xmlns:p14="http://schemas.microsoft.com/office/powerpoint/2010/main" val="105596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spTree>
    <p:extLst>
      <p:ext uri="{BB962C8B-B14F-4D97-AF65-F5344CB8AC3E}">
        <p14:creationId xmlns:p14="http://schemas.microsoft.com/office/powerpoint/2010/main" val="1616856144"/>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49E4FB287F54BB3584E3005DB4364" ma:contentTypeVersion="12" ma:contentTypeDescription="Create a new document." ma:contentTypeScope="" ma:versionID="2e5f1dd5628d931ff2cca0d155bb994f">
  <xsd:schema xmlns:xsd="http://www.w3.org/2001/XMLSchema" xmlns:xs="http://www.w3.org/2001/XMLSchema" xmlns:p="http://schemas.microsoft.com/office/2006/metadata/properties" xmlns:ns3="61d73e48-ecf2-45c0-879c-eed51c3a9f9a" xmlns:ns4="cc79a46d-1bde-44be-992d-c6d730c00af6" targetNamespace="http://schemas.microsoft.com/office/2006/metadata/properties" ma:root="true" ma:fieldsID="d9c0bb380a4f6ac82762002044284740" ns3:_="" ns4:_="">
    <xsd:import namespace="61d73e48-ecf2-45c0-879c-eed51c3a9f9a"/>
    <xsd:import namespace="cc79a46d-1bde-44be-992d-c6d730c00af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73e48-ecf2-45c0-879c-eed51c3a9f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9a46d-1bde-44be-992d-c6d730c00af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1AE27-6DBD-4BE8-9AF6-028F57F0A325}">
  <ds:schemaRef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cc79a46d-1bde-44be-992d-c6d730c00af6"/>
    <ds:schemaRef ds:uri="61d73e48-ecf2-45c0-879c-eed51c3a9f9a"/>
  </ds:schemaRefs>
</ds:datastoreItem>
</file>

<file path=customXml/itemProps2.xml><?xml version="1.0" encoding="utf-8"?>
<ds:datastoreItem xmlns:ds="http://schemas.openxmlformats.org/officeDocument/2006/customXml" ds:itemID="{2C6A747B-A9A3-4CD4-9532-463820ADAF98}">
  <ds:schemaRefs>
    <ds:schemaRef ds:uri="http://schemas.microsoft.com/sharepoint/v3/contenttype/forms"/>
  </ds:schemaRefs>
</ds:datastoreItem>
</file>

<file path=customXml/itemProps3.xml><?xml version="1.0" encoding="utf-8"?>
<ds:datastoreItem xmlns:ds="http://schemas.openxmlformats.org/officeDocument/2006/customXml" ds:itemID="{CD9C51FC-5E8B-494A-BFFD-6EBE6EF3D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d73e48-ecf2-45c0-879c-eed51c3a9f9a"/>
    <ds:schemaRef ds:uri="cc79a46d-1bde-44be-992d-c6d730c00a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8970</TotalTime>
  <Words>3556</Words>
  <Application>Microsoft Office PowerPoint</Application>
  <PresentationFormat>Widescreen</PresentationFormat>
  <Paragraphs>585</Paragraphs>
  <Slides>57</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Arial-BoldMT</vt:lpstr>
      <vt:lpstr>Avenir Next LT Pro</vt:lpstr>
      <vt:lpstr>Calibri</vt:lpstr>
      <vt:lpstr>Tahoma</vt:lpstr>
      <vt:lpstr>Wingdings</vt:lpstr>
      <vt:lpstr>AccentBoxVTI</vt:lpstr>
      <vt:lpstr>UNMC Theme</vt:lpstr>
      <vt:lpstr>NGWEP The Nebraska Geriatrics Workforce Enhancement Program</vt:lpstr>
      <vt:lpstr>This program is supported by the Health Resources and Services Administration (HRSA) of the U.S. Department of Health and Human Services (HHS) as part of an award totaling $749,836.00 with 0% financed with non-governmental sources.   The contents are those of the author(s) and do not necessarily represent the official views of, nor an endorsement, by HRSA, HHS, or the U.S. Government. For more information, please visit www.HRSA.gov. </vt:lpstr>
      <vt:lpstr>PowerPoint Presentation</vt:lpstr>
      <vt:lpstr>Falls and Mobility</vt:lpstr>
      <vt:lpstr>Falls</vt:lpstr>
      <vt:lpstr>Mobility</vt:lpstr>
      <vt:lpstr>How to prevent falls and improve mobility</vt:lpstr>
      <vt:lpstr>PowerPoint Presentation</vt:lpstr>
      <vt:lpstr>Exercise</vt:lpstr>
      <vt:lpstr>But Insufficient…</vt:lpstr>
      <vt:lpstr>What keeps us mobile?</vt:lpstr>
      <vt:lpstr>Other systems contribute to falls, too</vt:lpstr>
      <vt:lpstr>PowerPoint Presentation</vt:lpstr>
      <vt:lpstr>STEADI</vt:lpstr>
      <vt:lpstr>PowerPoint Presentation</vt:lpstr>
      <vt:lpstr>Detection</vt:lpstr>
      <vt:lpstr>Patients with low risk</vt:lpstr>
      <vt:lpstr>PowerPoint Presentation</vt:lpstr>
      <vt:lpstr>PowerPoint Presentation</vt:lpstr>
      <vt:lpstr>Other things to look at</vt:lpstr>
      <vt:lpstr>PowerPoint Presentation</vt:lpstr>
      <vt:lpstr>PowerPoint Presentation</vt:lpstr>
      <vt:lpstr>PowerPoint Presentation</vt:lpstr>
      <vt:lpstr>PowerPoint Presentation</vt:lpstr>
      <vt:lpstr>Other things to manage</vt:lpstr>
      <vt:lpstr>Other things to manage</vt:lpstr>
      <vt:lpstr>In sum…</vt:lpstr>
      <vt:lpstr>Selected references</vt:lpstr>
      <vt:lpstr>PowerPoint Presentation</vt:lpstr>
      <vt:lpstr>   4Ms: Medications </vt:lpstr>
      <vt:lpstr>Objectives:</vt:lpstr>
      <vt:lpstr>Challenges of Geriatric Pharmacotherapy</vt:lpstr>
      <vt:lpstr>Effects of Aging on Drug PK</vt:lpstr>
      <vt:lpstr>Pharmacodynamics and Aging</vt:lpstr>
      <vt:lpstr>Adverse Drug Events (ADEs)</vt:lpstr>
      <vt:lpstr>Patient Risk Factors for ADEs</vt:lpstr>
      <vt:lpstr>Inappropriate Prescribing</vt:lpstr>
      <vt:lpstr>The Beers Criteria (2019)</vt:lpstr>
      <vt:lpstr>The Beers Criteria (2019)</vt:lpstr>
      <vt:lpstr>The Beers Criteria (2019)</vt:lpstr>
      <vt:lpstr>The Beers Criteria (2019)</vt:lpstr>
      <vt:lpstr>The Beers Criteria (2019)</vt:lpstr>
      <vt:lpstr>Polypharmacy</vt:lpstr>
      <vt:lpstr>Prescribing Cascade</vt:lpstr>
      <vt:lpstr>Avoiding Polypharmacy</vt:lpstr>
      <vt:lpstr>Deprescribing</vt:lpstr>
      <vt:lpstr>Barriers to Deprescribing</vt:lpstr>
      <vt:lpstr>Clinical Factors for Deprescribing</vt:lpstr>
      <vt:lpstr>Medication Non-Adherence</vt:lpstr>
      <vt:lpstr>Assessing Non-Adherence</vt:lpstr>
      <vt:lpstr>Prescribing to Enhance Adherence</vt:lpstr>
      <vt:lpstr>Rational Medication Use in the Elderly</vt:lpstr>
      <vt:lpstr>Rational Medication Use in the Elderly</vt:lpstr>
      <vt:lpstr>Rational Medication Use in the Elderly</vt:lpstr>
      <vt:lpstr>KEY POINTS</vt:lpstr>
      <vt:lpstr>Program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Hejkal, Joseph J</cp:lastModifiedBy>
  <cp:revision>81</cp:revision>
  <cp:lastPrinted>2020-10-19T14:11:37Z</cp:lastPrinted>
  <dcterms:created xsi:type="dcterms:W3CDTF">2020-01-29T21:17:51Z</dcterms:created>
  <dcterms:modified xsi:type="dcterms:W3CDTF">2023-01-26T00:24:24Z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0x0101008A449E4FB287F54BB3584E3005DB4364</vt:lpwstr>
  </property>
</Properties>
</file>