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12"/>
  </p:notesMasterIdLst>
  <p:sldIdLst>
    <p:sldId id="256" r:id="rId3"/>
    <p:sldId id="257" r:id="rId4"/>
    <p:sldId id="258" r:id="rId5"/>
    <p:sldId id="260" r:id="rId6"/>
    <p:sldId id="315" r:id="rId7"/>
    <p:sldId id="314" r:id="rId8"/>
    <p:sldId id="302" r:id="rId9"/>
    <p:sldId id="320" r:id="rId10"/>
    <p:sldId id="29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D6A73-2E61-48D1-8A1D-1D3F8A123DD3}" v="8" dt="2023-02-27T14:23:12.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hant, Stefan J" userId="6383b7b0-26ae-43ed-9990-968cf679865d" providerId="ADAL" clId="{C94D6A73-2E61-48D1-8A1D-1D3F8A123DD3}"/>
    <pc:docChg chg="custSel addSld delSld modSld">
      <pc:chgData name="Merchant, Stefan J" userId="6383b7b0-26ae-43ed-9990-968cf679865d" providerId="ADAL" clId="{C94D6A73-2E61-48D1-8A1D-1D3F8A123DD3}" dt="2023-02-27T14:32:38.752" v="111" actId="1076"/>
      <pc:docMkLst>
        <pc:docMk/>
      </pc:docMkLst>
      <pc:sldChg chg="addSp modSp mod">
        <pc:chgData name="Merchant, Stefan J" userId="6383b7b0-26ae-43ed-9990-968cf679865d" providerId="ADAL" clId="{C94D6A73-2E61-48D1-8A1D-1D3F8A123DD3}" dt="2023-02-27T14:32:38.752" v="111" actId="1076"/>
        <pc:sldMkLst>
          <pc:docMk/>
          <pc:sldMk cId="3798939677" sldId="256"/>
        </pc:sldMkLst>
        <pc:spChg chg="mod">
          <ac:chgData name="Merchant, Stefan J" userId="6383b7b0-26ae-43ed-9990-968cf679865d" providerId="ADAL" clId="{C94D6A73-2E61-48D1-8A1D-1D3F8A123DD3}" dt="2023-02-27T14:32:17.209" v="104" actId="113"/>
          <ac:spMkLst>
            <pc:docMk/>
            <pc:sldMk cId="3798939677" sldId="256"/>
            <ac:spMk id="2" creationId="{61216EC2-9585-C02F-7C64-CA361C8A76EA}"/>
          </ac:spMkLst>
        </pc:spChg>
        <pc:spChg chg="mod">
          <ac:chgData name="Merchant, Stefan J" userId="6383b7b0-26ae-43ed-9990-968cf679865d" providerId="ADAL" clId="{C94D6A73-2E61-48D1-8A1D-1D3F8A123DD3}" dt="2023-02-27T14:32:38.752" v="111" actId="1076"/>
          <ac:spMkLst>
            <pc:docMk/>
            <pc:sldMk cId="3798939677" sldId="256"/>
            <ac:spMk id="3" creationId="{96D4CA55-1B5D-353F-6F3C-22AC34EA9DCA}"/>
          </ac:spMkLst>
        </pc:spChg>
        <pc:spChg chg="add">
          <ac:chgData name="Merchant, Stefan J" userId="6383b7b0-26ae-43ed-9990-968cf679865d" providerId="ADAL" clId="{C94D6A73-2E61-48D1-8A1D-1D3F8A123DD3}" dt="2023-02-27T14:23:31.218" v="2" actId="26606"/>
          <ac:spMkLst>
            <pc:docMk/>
            <pc:sldMk cId="3798939677" sldId="256"/>
            <ac:spMk id="8" creationId="{C27D7A02-907B-496F-BA7E-AA3780733CA7}"/>
          </ac:spMkLst>
        </pc:spChg>
        <pc:spChg chg="add">
          <ac:chgData name="Merchant, Stefan J" userId="6383b7b0-26ae-43ed-9990-968cf679865d" providerId="ADAL" clId="{C94D6A73-2E61-48D1-8A1D-1D3F8A123DD3}" dt="2023-02-27T14:23:31.218" v="2" actId="26606"/>
          <ac:spMkLst>
            <pc:docMk/>
            <pc:sldMk cId="3798939677" sldId="256"/>
            <ac:spMk id="10" creationId="{0FBA5268-0AE7-4CAD-9537-D0EB09E76406}"/>
          </ac:spMkLst>
        </pc:spChg>
        <pc:spChg chg="add">
          <ac:chgData name="Merchant, Stefan J" userId="6383b7b0-26ae-43ed-9990-968cf679865d" providerId="ADAL" clId="{C94D6A73-2E61-48D1-8A1D-1D3F8A123DD3}" dt="2023-02-27T14:23:31.218" v="2" actId="26606"/>
          <ac:spMkLst>
            <pc:docMk/>
            <pc:sldMk cId="3798939677" sldId="256"/>
            <ac:spMk id="12" creationId="{088D065B-39DA-4077-B9CF-E489CE4C0169}"/>
          </ac:spMkLst>
        </pc:spChg>
      </pc:sldChg>
      <pc:sldChg chg="add del setBg">
        <pc:chgData name="Merchant, Stefan J" userId="6383b7b0-26ae-43ed-9990-968cf679865d" providerId="ADAL" clId="{C94D6A73-2E61-48D1-8A1D-1D3F8A123DD3}" dt="2023-02-27T14:22:12.099" v="1"/>
        <pc:sldMkLst>
          <pc:docMk/>
          <pc:sldMk cId="3458748619" sldId="257"/>
        </pc:sldMkLst>
      </pc:sldChg>
    </pc:docChg>
  </pc:docChgLst>
  <pc:docChgLst>
    <pc:chgData name="Ann Mangiameli" userId="59666663-591c-4c3d-971d-3ddb5368bfc0" providerId="ADAL" clId="{6D94B60C-857A-4B78-8138-8FFB458274F4}"/>
    <pc:docChg chg="undo custSel delSld modSld sldOrd">
      <pc:chgData name="Ann Mangiameli" userId="59666663-591c-4c3d-971d-3ddb5368bfc0" providerId="ADAL" clId="{6D94B60C-857A-4B78-8138-8FFB458274F4}" dt="2023-02-20T17:11:55.156" v="2195" actId="14100"/>
      <pc:docMkLst>
        <pc:docMk/>
      </pc:docMkLst>
      <pc:sldChg chg="addSp delSp modSp mod setBg">
        <pc:chgData name="Ann Mangiameli" userId="59666663-591c-4c3d-971d-3ddb5368bfc0" providerId="ADAL" clId="{6D94B60C-857A-4B78-8138-8FFB458274F4}" dt="2023-02-20T17:11:55.156" v="2195" actId="14100"/>
        <pc:sldMkLst>
          <pc:docMk/>
          <pc:sldMk cId="3402066336" sldId="258"/>
        </pc:sldMkLst>
        <pc:spChg chg="mod">
          <ac:chgData name="Ann Mangiameli" userId="59666663-591c-4c3d-971d-3ddb5368bfc0" providerId="ADAL" clId="{6D94B60C-857A-4B78-8138-8FFB458274F4}" dt="2023-02-20T17:11:12.363" v="2190" actId="14100"/>
          <ac:spMkLst>
            <pc:docMk/>
            <pc:sldMk cId="3402066336" sldId="258"/>
            <ac:spMk id="2" creationId="{00000000-0000-0000-0000-000000000000}"/>
          </ac:spMkLst>
        </pc:spChg>
        <pc:spChg chg="del mod">
          <ac:chgData name="Ann Mangiameli" userId="59666663-591c-4c3d-971d-3ddb5368bfc0" providerId="ADAL" clId="{6D94B60C-857A-4B78-8138-8FFB458274F4}" dt="2023-02-20T17:09:39.205" v="2175" actId="478"/>
          <ac:spMkLst>
            <pc:docMk/>
            <pc:sldMk cId="3402066336" sldId="258"/>
            <ac:spMk id="3" creationId="{00000000-0000-0000-0000-000000000000}"/>
          </ac:spMkLst>
        </pc:spChg>
        <pc:spChg chg="mod">
          <ac:chgData name="Ann Mangiameli" userId="59666663-591c-4c3d-971d-3ddb5368bfc0" providerId="ADAL" clId="{6D94B60C-857A-4B78-8138-8FFB458274F4}" dt="2023-02-20T17:11:55.156" v="2195" actId="14100"/>
          <ac:spMkLst>
            <pc:docMk/>
            <pc:sldMk cId="3402066336" sldId="258"/>
            <ac:spMk id="4" creationId="{EF284444-B0C3-3141-F202-D51CEB86E485}"/>
          </ac:spMkLst>
        </pc:spChg>
        <pc:spChg chg="add del">
          <ac:chgData name="Ann Mangiameli" userId="59666663-591c-4c3d-971d-3ddb5368bfc0" providerId="ADAL" clId="{6D94B60C-857A-4B78-8138-8FFB458274F4}" dt="2023-02-20T17:08:43.828" v="2169" actId="26606"/>
          <ac:spMkLst>
            <pc:docMk/>
            <pc:sldMk cId="3402066336" sldId="258"/>
            <ac:spMk id="10" creationId="{9971ECC5-51D9-4E70-89C1-3DCF3A3725B1}"/>
          </ac:spMkLst>
        </pc:spChg>
        <pc:spChg chg="add del">
          <ac:chgData name="Ann Mangiameli" userId="59666663-591c-4c3d-971d-3ddb5368bfc0" providerId="ADAL" clId="{6D94B60C-857A-4B78-8138-8FFB458274F4}" dt="2023-02-20T17:08:43.828" v="2169" actId="26606"/>
          <ac:spMkLst>
            <pc:docMk/>
            <pc:sldMk cId="3402066336" sldId="258"/>
            <ac:spMk id="14" creationId="{7E11F890-74C3-40C9-9A8B-A80E38704358}"/>
          </ac:spMkLst>
        </pc:spChg>
        <pc:spChg chg="add del">
          <ac:chgData name="Ann Mangiameli" userId="59666663-591c-4c3d-971d-3ddb5368bfc0" providerId="ADAL" clId="{6D94B60C-857A-4B78-8138-8FFB458274F4}" dt="2023-02-20T17:08:43.828" v="2169" actId="26606"/>
          <ac:spMkLst>
            <pc:docMk/>
            <pc:sldMk cId="3402066336" sldId="258"/>
            <ac:spMk id="16" creationId="{27874070-078A-470B-9C8C-BD1BCB55A005}"/>
          </ac:spMkLst>
        </pc:spChg>
        <pc:spChg chg="add del">
          <ac:chgData name="Ann Mangiameli" userId="59666663-591c-4c3d-971d-3ddb5368bfc0" providerId="ADAL" clId="{6D94B60C-857A-4B78-8138-8FFB458274F4}" dt="2023-02-20T17:08:33.922" v="2164" actId="26606"/>
          <ac:spMkLst>
            <pc:docMk/>
            <pc:sldMk cId="3402066336" sldId="258"/>
            <ac:spMk id="21" creationId="{8D0DE514-8876-4D18-A995-61A5C1F813F1}"/>
          </ac:spMkLst>
        </pc:spChg>
        <pc:spChg chg="add del">
          <ac:chgData name="Ann Mangiameli" userId="59666663-591c-4c3d-971d-3ddb5368bfc0" providerId="ADAL" clId="{6D94B60C-857A-4B78-8138-8FFB458274F4}" dt="2023-02-20T17:08:33.922" v="2164" actId="26606"/>
          <ac:spMkLst>
            <pc:docMk/>
            <pc:sldMk cId="3402066336" sldId="258"/>
            <ac:spMk id="23" creationId="{09DA791C-FFCF-422E-8775-BDA6C0E5ECF0}"/>
          </ac:spMkLst>
        </pc:spChg>
        <pc:spChg chg="add del">
          <ac:chgData name="Ann Mangiameli" userId="59666663-591c-4c3d-971d-3ddb5368bfc0" providerId="ADAL" clId="{6D94B60C-857A-4B78-8138-8FFB458274F4}" dt="2023-02-20T17:08:33.922" v="2164" actId="26606"/>
          <ac:spMkLst>
            <pc:docMk/>
            <pc:sldMk cId="3402066336" sldId="258"/>
            <ac:spMk id="25" creationId="{0DCF8855-3530-4F46-A4CB-3B6686EEE4BD}"/>
          </ac:spMkLst>
        </pc:spChg>
        <pc:spChg chg="add del">
          <ac:chgData name="Ann Mangiameli" userId="59666663-591c-4c3d-971d-3ddb5368bfc0" providerId="ADAL" clId="{6D94B60C-857A-4B78-8138-8FFB458274F4}" dt="2023-02-20T17:08:41.464" v="2166" actId="26606"/>
          <ac:spMkLst>
            <pc:docMk/>
            <pc:sldMk cId="3402066336" sldId="258"/>
            <ac:spMk id="27" creationId="{27874070-078A-470B-9C8C-BD1BCB55A005}"/>
          </ac:spMkLst>
        </pc:spChg>
        <pc:spChg chg="add del">
          <ac:chgData name="Ann Mangiameli" userId="59666663-591c-4c3d-971d-3ddb5368bfc0" providerId="ADAL" clId="{6D94B60C-857A-4B78-8138-8FFB458274F4}" dt="2023-02-20T17:08:41.464" v="2166" actId="26606"/>
          <ac:spMkLst>
            <pc:docMk/>
            <pc:sldMk cId="3402066336" sldId="258"/>
            <ac:spMk id="28" creationId="{9971ECC5-51D9-4E70-89C1-3DCF3A3725B1}"/>
          </ac:spMkLst>
        </pc:spChg>
        <pc:spChg chg="add del">
          <ac:chgData name="Ann Mangiameli" userId="59666663-591c-4c3d-971d-3ddb5368bfc0" providerId="ADAL" clId="{6D94B60C-857A-4B78-8138-8FFB458274F4}" dt="2023-02-20T17:08:41.464" v="2166" actId="26606"/>
          <ac:spMkLst>
            <pc:docMk/>
            <pc:sldMk cId="3402066336" sldId="258"/>
            <ac:spMk id="30" creationId="{7E11F890-74C3-40C9-9A8B-A80E38704358}"/>
          </ac:spMkLst>
        </pc:spChg>
        <pc:spChg chg="add del">
          <ac:chgData name="Ann Mangiameli" userId="59666663-591c-4c3d-971d-3ddb5368bfc0" providerId="ADAL" clId="{6D94B60C-857A-4B78-8138-8FFB458274F4}" dt="2023-02-20T17:08:43.823" v="2168" actId="26606"/>
          <ac:spMkLst>
            <pc:docMk/>
            <pc:sldMk cId="3402066336" sldId="258"/>
            <ac:spMk id="32" creationId="{C4AAA502-5435-489E-9538-3A40E6C71461}"/>
          </ac:spMkLst>
        </pc:spChg>
        <pc:spChg chg="add del">
          <ac:chgData name="Ann Mangiameli" userId="59666663-591c-4c3d-971d-3ddb5368bfc0" providerId="ADAL" clId="{6D94B60C-857A-4B78-8138-8FFB458274F4}" dt="2023-02-20T17:08:43.823" v="2168" actId="26606"/>
          <ac:spMkLst>
            <pc:docMk/>
            <pc:sldMk cId="3402066336" sldId="258"/>
            <ac:spMk id="34" creationId="{DE42378B-2E28-4810-8421-7A473A40E376}"/>
          </ac:spMkLst>
        </pc:spChg>
        <pc:spChg chg="add del">
          <ac:chgData name="Ann Mangiameli" userId="59666663-591c-4c3d-971d-3ddb5368bfc0" providerId="ADAL" clId="{6D94B60C-857A-4B78-8138-8FFB458274F4}" dt="2023-02-20T17:08:43.823" v="2168" actId="26606"/>
          <ac:spMkLst>
            <pc:docMk/>
            <pc:sldMk cId="3402066336" sldId="258"/>
            <ac:spMk id="35" creationId="{0D91DD17-237F-4811-BC0E-128EB1BD7CFE}"/>
          </ac:spMkLst>
        </pc:spChg>
        <pc:spChg chg="add del">
          <ac:chgData name="Ann Mangiameli" userId="59666663-591c-4c3d-971d-3ddb5368bfc0" providerId="ADAL" clId="{6D94B60C-857A-4B78-8138-8FFB458274F4}" dt="2023-02-20T17:09:21.543" v="2173" actId="26606"/>
          <ac:spMkLst>
            <pc:docMk/>
            <pc:sldMk cId="3402066336" sldId="258"/>
            <ac:spMk id="37" creationId="{9971ECC5-51D9-4E70-89C1-3DCF3A3725B1}"/>
          </ac:spMkLst>
        </pc:spChg>
        <pc:spChg chg="add del">
          <ac:chgData name="Ann Mangiameli" userId="59666663-591c-4c3d-971d-3ddb5368bfc0" providerId="ADAL" clId="{6D94B60C-857A-4B78-8138-8FFB458274F4}" dt="2023-02-20T17:09:21.543" v="2173" actId="26606"/>
          <ac:spMkLst>
            <pc:docMk/>
            <pc:sldMk cId="3402066336" sldId="258"/>
            <ac:spMk id="39" creationId="{7E11F890-74C3-40C9-9A8B-A80E38704358}"/>
          </ac:spMkLst>
        </pc:spChg>
        <pc:spChg chg="add del">
          <ac:chgData name="Ann Mangiameli" userId="59666663-591c-4c3d-971d-3ddb5368bfc0" providerId="ADAL" clId="{6D94B60C-857A-4B78-8138-8FFB458274F4}" dt="2023-02-20T17:09:21.543" v="2173" actId="26606"/>
          <ac:spMkLst>
            <pc:docMk/>
            <pc:sldMk cId="3402066336" sldId="258"/>
            <ac:spMk id="40" creationId="{27874070-078A-470B-9C8C-BD1BCB55A005}"/>
          </ac:spMkLst>
        </pc:spChg>
        <pc:spChg chg="add del">
          <ac:chgData name="Ann Mangiameli" userId="59666663-591c-4c3d-971d-3ddb5368bfc0" providerId="ADAL" clId="{6D94B60C-857A-4B78-8138-8FFB458274F4}" dt="2023-02-20T17:09:21.538" v="2172" actId="26606"/>
          <ac:spMkLst>
            <pc:docMk/>
            <pc:sldMk cId="3402066336" sldId="258"/>
            <ac:spMk id="45" creationId="{BE268116-E2A7-4F98-8812-192B4975E49B}"/>
          </ac:spMkLst>
        </pc:spChg>
        <pc:spChg chg="add del">
          <ac:chgData name="Ann Mangiameli" userId="59666663-591c-4c3d-971d-3ddb5368bfc0" providerId="ADAL" clId="{6D94B60C-857A-4B78-8138-8FFB458274F4}" dt="2023-02-20T17:09:21.538" v="2172" actId="26606"/>
          <ac:spMkLst>
            <pc:docMk/>
            <pc:sldMk cId="3402066336" sldId="258"/>
            <ac:spMk id="49" creationId="{FBEFFA83-BC6D-4CD2-A2BA-98AD67423BF2}"/>
          </ac:spMkLst>
        </pc:spChg>
        <pc:spChg chg="add del">
          <ac:chgData name="Ann Mangiameli" userId="59666663-591c-4c3d-971d-3ddb5368bfc0" providerId="ADAL" clId="{6D94B60C-857A-4B78-8138-8FFB458274F4}" dt="2023-02-20T17:09:21.538" v="2172" actId="26606"/>
          <ac:spMkLst>
            <pc:docMk/>
            <pc:sldMk cId="3402066336" sldId="258"/>
            <ac:spMk id="51" creationId="{AB5696BF-D495-4CAC-AA8A-4EBFF2C32A55}"/>
          </ac:spMkLst>
        </pc:spChg>
        <pc:spChg chg="add">
          <ac:chgData name="Ann Mangiameli" userId="59666663-591c-4c3d-971d-3ddb5368bfc0" providerId="ADAL" clId="{6D94B60C-857A-4B78-8138-8FFB458274F4}" dt="2023-02-20T17:09:21.543" v="2173" actId="26606"/>
          <ac:spMkLst>
            <pc:docMk/>
            <pc:sldMk cId="3402066336" sldId="258"/>
            <ac:spMk id="53" creationId="{9971ECC5-51D9-4E70-89C1-3DCF3A3725B1}"/>
          </ac:spMkLst>
        </pc:spChg>
        <pc:spChg chg="add">
          <ac:chgData name="Ann Mangiameli" userId="59666663-591c-4c3d-971d-3ddb5368bfc0" providerId="ADAL" clId="{6D94B60C-857A-4B78-8138-8FFB458274F4}" dt="2023-02-20T17:09:21.543" v="2173" actId="26606"/>
          <ac:spMkLst>
            <pc:docMk/>
            <pc:sldMk cId="3402066336" sldId="258"/>
            <ac:spMk id="55" creationId="{7E11F890-74C3-40C9-9A8B-A80E38704358}"/>
          </ac:spMkLst>
        </pc:spChg>
        <pc:spChg chg="add">
          <ac:chgData name="Ann Mangiameli" userId="59666663-591c-4c3d-971d-3ddb5368bfc0" providerId="ADAL" clId="{6D94B60C-857A-4B78-8138-8FFB458274F4}" dt="2023-02-20T17:09:21.543" v="2173" actId="26606"/>
          <ac:spMkLst>
            <pc:docMk/>
            <pc:sldMk cId="3402066336" sldId="258"/>
            <ac:spMk id="56" creationId="{27874070-078A-470B-9C8C-BD1BCB55A005}"/>
          </ac:spMkLst>
        </pc:spChg>
        <pc:picChg chg="mod">
          <ac:chgData name="Ann Mangiameli" userId="59666663-591c-4c3d-971d-3ddb5368bfc0" providerId="ADAL" clId="{6D94B60C-857A-4B78-8138-8FFB458274F4}" dt="2023-02-20T17:11:15.922" v="2191" actId="1076"/>
          <ac:picMkLst>
            <pc:docMk/>
            <pc:sldMk cId="3402066336" sldId="258"/>
            <ac:picMk id="5" creationId="{046502CE-F86D-EAE3-562F-EBB19A825405}"/>
          </ac:picMkLst>
        </pc:picChg>
        <pc:cxnChg chg="add del">
          <ac:chgData name="Ann Mangiameli" userId="59666663-591c-4c3d-971d-3ddb5368bfc0" providerId="ADAL" clId="{6D94B60C-857A-4B78-8138-8FFB458274F4}" dt="2023-02-20T17:08:43.828" v="2169" actId="26606"/>
          <ac:cxnSpMkLst>
            <pc:docMk/>
            <pc:sldMk cId="3402066336" sldId="258"/>
            <ac:cxnSpMk id="12" creationId="{432529AB-8F99-47FB-91B5-93565E543B50}"/>
          </ac:cxnSpMkLst>
        </pc:cxnChg>
        <pc:cxnChg chg="add del">
          <ac:chgData name="Ann Mangiameli" userId="59666663-591c-4c3d-971d-3ddb5368bfc0" providerId="ADAL" clId="{6D94B60C-857A-4B78-8138-8FFB458274F4}" dt="2023-02-20T17:08:41.464" v="2166" actId="26606"/>
          <ac:cxnSpMkLst>
            <pc:docMk/>
            <pc:sldMk cId="3402066336" sldId="258"/>
            <ac:cxnSpMk id="29" creationId="{432529AB-8F99-47FB-91B5-93565E543B50}"/>
          </ac:cxnSpMkLst>
        </pc:cxnChg>
        <pc:cxnChg chg="add del">
          <ac:chgData name="Ann Mangiameli" userId="59666663-591c-4c3d-971d-3ddb5368bfc0" providerId="ADAL" clId="{6D94B60C-857A-4B78-8138-8FFB458274F4}" dt="2023-02-20T17:08:43.823" v="2168" actId="26606"/>
          <ac:cxnSpMkLst>
            <pc:docMk/>
            <pc:sldMk cId="3402066336" sldId="258"/>
            <ac:cxnSpMk id="33" creationId="{C9AC0290-4702-4519-B0F4-C2A46880997B}"/>
          </ac:cxnSpMkLst>
        </pc:cxnChg>
        <pc:cxnChg chg="add del">
          <ac:chgData name="Ann Mangiameli" userId="59666663-591c-4c3d-971d-3ddb5368bfc0" providerId="ADAL" clId="{6D94B60C-857A-4B78-8138-8FFB458274F4}" dt="2023-02-20T17:09:21.543" v="2173" actId="26606"/>
          <ac:cxnSpMkLst>
            <pc:docMk/>
            <pc:sldMk cId="3402066336" sldId="258"/>
            <ac:cxnSpMk id="38" creationId="{432529AB-8F99-47FB-91B5-93565E543B50}"/>
          </ac:cxnSpMkLst>
        </pc:cxnChg>
        <pc:cxnChg chg="add del">
          <ac:chgData name="Ann Mangiameli" userId="59666663-591c-4c3d-971d-3ddb5368bfc0" providerId="ADAL" clId="{6D94B60C-857A-4B78-8138-8FFB458274F4}" dt="2023-02-20T17:09:21.538" v="2172" actId="26606"/>
          <ac:cxnSpMkLst>
            <pc:docMk/>
            <pc:sldMk cId="3402066336" sldId="258"/>
            <ac:cxnSpMk id="47" creationId="{73D8893D-DEBE-4F67-901F-166F75E9C6E7}"/>
          </ac:cxnSpMkLst>
        </pc:cxnChg>
        <pc:cxnChg chg="add">
          <ac:chgData name="Ann Mangiameli" userId="59666663-591c-4c3d-971d-3ddb5368bfc0" providerId="ADAL" clId="{6D94B60C-857A-4B78-8138-8FFB458274F4}" dt="2023-02-20T17:09:21.543" v="2173" actId="26606"/>
          <ac:cxnSpMkLst>
            <pc:docMk/>
            <pc:sldMk cId="3402066336" sldId="258"/>
            <ac:cxnSpMk id="54" creationId="{432529AB-8F99-47FB-91B5-93565E543B50}"/>
          </ac:cxnSpMkLst>
        </pc:cxnChg>
      </pc:sldChg>
      <pc:sldChg chg="modSp mod">
        <pc:chgData name="Ann Mangiameli" userId="59666663-591c-4c3d-971d-3ddb5368bfc0" providerId="ADAL" clId="{6D94B60C-857A-4B78-8138-8FFB458274F4}" dt="2023-02-20T16:44:03.074" v="280" actId="255"/>
        <pc:sldMkLst>
          <pc:docMk/>
          <pc:sldMk cId="582782707" sldId="260"/>
        </pc:sldMkLst>
        <pc:spChg chg="mod">
          <ac:chgData name="Ann Mangiameli" userId="59666663-591c-4c3d-971d-3ddb5368bfc0" providerId="ADAL" clId="{6D94B60C-857A-4B78-8138-8FFB458274F4}" dt="2023-02-20T16:41:46.318" v="49" actId="20577"/>
          <ac:spMkLst>
            <pc:docMk/>
            <pc:sldMk cId="582782707" sldId="260"/>
            <ac:spMk id="2" creationId="{00000000-0000-0000-0000-000000000000}"/>
          </ac:spMkLst>
        </pc:spChg>
        <pc:spChg chg="mod">
          <ac:chgData name="Ann Mangiameli" userId="59666663-591c-4c3d-971d-3ddb5368bfc0" providerId="ADAL" clId="{6D94B60C-857A-4B78-8138-8FFB458274F4}" dt="2023-02-20T16:44:03.074" v="280" actId="255"/>
          <ac:spMkLst>
            <pc:docMk/>
            <pc:sldMk cId="582782707" sldId="260"/>
            <ac:spMk id="3" creationId="{EE13E284-64AC-AFF4-F2E9-09A9A5754862}"/>
          </ac:spMkLst>
        </pc:spChg>
      </pc:sldChg>
      <pc:sldChg chg="del">
        <pc:chgData name="Ann Mangiameli" userId="59666663-591c-4c3d-971d-3ddb5368bfc0" providerId="ADAL" clId="{6D94B60C-857A-4B78-8138-8FFB458274F4}" dt="2023-02-20T16:53:12.577" v="1140" actId="47"/>
        <pc:sldMkLst>
          <pc:docMk/>
          <pc:sldMk cId="309908883" sldId="265"/>
        </pc:sldMkLst>
      </pc:sldChg>
      <pc:sldChg chg="del">
        <pc:chgData name="Ann Mangiameli" userId="59666663-591c-4c3d-971d-3ddb5368bfc0" providerId="ADAL" clId="{6D94B60C-857A-4B78-8138-8FFB458274F4}" dt="2023-02-20T17:00:59.012" v="2052" actId="47"/>
        <pc:sldMkLst>
          <pc:docMk/>
          <pc:sldMk cId="1615850459" sldId="271"/>
        </pc:sldMkLst>
      </pc:sldChg>
      <pc:sldChg chg="del">
        <pc:chgData name="Ann Mangiameli" userId="59666663-591c-4c3d-971d-3ddb5368bfc0" providerId="ADAL" clId="{6D94B60C-857A-4B78-8138-8FFB458274F4}" dt="2023-02-20T17:01:02.379" v="2053" actId="47"/>
        <pc:sldMkLst>
          <pc:docMk/>
          <pc:sldMk cId="3179283" sldId="274"/>
        </pc:sldMkLst>
      </pc:sldChg>
      <pc:sldChg chg="del">
        <pc:chgData name="Ann Mangiameli" userId="59666663-591c-4c3d-971d-3ddb5368bfc0" providerId="ADAL" clId="{6D94B60C-857A-4B78-8138-8FFB458274F4}" dt="2023-02-20T16:53:15.453" v="1141" actId="47"/>
        <pc:sldMkLst>
          <pc:docMk/>
          <pc:sldMk cId="757401804" sldId="301"/>
        </pc:sldMkLst>
      </pc:sldChg>
      <pc:sldChg chg="modSp mod ord">
        <pc:chgData name="Ann Mangiameli" userId="59666663-591c-4c3d-971d-3ddb5368bfc0" providerId="ADAL" clId="{6D94B60C-857A-4B78-8138-8FFB458274F4}" dt="2023-02-20T17:00:38.861" v="2049" actId="20577"/>
        <pc:sldMkLst>
          <pc:docMk/>
          <pc:sldMk cId="533322608" sldId="302"/>
        </pc:sldMkLst>
        <pc:spChg chg="mod">
          <ac:chgData name="Ann Mangiameli" userId="59666663-591c-4c3d-971d-3ddb5368bfc0" providerId="ADAL" clId="{6D94B60C-857A-4B78-8138-8FFB458274F4}" dt="2023-02-20T16:59:17.437" v="1862" actId="20577"/>
          <ac:spMkLst>
            <pc:docMk/>
            <pc:sldMk cId="533322608" sldId="302"/>
            <ac:spMk id="2" creationId="{00000000-0000-0000-0000-000000000000}"/>
          </ac:spMkLst>
        </pc:spChg>
        <pc:graphicFrameChg chg="mod">
          <ac:chgData name="Ann Mangiameli" userId="59666663-591c-4c3d-971d-3ddb5368bfc0" providerId="ADAL" clId="{6D94B60C-857A-4B78-8138-8FFB458274F4}" dt="2023-02-20T17:00:38.861" v="2049" actId="20577"/>
          <ac:graphicFrameMkLst>
            <pc:docMk/>
            <pc:sldMk cId="533322608" sldId="302"/>
            <ac:graphicFrameMk id="5" creationId="{B1242634-022B-768B-E3FF-4307359DFE64}"/>
          </ac:graphicFrameMkLst>
        </pc:graphicFrameChg>
      </pc:sldChg>
      <pc:sldChg chg="del">
        <pc:chgData name="Ann Mangiameli" userId="59666663-591c-4c3d-971d-3ddb5368bfc0" providerId="ADAL" clId="{6D94B60C-857A-4B78-8138-8FFB458274F4}" dt="2023-02-20T17:01:05.692" v="2054" actId="47"/>
        <pc:sldMkLst>
          <pc:docMk/>
          <pc:sldMk cId="4047083527" sldId="309"/>
        </pc:sldMkLst>
      </pc:sldChg>
      <pc:sldChg chg="del">
        <pc:chgData name="Ann Mangiameli" userId="59666663-591c-4c3d-971d-3ddb5368bfc0" providerId="ADAL" clId="{6D94B60C-857A-4B78-8138-8FFB458274F4}" dt="2023-02-20T17:01:07.788" v="2055" actId="47"/>
        <pc:sldMkLst>
          <pc:docMk/>
          <pc:sldMk cId="2788221799" sldId="310"/>
        </pc:sldMkLst>
      </pc:sldChg>
      <pc:sldChg chg="del">
        <pc:chgData name="Ann Mangiameli" userId="59666663-591c-4c3d-971d-3ddb5368bfc0" providerId="ADAL" clId="{6D94B60C-857A-4B78-8138-8FFB458274F4}" dt="2023-02-20T17:01:09.987" v="2056" actId="47"/>
        <pc:sldMkLst>
          <pc:docMk/>
          <pc:sldMk cId="13554087" sldId="311"/>
        </pc:sldMkLst>
      </pc:sldChg>
      <pc:sldChg chg="del">
        <pc:chgData name="Ann Mangiameli" userId="59666663-591c-4c3d-971d-3ddb5368bfc0" providerId="ADAL" clId="{6D94B60C-857A-4B78-8138-8FFB458274F4}" dt="2023-02-20T17:01:12.094" v="2057" actId="47"/>
        <pc:sldMkLst>
          <pc:docMk/>
          <pc:sldMk cId="1002988855" sldId="312"/>
        </pc:sldMkLst>
      </pc:sldChg>
      <pc:sldChg chg="del">
        <pc:chgData name="Ann Mangiameli" userId="59666663-591c-4c3d-971d-3ddb5368bfc0" providerId="ADAL" clId="{6D94B60C-857A-4B78-8138-8FFB458274F4}" dt="2023-02-20T16:44:23.649" v="282" actId="47"/>
        <pc:sldMkLst>
          <pc:docMk/>
          <pc:sldMk cId="920620513" sldId="313"/>
        </pc:sldMkLst>
      </pc:sldChg>
      <pc:sldChg chg="modSp mod">
        <pc:chgData name="Ann Mangiameli" userId="59666663-591c-4c3d-971d-3ddb5368bfc0" providerId="ADAL" clId="{6D94B60C-857A-4B78-8138-8FFB458274F4}" dt="2023-02-20T17:03:24.670" v="2155" actId="20577"/>
        <pc:sldMkLst>
          <pc:docMk/>
          <pc:sldMk cId="188643108" sldId="314"/>
        </pc:sldMkLst>
        <pc:spChg chg="mod">
          <ac:chgData name="Ann Mangiameli" userId="59666663-591c-4c3d-971d-3ddb5368bfc0" providerId="ADAL" clId="{6D94B60C-857A-4B78-8138-8FFB458274F4}" dt="2023-02-20T16:49:02.731" v="613" actId="20577"/>
          <ac:spMkLst>
            <pc:docMk/>
            <pc:sldMk cId="188643108" sldId="314"/>
            <ac:spMk id="2" creationId="{00000000-0000-0000-0000-000000000000}"/>
          </ac:spMkLst>
        </pc:spChg>
        <pc:spChg chg="mod">
          <ac:chgData name="Ann Mangiameli" userId="59666663-591c-4c3d-971d-3ddb5368bfc0" providerId="ADAL" clId="{6D94B60C-857A-4B78-8138-8FFB458274F4}" dt="2023-02-20T17:03:24.670" v="2155" actId="20577"/>
          <ac:spMkLst>
            <pc:docMk/>
            <pc:sldMk cId="188643108" sldId="314"/>
            <ac:spMk id="3" creationId="{00000000-0000-0000-0000-000000000000}"/>
          </ac:spMkLst>
        </pc:spChg>
      </pc:sldChg>
      <pc:sldChg chg="modSp mod">
        <pc:chgData name="Ann Mangiameli" userId="59666663-591c-4c3d-971d-3ddb5368bfc0" providerId="ADAL" clId="{6D94B60C-857A-4B78-8138-8FFB458274F4}" dt="2023-02-20T16:47:33.908" v="595" actId="1076"/>
        <pc:sldMkLst>
          <pc:docMk/>
          <pc:sldMk cId="4052572901" sldId="315"/>
        </pc:sldMkLst>
        <pc:spChg chg="mod">
          <ac:chgData name="Ann Mangiameli" userId="59666663-591c-4c3d-971d-3ddb5368bfc0" providerId="ADAL" clId="{6D94B60C-857A-4B78-8138-8FFB458274F4}" dt="2023-02-20T16:46:04.076" v="335" actId="20577"/>
          <ac:spMkLst>
            <pc:docMk/>
            <pc:sldMk cId="4052572901" sldId="315"/>
            <ac:spMk id="2" creationId="{00000000-0000-0000-0000-000000000000}"/>
          </ac:spMkLst>
        </pc:spChg>
        <pc:spChg chg="mod">
          <ac:chgData name="Ann Mangiameli" userId="59666663-591c-4c3d-971d-3ddb5368bfc0" providerId="ADAL" clId="{6D94B60C-857A-4B78-8138-8FFB458274F4}" dt="2023-02-20T16:47:33.908" v="595" actId="1076"/>
          <ac:spMkLst>
            <pc:docMk/>
            <pc:sldMk cId="4052572901" sldId="315"/>
            <ac:spMk id="4" creationId="{00000000-0000-0000-0000-000000000000}"/>
          </ac:spMkLst>
        </pc:spChg>
      </pc:sldChg>
      <pc:sldChg chg="del">
        <pc:chgData name="Ann Mangiameli" userId="59666663-591c-4c3d-971d-3ddb5368bfc0" providerId="ADAL" clId="{6D94B60C-857A-4B78-8138-8FFB458274F4}" dt="2023-02-20T17:00:53.162" v="2050" actId="47"/>
        <pc:sldMkLst>
          <pc:docMk/>
          <pc:sldMk cId="1264443140" sldId="318"/>
        </pc:sldMkLst>
      </pc:sldChg>
      <pc:sldChg chg="del">
        <pc:chgData name="Ann Mangiameli" userId="59666663-591c-4c3d-971d-3ddb5368bfc0" providerId="ADAL" clId="{6D94B60C-857A-4B78-8138-8FFB458274F4}" dt="2023-02-20T16:44:16.822" v="281" actId="47"/>
        <pc:sldMkLst>
          <pc:docMk/>
          <pc:sldMk cId="1535422036" sldId="319"/>
        </pc:sldMkLst>
      </pc:sldChg>
      <pc:sldChg chg="delSp modSp mod">
        <pc:chgData name="Ann Mangiameli" userId="59666663-591c-4c3d-971d-3ddb5368bfc0" providerId="ADAL" clId="{6D94B60C-857A-4B78-8138-8FFB458274F4}" dt="2023-02-20T17:04:37.094" v="2156" actId="313"/>
        <pc:sldMkLst>
          <pc:docMk/>
          <pc:sldMk cId="2647167202" sldId="320"/>
        </pc:sldMkLst>
        <pc:spChg chg="mod">
          <ac:chgData name="Ann Mangiameli" userId="59666663-591c-4c3d-971d-3ddb5368bfc0" providerId="ADAL" clId="{6D94B60C-857A-4B78-8138-8FFB458274F4}" dt="2023-02-20T16:53:36.470" v="1205" actId="20577"/>
          <ac:spMkLst>
            <pc:docMk/>
            <pc:sldMk cId="2647167202" sldId="320"/>
            <ac:spMk id="2" creationId="{00000000-0000-0000-0000-000000000000}"/>
          </ac:spMkLst>
        </pc:spChg>
        <pc:spChg chg="del mod">
          <ac:chgData name="Ann Mangiameli" userId="59666663-591c-4c3d-971d-3ddb5368bfc0" providerId="ADAL" clId="{6D94B60C-857A-4B78-8138-8FFB458274F4}" dt="2023-02-20T16:57:37.980" v="1809"/>
          <ac:spMkLst>
            <pc:docMk/>
            <pc:sldMk cId="2647167202" sldId="320"/>
            <ac:spMk id="3" creationId="{F108E182-8494-C57E-1496-A0BE0F89E75F}"/>
          </ac:spMkLst>
        </pc:spChg>
        <pc:spChg chg="mod">
          <ac:chgData name="Ann Mangiameli" userId="59666663-591c-4c3d-971d-3ddb5368bfc0" providerId="ADAL" clId="{6D94B60C-857A-4B78-8138-8FFB458274F4}" dt="2023-02-20T17:04:37.094" v="2156" actId="313"/>
          <ac:spMkLst>
            <pc:docMk/>
            <pc:sldMk cId="2647167202" sldId="320"/>
            <ac:spMk id="9" creationId="{00000000-0000-0000-0000-000000000000}"/>
          </ac:spMkLst>
        </pc:spChg>
      </pc:sldChg>
      <pc:sldChg chg="del">
        <pc:chgData name="Ann Mangiameli" userId="59666663-591c-4c3d-971d-3ddb5368bfc0" providerId="ADAL" clId="{6D94B60C-857A-4B78-8138-8FFB458274F4}" dt="2023-02-20T17:00:56.097" v="2051" actId="47"/>
        <pc:sldMkLst>
          <pc:docMk/>
          <pc:sldMk cId="2446996177" sldId="332"/>
        </pc:sldMkLst>
      </pc:sldChg>
      <pc:sldChg chg="del">
        <pc:chgData name="Ann Mangiameli" userId="59666663-591c-4c3d-971d-3ddb5368bfc0" providerId="ADAL" clId="{6D94B60C-857A-4B78-8138-8FFB458274F4}" dt="2023-02-20T16:48:52.067" v="596" actId="47"/>
        <pc:sldMkLst>
          <pc:docMk/>
          <pc:sldMk cId="899879588" sldId="33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EE613-74AA-4912-BAB9-3A5AE90782D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91A7FE5-183B-43EB-B71E-23560BBC4C0F}">
      <dgm:prSet/>
      <dgm:spPr/>
      <dgm:t>
        <a:bodyPr/>
        <a:lstStyle/>
        <a:p>
          <a:r>
            <a:rPr lang="en-US" dirty="0"/>
            <a:t>The person must have a disability.</a:t>
          </a:r>
        </a:p>
      </dgm:t>
    </dgm:pt>
    <dgm:pt modelId="{E19027E8-9EA6-4FAE-B94F-29BC3196AF34}" type="parTrans" cxnId="{C9D55116-172F-483E-9F65-2532A3EB389E}">
      <dgm:prSet/>
      <dgm:spPr/>
      <dgm:t>
        <a:bodyPr/>
        <a:lstStyle/>
        <a:p>
          <a:endParaRPr lang="en-US"/>
        </a:p>
      </dgm:t>
    </dgm:pt>
    <dgm:pt modelId="{7C7EE5C1-6C6D-499C-8936-28C518EDDD95}" type="sibTrans" cxnId="{C9D55116-172F-483E-9F65-2532A3EB389E}">
      <dgm:prSet/>
      <dgm:spPr/>
      <dgm:t>
        <a:bodyPr/>
        <a:lstStyle/>
        <a:p>
          <a:endParaRPr lang="en-US"/>
        </a:p>
      </dgm:t>
    </dgm:pt>
    <dgm:pt modelId="{76F71E91-1D55-4C8B-9879-FE91445C8D86}">
      <dgm:prSet/>
      <dgm:spPr/>
      <dgm:t>
        <a:bodyPr/>
        <a:lstStyle/>
        <a:p>
          <a:r>
            <a:rPr lang="en-US" dirty="0"/>
            <a:t>The animal must serve a function directly related to the person’s disability.</a:t>
          </a:r>
        </a:p>
      </dgm:t>
    </dgm:pt>
    <dgm:pt modelId="{15D847CC-76C0-41F5-A869-82517F655458}" type="parTrans" cxnId="{55F34F1C-44F3-4417-8116-967C44E38A50}">
      <dgm:prSet/>
      <dgm:spPr/>
      <dgm:t>
        <a:bodyPr/>
        <a:lstStyle/>
        <a:p>
          <a:endParaRPr lang="en-US"/>
        </a:p>
      </dgm:t>
    </dgm:pt>
    <dgm:pt modelId="{D5811740-F1EA-4B9F-9CF7-D9A4290FF389}" type="sibTrans" cxnId="{55F34F1C-44F3-4417-8116-967C44E38A50}">
      <dgm:prSet/>
      <dgm:spPr/>
      <dgm:t>
        <a:bodyPr/>
        <a:lstStyle/>
        <a:p>
          <a:endParaRPr lang="en-US"/>
        </a:p>
      </dgm:t>
    </dgm:pt>
    <dgm:pt modelId="{E2474C90-E654-4367-846C-D349C2A3C661}">
      <dgm:prSet/>
      <dgm:spPr/>
      <dgm:t>
        <a:bodyPr/>
        <a:lstStyle/>
        <a:p>
          <a:r>
            <a:rPr lang="en-US" dirty="0"/>
            <a:t>The request to have the service animal must be reasonable.</a:t>
          </a:r>
        </a:p>
      </dgm:t>
    </dgm:pt>
    <dgm:pt modelId="{FBAA9327-866D-4E91-A626-41E4EB0AB0EE}" type="parTrans" cxnId="{41BF0DE4-098D-4268-B83C-2B90AE25AA82}">
      <dgm:prSet/>
      <dgm:spPr/>
      <dgm:t>
        <a:bodyPr/>
        <a:lstStyle/>
        <a:p>
          <a:endParaRPr lang="en-US"/>
        </a:p>
      </dgm:t>
    </dgm:pt>
    <dgm:pt modelId="{B84F1D9C-4681-4765-A204-FC6561882BEE}" type="sibTrans" cxnId="{41BF0DE4-098D-4268-B83C-2B90AE25AA82}">
      <dgm:prSet/>
      <dgm:spPr/>
      <dgm:t>
        <a:bodyPr/>
        <a:lstStyle/>
        <a:p>
          <a:endParaRPr lang="en-US"/>
        </a:p>
      </dgm:t>
    </dgm:pt>
    <dgm:pt modelId="{55A1B05D-5F1B-4A0B-BC1C-9138E92CEC92}" type="pres">
      <dgm:prSet presAssocID="{ACDEE613-74AA-4912-BAB9-3A5AE90782D5}" presName="linear" presStyleCnt="0">
        <dgm:presLayoutVars>
          <dgm:animLvl val="lvl"/>
          <dgm:resizeHandles val="exact"/>
        </dgm:presLayoutVars>
      </dgm:prSet>
      <dgm:spPr/>
    </dgm:pt>
    <dgm:pt modelId="{D7CD32FD-96EE-41E1-92DE-7595F264CE7D}" type="pres">
      <dgm:prSet presAssocID="{091A7FE5-183B-43EB-B71E-23560BBC4C0F}" presName="parentText" presStyleLbl="node1" presStyleIdx="0" presStyleCnt="3">
        <dgm:presLayoutVars>
          <dgm:chMax val="0"/>
          <dgm:bulletEnabled val="1"/>
        </dgm:presLayoutVars>
      </dgm:prSet>
      <dgm:spPr/>
    </dgm:pt>
    <dgm:pt modelId="{E1BE3262-3AC8-4009-BE53-E8C512B49519}" type="pres">
      <dgm:prSet presAssocID="{7C7EE5C1-6C6D-499C-8936-28C518EDDD95}" presName="spacer" presStyleCnt="0"/>
      <dgm:spPr/>
    </dgm:pt>
    <dgm:pt modelId="{CF099B19-A0FB-4F95-9097-86E52092C7A9}" type="pres">
      <dgm:prSet presAssocID="{76F71E91-1D55-4C8B-9879-FE91445C8D86}" presName="parentText" presStyleLbl="node1" presStyleIdx="1" presStyleCnt="3" custLinFactNeighborX="66" custLinFactNeighborY="-47700">
        <dgm:presLayoutVars>
          <dgm:chMax val="0"/>
          <dgm:bulletEnabled val="1"/>
        </dgm:presLayoutVars>
      </dgm:prSet>
      <dgm:spPr/>
    </dgm:pt>
    <dgm:pt modelId="{BB88443E-134D-4845-AC06-D70FEB415ACA}" type="pres">
      <dgm:prSet presAssocID="{D5811740-F1EA-4B9F-9CF7-D9A4290FF389}" presName="spacer" presStyleCnt="0"/>
      <dgm:spPr/>
    </dgm:pt>
    <dgm:pt modelId="{C9037C52-D7A8-4EE1-95C9-FF85366C9D20}" type="pres">
      <dgm:prSet presAssocID="{E2474C90-E654-4367-846C-D349C2A3C661}" presName="parentText" presStyleLbl="node1" presStyleIdx="2" presStyleCnt="3">
        <dgm:presLayoutVars>
          <dgm:chMax val="0"/>
          <dgm:bulletEnabled val="1"/>
        </dgm:presLayoutVars>
      </dgm:prSet>
      <dgm:spPr/>
    </dgm:pt>
  </dgm:ptLst>
  <dgm:cxnLst>
    <dgm:cxn modelId="{56F1AB04-4AE8-489E-95D8-93968101CA16}" type="presOf" srcId="{091A7FE5-183B-43EB-B71E-23560BBC4C0F}" destId="{D7CD32FD-96EE-41E1-92DE-7595F264CE7D}" srcOrd="0" destOrd="0" presId="urn:microsoft.com/office/officeart/2005/8/layout/vList2"/>
    <dgm:cxn modelId="{C9D55116-172F-483E-9F65-2532A3EB389E}" srcId="{ACDEE613-74AA-4912-BAB9-3A5AE90782D5}" destId="{091A7FE5-183B-43EB-B71E-23560BBC4C0F}" srcOrd="0" destOrd="0" parTransId="{E19027E8-9EA6-4FAE-B94F-29BC3196AF34}" sibTransId="{7C7EE5C1-6C6D-499C-8936-28C518EDDD95}"/>
    <dgm:cxn modelId="{55F34F1C-44F3-4417-8116-967C44E38A50}" srcId="{ACDEE613-74AA-4912-BAB9-3A5AE90782D5}" destId="{76F71E91-1D55-4C8B-9879-FE91445C8D86}" srcOrd="1" destOrd="0" parTransId="{15D847CC-76C0-41F5-A869-82517F655458}" sibTransId="{D5811740-F1EA-4B9F-9CF7-D9A4290FF389}"/>
    <dgm:cxn modelId="{92B58C4B-9E61-4E35-AEA4-93E8EAF693BB}" type="presOf" srcId="{76F71E91-1D55-4C8B-9879-FE91445C8D86}" destId="{CF099B19-A0FB-4F95-9097-86E52092C7A9}" srcOrd="0" destOrd="0" presId="urn:microsoft.com/office/officeart/2005/8/layout/vList2"/>
    <dgm:cxn modelId="{9EA77DAE-D2B3-47D2-88D0-EF76327F1622}" type="presOf" srcId="{E2474C90-E654-4367-846C-D349C2A3C661}" destId="{C9037C52-D7A8-4EE1-95C9-FF85366C9D20}" srcOrd="0" destOrd="0" presId="urn:microsoft.com/office/officeart/2005/8/layout/vList2"/>
    <dgm:cxn modelId="{541E5CCA-E9C9-4279-BEBE-322373384665}" type="presOf" srcId="{ACDEE613-74AA-4912-BAB9-3A5AE90782D5}" destId="{55A1B05D-5F1B-4A0B-BC1C-9138E92CEC92}" srcOrd="0" destOrd="0" presId="urn:microsoft.com/office/officeart/2005/8/layout/vList2"/>
    <dgm:cxn modelId="{41BF0DE4-098D-4268-B83C-2B90AE25AA82}" srcId="{ACDEE613-74AA-4912-BAB9-3A5AE90782D5}" destId="{E2474C90-E654-4367-846C-D349C2A3C661}" srcOrd="2" destOrd="0" parTransId="{FBAA9327-866D-4E91-A626-41E4EB0AB0EE}" sibTransId="{B84F1D9C-4681-4765-A204-FC6561882BEE}"/>
    <dgm:cxn modelId="{3A3CAEA4-C274-466E-80F4-71F2859AC70A}" type="presParOf" srcId="{55A1B05D-5F1B-4A0B-BC1C-9138E92CEC92}" destId="{D7CD32FD-96EE-41E1-92DE-7595F264CE7D}" srcOrd="0" destOrd="0" presId="urn:microsoft.com/office/officeart/2005/8/layout/vList2"/>
    <dgm:cxn modelId="{6980F41A-D221-48A7-A130-C0FD5188D029}" type="presParOf" srcId="{55A1B05D-5F1B-4A0B-BC1C-9138E92CEC92}" destId="{E1BE3262-3AC8-4009-BE53-E8C512B49519}" srcOrd="1" destOrd="0" presId="urn:microsoft.com/office/officeart/2005/8/layout/vList2"/>
    <dgm:cxn modelId="{1EC16F31-1C98-4947-BF13-CB70AFBC2D05}" type="presParOf" srcId="{55A1B05D-5F1B-4A0B-BC1C-9138E92CEC92}" destId="{CF099B19-A0FB-4F95-9097-86E52092C7A9}" srcOrd="2" destOrd="0" presId="urn:microsoft.com/office/officeart/2005/8/layout/vList2"/>
    <dgm:cxn modelId="{64AA0039-CBE3-42DC-80C4-D952E517D212}" type="presParOf" srcId="{55A1B05D-5F1B-4A0B-BC1C-9138E92CEC92}" destId="{BB88443E-134D-4845-AC06-D70FEB415ACA}" srcOrd="3" destOrd="0" presId="urn:microsoft.com/office/officeart/2005/8/layout/vList2"/>
    <dgm:cxn modelId="{43A29DED-A284-4E00-89B9-4F98B0697AB0}" type="presParOf" srcId="{55A1B05D-5F1B-4A0B-BC1C-9138E92CEC92}" destId="{C9037C52-D7A8-4EE1-95C9-FF85366C9D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D32FD-96EE-41E1-92DE-7595F264CE7D}">
      <dsp:nvSpPr>
        <dsp:cNvPr id="0" name=""/>
        <dsp:cNvSpPr/>
      </dsp:nvSpPr>
      <dsp:spPr>
        <a:xfrm>
          <a:off x="0" y="70461"/>
          <a:ext cx="6797675" cy="17748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person must have a disability.</a:t>
          </a:r>
        </a:p>
      </dsp:txBody>
      <dsp:txXfrm>
        <a:off x="86643" y="157104"/>
        <a:ext cx="6624389" cy="1601604"/>
      </dsp:txXfrm>
    </dsp:sp>
    <dsp:sp modelId="{CF099B19-A0FB-4F95-9097-86E52092C7A9}">
      <dsp:nvSpPr>
        <dsp:cNvPr id="0" name=""/>
        <dsp:cNvSpPr/>
      </dsp:nvSpPr>
      <dsp:spPr>
        <a:xfrm>
          <a:off x="0" y="1893550"/>
          <a:ext cx="6797675" cy="1774890"/>
        </a:xfrm>
        <a:prstGeom prst="roundRect">
          <a:avLst/>
        </a:prstGeom>
        <a:solidFill>
          <a:schemeClr val="accent2">
            <a:hueOff val="56720"/>
            <a:satOff val="6519"/>
            <a:lumOff val="-5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animal must serve a function directly related to the person’s disability.</a:t>
          </a:r>
        </a:p>
      </dsp:txBody>
      <dsp:txXfrm>
        <a:off x="86643" y="1980193"/>
        <a:ext cx="6624389" cy="1601604"/>
      </dsp:txXfrm>
    </dsp:sp>
    <dsp:sp modelId="{C9037C52-D7A8-4EE1-95C9-FF85366C9D20}">
      <dsp:nvSpPr>
        <dsp:cNvPr id="0" name=""/>
        <dsp:cNvSpPr/>
      </dsp:nvSpPr>
      <dsp:spPr>
        <a:xfrm>
          <a:off x="0" y="3804561"/>
          <a:ext cx="6797675" cy="1774890"/>
        </a:xfrm>
        <a:prstGeom prst="round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request to have the service animal must be reasonable.</a:t>
          </a:r>
        </a:p>
      </dsp:txBody>
      <dsp:txXfrm>
        <a:off x="86643" y="3891204"/>
        <a:ext cx="6624389" cy="16016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3CB19-3677-4BEC-9FE1-A2D1174876FA}" type="datetimeFigureOut">
              <a:rPr lang="en-US" smtClean="0"/>
              <a:t>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09FE0-27DD-4E8D-BA0D-72D24C822C01}" type="slidenum">
              <a:rPr lang="en-US" smtClean="0"/>
              <a:t>‹#›</a:t>
            </a:fld>
            <a:endParaRPr lang="en-US" dirty="0"/>
          </a:p>
        </p:txBody>
      </p:sp>
    </p:spTree>
    <p:extLst>
      <p:ext uri="{BB962C8B-B14F-4D97-AF65-F5344CB8AC3E}">
        <p14:creationId xmlns:p14="http://schemas.microsoft.com/office/powerpoint/2010/main" val="142635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407481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35C4E-E931-4D1D-8080-C83A5480FD3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0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257574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156923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8EFC6D-6EC3-4AB1-9C29-25D4785A8D41}"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2873002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8EFC6D-6EC3-4AB1-9C29-25D4785A8D41}"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290825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8EFC6D-6EC3-4AB1-9C29-25D4785A8D41}"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292876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8EFC6D-6EC3-4AB1-9C29-25D4785A8D41}"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169449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EFC6D-6EC3-4AB1-9C29-25D4785A8D41}"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176653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8EFC6D-6EC3-4AB1-9C29-25D4785A8D41}"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903487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EFC6D-6EC3-4AB1-9C29-25D4785A8D41}"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90354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8EFC6D-6EC3-4AB1-9C29-25D4785A8D41}"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52510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300318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8EFC6D-6EC3-4AB1-9C29-25D4785A8D41}"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2782647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8EFC6D-6EC3-4AB1-9C29-25D4785A8D41}"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41255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8EFC6D-6EC3-4AB1-9C29-25D4785A8D41}"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AC531-BCB3-4673-A053-9C5955A6BEAA}" type="slidenum">
              <a:rPr lang="en-US" smtClean="0"/>
              <a:t>‹#›</a:t>
            </a:fld>
            <a:endParaRPr lang="en-US"/>
          </a:p>
        </p:txBody>
      </p:sp>
    </p:spTree>
    <p:extLst>
      <p:ext uri="{BB962C8B-B14F-4D97-AF65-F5344CB8AC3E}">
        <p14:creationId xmlns:p14="http://schemas.microsoft.com/office/powerpoint/2010/main" val="258283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135C4E-E931-4D1D-8080-C83A5480FD3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87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41464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212672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420980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15233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D40CAD-AFE9-4A9A-ACF7-A56A8CFC08F8}" type="datetimeFigureOut">
              <a:rPr lang="en-US" smtClean="0"/>
              <a:t>2/27/2023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135C4E-E931-4D1D-8080-C83A5480FD30}" type="slidenum">
              <a:rPr lang="en-US" smtClean="0"/>
              <a:t>‹#›</a:t>
            </a:fld>
            <a:endParaRPr lang="en-US" dirty="0"/>
          </a:p>
        </p:txBody>
      </p:sp>
    </p:spTree>
    <p:extLst>
      <p:ext uri="{BB962C8B-B14F-4D97-AF65-F5344CB8AC3E}">
        <p14:creationId xmlns:p14="http://schemas.microsoft.com/office/powerpoint/2010/main" val="66620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40CAD-AFE9-4A9A-ACF7-A56A8CFC08F8}"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135C4E-E931-4D1D-8080-C83A5480FD30}" type="slidenum">
              <a:rPr lang="en-US" smtClean="0"/>
              <a:t>‹#›</a:t>
            </a:fld>
            <a:endParaRPr lang="en-US" dirty="0"/>
          </a:p>
        </p:txBody>
      </p:sp>
    </p:spTree>
    <p:extLst>
      <p:ext uri="{BB962C8B-B14F-4D97-AF65-F5344CB8AC3E}">
        <p14:creationId xmlns:p14="http://schemas.microsoft.com/office/powerpoint/2010/main" val="289134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D40CAD-AFE9-4A9A-ACF7-A56A8CFC08F8}" type="datetimeFigureOut">
              <a:rPr lang="en-US" smtClean="0"/>
              <a:t>2/27/2023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135C4E-E931-4D1D-8080-C83A5480FD3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3946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EFC6D-6EC3-4AB1-9C29-25D4785A8D41}" type="datetimeFigureOut">
              <a:rPr lang="en-US" smtClean="0"/>
              <a:t>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AC531-BCB3-4673-A053-9C5955A6BEAA}" type="slidenum">
              <a:rPr lang="en-US" smtClean="0"/>
              <a:t>‹#›</a:t>
            </a:fld>
            <a:endParaRPr lang="en-US"/>
          </a:p>
        </p:txBody>
      </p:sp>
    </p:spTree>
    <p:extLst>
      <p:ext uri="{BB962C8B-B14F-4D97-AF65-F5344CB8AC3E}">
        <p14:creationId xmlns:p14="http://schemas.microsoft.com/office/powerpoint/2010/main" val="25502021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ann@mangiamelilaw.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16EC2-9585-C02F-7C64-CA361C8A76EA}"/>
              </a:ext>
            </a:extLst>
          </p:cNvPr>
          <p:cNvSpPr>
            <a:spLocks noGrp="1"/>
          </p:cNvSpPr>
          <p:nvPr>
            <p:ph type="ctrTitle"/>
          </p:nvPr>
        </p:nvSpPr>
        <p:spPr>
          <a:xfrm>
            <a:off x="2659529" y="2085788"/>
            <a:ext cx="6884895" cy="1496649"/>
          </a:xfrm>
        </p:spPr>
        <p:txBody>
          <a:bodyPr anchor="b">
            <a:normAutofit/>
          </a:bodyPr>
          <a:lstStyle/>
          <a:p>
            <a:r>
              <a:rPr lang="en-US" sz="3200" b="1" dirty="0">
                <a:solidFill>
                  <a:schemeClr val="tx1">
                    <a:lumMod val="65000"/>
                    <a:lumOff val="35000"/>
                  </a:schemeClr>
                </a:solidFill>
              </a:rPr>
              <a:t>Overview and definition of service dogs, therapy dogs and emotional support animals and benefits</a:t>
            </a:r>
          </a:p>
        </p:txBody>
      </p:sp>
      <p:sp>
        <p:nvSpPr>
          <p:cNvPr id="3" name="Subtitle 2">
            <a:extLst>
              <a:ext uri="{FF2B5EF4-FFF2-40B4-BE49-F238E27FC236}">
                <a16:creationId xmlns:a16="http://schemas.microsoft.com/office/drawing/2014/main" id="{96D4CA55-1B5D-353F-6F3C-22AC34EA9DCA}"/>
              </a:ext>
            </a:extLst>
          </p:cNvPr>
          <p:cNvSpPr>
            <a:spLocks noGrp="1"/>
          </p:cNvSpPr>
          <p:nvPr>
            <p:ph type="subTitle" idx="1"/>
          </p:nvPr>
        </p:nvSpPr>
        <p:spPr>
          <a:xfrm>
            <a:off x="2948608" y="4268237"/>
            <a:ext cx="6294783" cy="1034369"/>
          </a:xfrm>
        </p:spPr>
        <p:txBody>
          <a:bodyPr anchor="t">
            <a:normAutofit/>
          </a:bodyPr>
          <a:lstStyle/>
          <a:p>
            <a:r>
              <a:rPr lang="en-US" dirty="0">
                <a:solidFill>
                  <a:schemeClr val="tx1">
                    <a:lumMod val="65000"/>
                    <a:lumOff val="35000"/>
                  </a:schemeClr>
                </a:solidFill>
              </a:rPr>
              <a:t>Cathy </a:t>
            </a:r>
            <a:r>
              <a:rPr lang="en-US" dirty="0" err="1">
                <a:solidFill>
                  <a:schemeClr val="tx1">
                    <a:lumMod val="65000"/>
                    <a:lumOff val="35000"/>
                  </a:schemeClr>
                </a:solidFill>
              </a:rPr>
              <a:t>Guinane</a:t>
            </a:r>
            <a:endParaRPr lang="en-US" dirty="0">
              <a:solidFill>
                <a:schemeClr val="tx1">
                  <a:lumMod val="65000"/>
                  <a:lumOff val="35000"/>
                </a:schemeClr>
              </a:solidFill>
            </a:endParaRPr>
          </a:p>
          <a:p>
            <a:r>
              <a:rPr lang="en-US" sz="1800" dirty="0">
                <a:solidFill>
                  <a:schemeClr val="tx1">
                    <a:lumMod val="65000"/>
                    <a:lumOff val="35000"/>
                  </a:schemeClr>
                </a:solidFill>
              </a:rPr>
              <a:t>Director of Community Training at the Nebraska Humane Society</a:t>
            </a:r>
          </a:p>
        </p:txBody>
      </p:sp>
    </p:spTree>
    <p:extLst>
      <p:ext uri="{BB962C8B-B14F-4D97-AF65-F5344CB8AC3E}">
        <p14:creationId xmlns:p14="http://schemas.microsoft.com/office/powerpoint/2010/main" val="379893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88C9E-0060-3468-390D-82B019D8CEC5}"/>
              </a:ext>
            </a:extLst>
          </p:cNvPr>
          <p:cNvPicPr>
            <a:picLocks noChangeAspect="1"/>
          </p:cNvPicPr>
          <p:nvPr/>
        </p:nvPicPr>
        <p:blipFill>
          <a:blip r:embed="rId2"/>
          <a:stretch>
            <a:fillRect/>
          </a:stretch>
        </p:blipFill>
        <p:spPr>
          <a:xfrm>
            <a:off x="3105406" y="106118"/>
            <a:ext cx="5981187" cy="6645763"/>
          </a:xfrm>
          <a:prstGeom prst="rect">
            <a:avLst/>
          </a:prstGeom>
        </p:spPr>
      </p:pic>
    </p:spTree>
    <p:extLst>
      <p:ext uri="{BB962C8B-B14F-4D97-AF65-F5344CB8AC3E}">
        <p14:creationId xmlns:p14="http://schemas.microsoft.com/office/powerpoint/2010/main" val="345874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4">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55627" y="4147457"/>
            <a:ext cx="5512004" cy="1654629"/>
          </a:xfrm>
        </p:spPr>
        <p:txBody>
          <a:bodyPr vert="horz" lIns="91440" tIns="45720" rIns="91440" bIns="45720" rtlCol="0" anchor="b">
            <a:normAutofit/>
          </a:bodyPr>
          <a:lstStyle/>
          <a:p>
            <a:pPr algn="ctr"/>
            <a:br>
              <a:rPr lang="en-US" sz="2900" dirty="0"/>
            </a:br>
            <a:br>
              <a:rPr lang="en-US" sz="2900" dirty="0"/>
            </a:br>
            <a:r>
              <a:rPr lang="en-US" sz="2900" dirty="0"/>
              <a:t>Ann C. Mangiameli, JD</a:t>
            </a:r>
            <a:br>
              <a:rPr lang="en-US" sz="2900" dirty="0"/>
            </a:br>
            <a:endParaRPr lang="en-US" sz="2900" dirty="0"/>
          </a:p>
        </p:txBody>
      </p:sp>
      <p:pic>
        <p:nvPicPr>
          <p:cNvPr id="5" name="Picture 4">
            <a:extLst>
              <a:ext uri="{FF2B5EF4-FFF2-40B4-BE49-F238E27FC236}">
                <a16:creationId xmlns:a16="http://schemas.microsoft.com/office/drawing/2014/main" id="{046502CE-F86D-EAE3-562F-EBB19A82540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0" y="4472294"/>
            <a:ext cx="6811348" cy="1654629"/>
          </a:xfrm>
          <a:prstGeom prst="rect">
            <a:avLst/>
          </a:prstGeom>
        </p:spPr>
      </p:pic>
      <p:cxnSp>
        <p:nvCxnSpPr>
          <p:cNvPr id="54" name="Straight Connector 46">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5" name="Rectangle 48">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0">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EF284444-B0C3-3141-F202-D51CEB86E485}"/>
              </a:ext>
            </a:extLst>
          </p:cNvPr>
          <p:cNvSpPr txBox="1"/>
          <p:nvPr/>
        </p:nvSpPr>
        <p:spPr>
          <a:xfrm>
            <a:off x="2146041" y="875773"/>
            <a:ext cx="8425543" cy="2123658"/>
          </a:xfrm>
          <a:prstGeom prst="rect">
            <a:avLst/>
          </a:prstGeom>
          <a:noFill/>
        </p:spPr>
        <p:txBody>
          <a:bodyPr wrap="square" rtlCol="0">
            <a:spAutoFit/>
          </a:bodyPr>
          <a:lstStyle/>
          <a:p>
            <a:pPr>
              <a:spcAft>
                <a:spcPts val="600"/>
              </a:spcAft>
            </a:pPr>
            <a:r>
              <a:rPr lang="en-US" sz="6600" dirty="0"/>
              <a:t>Service Animals and Housing Rights</a:t>
            </a:r>
          </a:p>
        </p:txBody>
      </p:sp>
    </p:spTree>
    <p:extLst>
      <p:ext uri="{BB962C8B-B14F-4D97-AF65-F5344CB8AC3E}">
        <p14:creationId xmlns:p14="http://schemas.microsoft.com/office/powerpoint/2010/main" val="340206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672" y="978776"/>
            <a:ext cx="4486656" cy="1174991"/>
          </a:xfrm>
        </p:spPr>
        <p:txBody>
          <a:bodyPr>
            <a:normAutofit/>
          </a:bodyPr>
          <a:lstStyle/>
          <a:p>
            <a:r>
              <a:rPr lang="en-US" sz="2400" dirty="0"/>
              <a:t>NEB. REV STATUTE §20-131-01</a:t>
            </a:r>
          </a:p>
        </p:txBody>
      </p:sp>
      <p:sp>
        <p:nvSpPr>
          <p:cNvPr id="17" name="Content Placeholder 16">
            <a:extLst>
              <a:ext uri="{FF2B5EF4-FFF2-40B4-BE49-F238E27FC236}">
                <a16:creationId xmlns:a16="http://schemas.microsoft.com/office/drawing/2014/main" id="{F76D878B-DFC8-54F6-7F11-CBB0E1218600}"/>
              </a:ext>
            </a:extLst>
          </p:cNvPr>
          <p:cNvSpPr>
            <a:spLocks noGrp="1"/>
          </p:cNvSpPr>
          <p:nvPr>
            <p:ph idx="1"/>
          </p:nvPr>
        </p:nvSpPr>
        <p:spPr>
          <a:xfrm>
            <a:off x="6900672" y="2640692"/>
            <a:ext cx="4486656" cy="3255252"/>
          </a:xfrm>
        </p:spPr>
        <p:txBody>
          <a:bodyPr>
            <a:normAutofit/>
          </a:bodyPr>
          <a:lstStyle/>
          <a:p>
            <a:endParaRPr lang="en-US" sz="1800" dirty="0">
              <a:latin typeface="Roboto Light" pitchFamily="2" charset="0"/>
              <a:ea typeface="Roboto Light" pitchFamily="2" charset="0"/>
            </a:endParaRPr>
          </a:p>
          <a:p>
            <a:endParaRPr lang="en-US" sz="1800" dirty="0">
              <a:latin typeface="Roboto Light" pitchFamily="2" charset="0"/>
              <a:ea typeface="Roboto Light" pitchFamily="2" charset="0"/>
            </a:endParaRPr>
          </a:p>
          <a:p>
            <a:endParaRPr lang="en-US" dirty="0"/>
          </a:p>
        </p:txBody>
      </p:sp>
      <p:pic>
        <p:nvPicPr>
          <p:cNvPr id="5" name="Content Placeholder 4" descr="Gavel resting on block">
            <a:extLst>
              <a:ext uri="{FF2B5EF4-FFF2-40B4-BE49-F238E27FC236}">
                <a16:creationId xmlns:a16="http://schemas.microsoft.com/office/drawing/2014/main" id="{AF331A82-7299-9745-F89E-B84AD1D488AE}"/>
              </a:ext>
            </a:extLst>
          </p:cNvPr>
          <p:cNvPicPr>
            <a:picLocks noChangeAspect="1"/>
          </p:cNvPicPr>
          <p:nvPr/>
        </p:nvPicPr>
        <p:blipFill rotWithShape="1">
          <a:blip r:embed="rId2"/>
          <a:srcRect l="35127" r="5630" b="-1"/>
          <a:stretch/>
        </p:blipFill>
        <p:spPr>
          <a:xfrm>
            <a:off x="20" y="10"/>
            <a:ext cx="6086621" cy="6857990"/>
          </a:xfrm>
          <a:prstGeom prst="rect">
            <a:avLst/>
          </a:prstGeom>
        </p:spPr>
      </p:pic>
      <p:sp>
        <p:nvSpPr>
          <p:cNvPr id="3" name="TextBox 2">
            <a:extLst>
              <a:ext uri="{FF2B5EF4-FFF2-40B4-BE49-F238E27FC236}">
                <a16:creationId xmlns:a16="http://schemas.microsoft.com/office/drawing/2014/main" id="{EE13E284-64AC-AFF4-F2E9-09A9A5754862}"/>
              </a:ext>
            </a:extLst>
          </p:cNvPr>
          <p:cNvSpPr txBox="1"/>
          <p:nvPr/>
        </p:nvSpPr>
        <p:spPr>
          <a:xfrm>
            <a:off x="6311347" y="2773017"/>
            <a:ext cx="5526158" cy="2492990"/>
          </a:xfrm>
          <a:prstGeom prst="rect">
            <a:avLst/>
          </a:prstGeom>
          <a:noFill/>
        </p:spPr>
        <p:txBody>
          <a:bodyPr wrap="square" rtlCol="0">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the intent of the Legislature that persons with disabilities shall be entitled to full and equal access to all housing accommodations offered for rent, lease or compensation in this state. </a:t>
            </a:r>
            <a:r>
              <a:rPr lang="en-US" sz="2000" dirty="0">
                <a:effectLst/>
                <a:latin typeface="+mj-lt"/>
                <a:ea typeface="Calibri" panose="020F0502020204030204" pitchFamily="34" charset="0"/>
              </a:rPr>
              <a:t>             </a:t>
            </a:r>
          </a:p>
          <a:p>
            <a:endParaRPr lang="en-US" dirty="0">
              <a:latin typeface="+mj-lt"/>
            </a:endParaRPr>
          </a:p>
          <a:p>
            <a:endParaRPr lang="en-US" dirty="0"/>
          </a:p>
        </p:txBody>
      </p:sp>
    </p:spTree>
    <p:extLst>
      <p:ext uri="{BB962C8B-B14F-4D97-AF65-F5344CB8AC3E}">
        <p14:creationId xmlns:p14="http://schemas.microsoft.com/office/powerpoint/2010/main" val="58278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1" y="685802"/>
            <a:ext cx="7607519" cy="646331"/>
          </a:xfrm>
          <a:prstGeom prst="rect">
            <a:avLst/>
          </a:prstGeom>
          <a:noFill/>
        </p:spPr>
        <p:txBody>
          <a:bodyPr wrap="square" rtlCol="0">
            <a:spAutoFit/>
          </a:bodyPr>
          <a:lstStyle/>
          <a:p>
            <a:r>
              <a:rPr lang="en-US" sz="3600" dirty="0"/>
              <a:t>Neb Rev Statute §20-131-.04</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057401"/>
            <a:ext cx="1943100" cy="3016663"/>
          </a:xfrm>
          <a:prstGeom prst="rect">
            <a:avLst/>
          </a:prstGeom>
        </p:spPr>
      </p:pic>
      <p:sp>
        <p:nvSpPr>
          <p:cNvPr id="4" name="TextBox 3"/>
          <p:cNvSpPr txBox="1"/>
          <p:nvPr/>
        </p:nvSpPr>
        <p:spPr>
          <a:xfrm>
            <a:off x="4002662" y="2027076"/>
            <a:ext cx="7098475"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Every person with a disability who has a service animal or obtains a service animal shall have full and equal access to all housing accommodations …..Such person shall not be required to pay extra compensation for such animal……</a:t>
            </a:r>
          </a:p>
        </p:txBody>
      </p:sp>
    </p:spTree>
    <p:extLst>
      <p:ext uri="{BB962C8B-B14F-4D97-AF65-F5344CB8AC3E}">
        <p14:creationId xmlns:p14="http://schemas.microsoft.com/office/powerpoint/2010/main" val="40525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932" y="286603"/>
            <a:ext cx="6750987" cy="1450757"/>
          </a:xfrm>
        </p:spPr>
        <p:txBody>
          <a:bodyPr>
            <a:normAutofit/>
          </a:bodyPr>
          <a:lstStyle/>
          <a:p>
            <a:r>
              <a:rPr lang="en-US" sz="3000" dirty="0">
                <a:solidFill>
                  <a:schemeClr val="accent2"/>
                </a:solidFill>
                <a:latin typeface="Times New Roman" panose="02020603050405020304" pitchFamily="18" charset="0"/>
                <a:cs typeface="Times New Roman" panose="02020603050405020304" pitchFamily="18" charset="0"/>
              </a:rPr>
              <a:t>FAIR HOUSING ACT</a:t>
            </a:r>
            <a:br>
              <a:rPr lang="en-US" sz="3000" dirty="0">
                <a:solidFill>
                  <a:schemeClr val="accent2"/>
                </a:solidFill>
                <a:latin typeface="Times New Roman" panose="02020603050405020304" pitchFamily="18" charset="0"/>
                <a:cs typeface="Times New Roman" panose="02020603050405020304" pitchFamily="18" charset="0"/>
              </a:rPr>
            </a:br>
            <a:endParaRPr lang="en-US" sz="3000"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44204" y="2023962"/>
            <a:ext cx="6697715" cy="3845131"/>
          </a:xfrm>
        </p:spPr>
        <p:txBody>
          <a:bodyPr>
            <a:normAutofit/>
          </a:bodyPr>
          <a:lstStyle/>
          <a:p>
            <a:r>
              <a:rPr lang="en-US" dirty="0">
                <a:latin typeface="Times New Roman" panose="02020603050405020304" pitchFamily="18" charset="0"/>
                <a:cs typeface="Times New Roman" panose="02020603050405020304" pitchFamily="18" charset="0"/>
              </a:rPr>
              <a:t>Prohibits discrimination in the sale, rental, financing or advertising f housing.</a:t>
            </a:r>
          </a:p>
          <a:p>
            <a:r>
              <a:rPr lang="en-US" dirty="0">
                <a:latin typeface="Times New Roman" panose="02020603050405020304" pitchFamily="18" charset="0"/>
                <a:cs typeface="Times New Roman" panose="02020603050405020304" pitchFamily="18" charset="0"/>
              </a:rPr>
              <a:t>Tenants with disabilities are entitled to a reasonable accommodations to allow equal opportunity for housing enjoyment.</a:t>
            </a:r>
          </a:p>
          <a:p>
            <a:r>
              <a:rPr lang="en-US" dirty="0">
                <a:latin typeface="Times New Roman" panose="02020603050405020304" pitchFamily="18" charset="0"/>
                <a:cs typeface="Times New Roman" panose="02020603050405020304" pitchFamily="18" charset="0"/>
              </a:rPr>
              <a:t>A reasonable accommodation is a change, exception or adjustment to a rule, policy, practice or services such as an exception to a no animal policy.</a:t>
            </a:r>
          </a:p>
          <a:p>
            <a:r>
              <a:rPr lang="en-US" dirty="0">
                <a:latin typeface="Times New Roman" panose="02020603050405020304" pitchFamily="18" charset="0"/>
                <a:cs typeface="Times New Roman" panose="02020603050405020304" pitchFamily="18" charset="0"/>
              </a:rPr>
              <a:t>This would include allowing a visitor with a service animal to bring their animal into the home.</a:t>
            </a:r>
          </a:p>
          <a:p>
            <a:r>
              <a:rPr lang="en-US" dirty="0">
                <a:latin typeface="Times New Roman" panose="02020603050405020304" pitchFamily="18" charset="0"/>
                <a:cs typeface="Times New Roman" panose="02020603050405020304" pitchFamily="18" charset="0"/>
              </a:rPr>
              <a:t>Other reasonable accommodation examples..</a:t>
            </a:r>
          </a:p>
        </p:txBody>
      </p:sp>
      <p:sp>
        <p:nvSpPr>
          <p:cNvPr id="6"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64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FAIR HOUSING ACT REQUIREMENTS </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1242634-022B-768B-E3FF-4307359DFE64}"/>
              </a:ext>
            </a:extLst>
          </p:cNvPr>
          <p:cNvGraphicFramePr>
            <a:graphicFrameLocks noGrp="1"/>
          </p:cNvGraphicFramePr>
          <p:nvPr>
            <p:ph idx="1"/>
            <p:extLst>
              <p:ext uri="{D42A27DB-BD31-4B8C-83A1-F6EECF244321}">
                <p14:modId xmlns:p14="http://schemas.microsoft.com/office/powerpoint/2010/main" val="230021302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32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2123" y="383571"/>
            <a:ext cx="11550905" cy="772647"/>
          </a:xfrm>
          <a:prstGeom prst="rect">
            <a:avLst/>
          </a:prstGeom>
        </p:spPr>
        <p:txBody>
          <a:bodyPr wrap="square" lIns="0" tIns="0" rIns="0" bIns="0" rtlCol="0" anchor="t">
            <a:spAutoFit/>
          </a:bodyPr>
          <a:lstStyle/>
          <a:p>
            <a:pPr>
              <a:lnSpc>
                <a:spcPts val="6667"/>
              </a:lnSpc>
            </a:pPr>
            <a:r>
              <a:rPr lang="en-US" sz="4000" spc="-355" dirty="0">
                <a:latin typeface="Roboto Light" pitchFamily="2" charset="0"/>
                <a:ea typeface="Roboto Light" pitchFamily="2" charset="0"/>
              </a:rPr>
              <a:t>EXCEPTIONS</a:t>
            </a:r>
          </a:p>
        </p:txBody>
      </p:sp>
      <p:sp>
        <p:nvSpPr>
          <p:cNvPr id="10" name="TextBox 2"/>
          <p:cNvSpPr txBox="1"/>
          <p:nvPr/>
        </p:nvSpPr>
        <p:spPr>
          <a:xfrm>
            <a:off x="8310662" y="295327"/>
            <a:ext cx="3881337" cy="348878"/>
          </a:xfrm>
          <a:prstGeom prst="rect">
            <a:avLst/>
          </a:prstGeom>
        </p:spPr>
        <p:txBody>
          <a:bodyPr wrap="square" lIns="0" tIns="0" rIns="0" bIns="0" rtlCol="0" anchor="t">
            <a:spAutoFit/>
          </a:bodyPr>
          <a:lstStyle/>
          <a:p>
            <a:r>
              <a:rPr lang="en-US" sz="2267" dirty="0">
                <a:solidFill>
                  <a:schemeClr val="bg1"/>
                </a:solidFill>
                <a:latin typeface="Roboto Light" pitchFamily="2" charset="0"/>
                <a:ea typeface="Roboto Light" pitchFamily="2" charset="0"/>
              </a:rPr>
              <a:t>:</a:t>
            </a:r>
            <a:endParaRPr lang="en-US" sz="2267" dirty="0">
              <a:latin typeface="Roboto Light" pitchFamily="2" charset="0"/>
              <a:ea typeface="Roboto Light" pitchFamily="2" charset="0"/>
            </a:endParaRPr>
          </a:p>
        </p:txBody>
      </p:sp>
      <p:sp>
        <p:nvSpPr>
          <p:cNvPr id="9" name="TextBox 7"/>
          <p:cNvSpPr txBox="1"/>
          <p:nvPr/>
        </p:nvSpPr>
        <p:spPr>
          <a:xfrm>
            <a:off x="858375" y="1156218"/>
            <a:ext cx="10158399" cy="5729132"/>
          </a:xfrm>
          <a:prstGeom prst="rect">
            <a:avLst/>
          </a:prstGeom>
        </p:spPr>
        <p:txBody>
          <a:bodyPr wrap="square" lIns="0" tIns="0" rIns="0" bIns="0" rtlCol="0" anchor="t">
            <a:spAutoFit/>
          </a:bodyPr>
          <a:lstStyle/>
          <a:p>
            <a:pPr>
              <a:lnSpc>
                <a:spcPts val="3467"/>
              </a:lnSpc>
            </a:pPr>
            <a:r>
              <a:rPr lang="en-US" sz="2667" dirty="0">
                <a:latin typeface="Roboto 3 Bold"/>
              </a:rPr>
              <a:t>A landlord does not have to allow an assistive animal if it would pose an undue financial and administrative burden or would alter the nature of the provider’s operations (eg. could can’t have an emu as a service animal)</a:t>
            </a:r>
          </a:p>
          <a:p>
            <a:pPr>
              <a:lnSpc>
                <a:spcPts val="3467"/>
              </a:lnSpc>
            </a:pPr>
            <a:endParaRPr lang="en-US" sz="2667" dirty="0">
              <a:latin typeface="Roboto 3 Bold"/>
            </a:endParaRPr>
          </a:p>
          <a:p>
            <a:pPr>
              <a:lnSpc>
                <a:spcPts val="3467"/>
              </a:lnSpc>
            </a:pPr>
            <a:r>
              <a:rPr lang="en-US" sz="2667" dirty="0">
                <a:latin typeface="Roboto 3 Bold"/>
              </a:rPr>
              <a:t>If the animal’s behavior poses a direct threat to the health or safety of others. </a:t>
            </a:r>
          </a:p>
          <a:p>
            <a:pPr>
              <a:lnSpc>
                <a:spcPts val="3467"/>
              </a:lnSpc>
            </a:pPr>
            <a:endParaRPr lang="en-US" sz="2667" dirty="0">
              <a:latin typeface="Roboto 3 Bold"/>
            </a:endParaRPr>
          </a:p>
          <a:p>
            <a:pPr>
              <a:lnSpc>
                <a:spcPts val="3467"/>
              </a:lnSpc>
            </a:pPr>
            <a:r>
              <a:rPr lang="en-US" sz="2667" dirty="0">
                <a:latin typeface="Roboto 3 Bold"/>
              </a:rPr>
              <a:t>The risk must be significant and immediately identified no based on opinion or speculation. (i.e.. Denying a pit bull because it’s a pit bull)</a:t>
            </a:r>
          </a:p>
          <a:p>
            <a:pPr>
              <a:lnSpc>
                <a:spcPts val="3467"/>
              </a:lnSpc>
            </a:pPr>
            <a:endParaRPr lang="en-US" sz="2667" dirty="0">
              <a:latin typeface="Roboto 3 Bold"/>
            </a:endParaRPr>
          </a:p>
          <a:p>
            <a:pPr marL="237502" lvl="1">
              <a:lnSpc>
                <a:spcPts val="2859"/>
              </a:lnSpc>
            </a:pPr>
            <a:endParaRPr lang="en-US" sz="2000" dirty="0">
              <a:solidFill>
                <a:srgbClr val="171717"/>
              </a:solidFill>
              <a:latin typeface="Roboto Light" pitchFamily="2" charset="0"/>
              <a:ea typeface="Roboto Light" pitchFamily="2" charset="0"/>
            </a:endParaRPr>
          </a:p>
        </p:txBody>
      </p:sp>
    </p:spTree>
    <p:extLst>
      <p:ext uri="{BB962C8B-B14F-4D97-AF65-F5344CB8AC3E}">
        <p14:creationId xmlns:p14="http://schemas.microsoft.com/office/powerpoint/2010/main" val="264716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1" y="2362201"/>
            <a:ext cx="4033605" cy="1107996"/>
          </a:xfrm>
          <a:prstGeom prst="rect">
            <a:avLst/>
          </a:prstGeom>
          <a:noFill/>
        </p:spPr>
        <p:txBody>
          <a:bodyPr wrap="none" rtlCol="0">
            <a:spAutoFit/>
          </a:bodyPr>
          <a:lstStyle/>
          <a:p>
            <a:r>
              <a:rPr lang="en-US" sz="6600" dirty="0"/>
              <a:t>Questions?</a:t>
            </a:r>
          </a:p>
        </p:txBody>
      </p:sp>
      <p:sp>
        <p:nvSpPr>
          <p:cNvPr id="3" name="TextBox 2">
            <a:extLst>
              <a:ext uri="{FF2B5EF4-FFF2-40B4-BE49-F238E27FC236}">
                <a16:creationId xmlns:a16="http://schemas.microsoft.com/office/drawing/2014/main" id="{9A2779B6-15CA-2BBC-F46C-2B5C68E0C6AB}"/>
              </a:ext>
            </a:extLst>
          </p:cNvPr>
          <p:cNvSpPr txBox="1"/>
          <p:nvPr/>
        </p:nvSpPr>
        <p:spPr>
          <a:xfrm>
            <a:off x="4495328" y="4105596"/>
            <a:ext cx="3953839" cy="954107"/>
          </a:xfrm>
          <a:prstGeom prst="rect">
            <a:avLst/>
          </a:prstGeom>
          <a:noFill/>
        </p:spPr>
        <p:txBody>
          <a:bodyPr wrap="none" rtlCol="0">
            <a:spAutoFit/>
          </a:bodyPr>
          <a:lstStyle/>
          <a:p>
            <a:r>
              <a:rPr lang="en-US" sz="2800" dirty="0">
                <a:hlinkClick r:id="rId2">
                  <a:extLst>
                    <a:ext uri="{A12FA001-AC4F-418D-AE19-62706E023703}">
                      <ahyp:hlinkClr xmlns:ahyp="http://schemas.microsoft.com/office/drawing/2018/hyperlinkcolor" val="tx"/>
                    </a:ext>
                  </a:extLst>
                </a:hlinkClick>
              </a:rPr>
              <a:t>ann@mangiamelilaw.com</a:t>
            </a:r>
            <a:endParaRPr lang="en-US" sz="2800" dirty="0"/>
          </a:p>
          <a:p>
            <a:r>
              <a:rPr lang="en-US" sz="2800" dirty="0"/>
              <a:t>402-953-5766</a:t>
            </a:r>
          </a:p>
        </p:txBody>
      </p:sp>
    </p:spTree>
    <p:extLst>
      <p:ext uri="{BB962C8B-B14F-4D97-AF65-F5344CB8AC3E}">
        <p14:creationId xmlns:p14="http://schemas.microsoft.com/office/powerpoint/2010/main" val="60519095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TotalTime>
  <Words>349</Words>
  <Application>Microsoft Office PowerPoint</Application>
  <PresentationFormat>Widescreen</PresentationFormat>
  <Paragraphs>31</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Roboto 3 Bold</vt:lpstr>
      <vt:lpstr>Roboto Light</vt:lpstr>
      <vt:lpstr>Times New Roman</vt:lpstr>
      <vt:lpstr>Retrospect</vt:lpstr>
      <vt:lpstr>Office Theme</vt:lpstr>
      <vt:lpstr>Overview and definition of service dogs, therapy dogs and emotional support animals and benefits</vt:lpstr>
      <vt:lpstr>PowerPoint Presentation</vt:lpstr>
      <vt:lpstr>  Ann C. Mangiameli, JD </vt:lpstr>
      <vt:lpstr>NEB. REV STATUTE §20-131-01</vt:lpstr>
      <vt:lpstr>PowerPoint Presentation</vt:lpstr>
      <vt:lpstr>FAIR HOUSING ACT </vt:lpstr>
      <vt:lpstr>FAIR HOUSING ACT REQUIREMENTS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Mangiameli</dc:creator>
  <cp:lastModifiedBy>Merchant, Stefan J</cp:lastModifiedBy>
  <cp:revision>4</cp:revision>
  <dcterms:created xsi:type="dcterms:W3CDTF">2022-10-28T12:29:23Z</dcterms:created>
  <dcterms:modified xsi:type="dcterms:W3CDTF">2023-02-27T14:33:00Z</dcterms:modified>
</cp:coreProperties>
</file>