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19"/>
  </p:notesMasterIdLst>
  <p:sldIdLst>
    <p:sldId id="256" r:id="rId5"/>
    <p:sldId id="257" r:id="rId6"/>
    <p:sldId id="303" r:id="rId7"/>
    <p:sldId id="307" r:id="rId8"/>
    <p:sldId id="306" r:id="rId9"/>
    <p:sldId id="304" r:id="rId10"/>
    <p:sldId id="308" r:id="rId11"/>
    <p:sldId id="302" r:id="rId12"/>
    <p:sldId id="305" r:id="rId13"/>
    <p:sldId id="301" r:id="rId14"/>
    <p:sldId id="309" r:id="rId15"/>
    <p:sldId id="310" r:id="rId16"/>
    <p:sldId id="268" r:id="rId17"/>
    <p:sldId id="31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8E2650-44F9-DE81-A42C-19AA5A1AB9C8}" v="451" dt="2023-10-19T19:57:49.898"/>
    <p1510:client id="{7ADBB29B-7ACB-4E3C-92FB-4FCBD613143D}" v="4499" dt="2023-10-19T20:57:40.230"/>
    <p1510:client id="{B8F35DFA-76E9-4BF1-84A9-0D2E56DC08D0}" v="828" dt="2023-10-19T20:55:44.3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nthia Htoo" userId="S::shtoo@mnkaren.org::cea2a8d4-f184-4ca8-a83e-3e4ff0b40162" providerId="AD" clId="Web-{4C8E2650-44F9-DE81-A42C-19AA5A1AB9C8}"/>
    <pc:docChg chg="addSld delSld modSld sldOrd">
      <pc:chgData name="Synthia Htoo" userId="S::shtoo@mnkaren.org::cea2a8d4-f184-4ca8-a83e-3e4ff0b40162" providerId="AD" clId="Web-{4C8E2650-44F9-DE81-A42C-19AA5A1AB9C8}" dt="2023-10-19T19:57:49.898" v="450"/>
      <pc:docMkLst>
        <pc:docMk/>
      </pc:docMkLst>
      <pc:sldChg chg="modSp new ord">
        <pc:chgData name="Synthia Htoo" userId="S::shtoo@mnkaren.org::cea2a8d4-f184-4ca8-a83e-3e4ff0b40162" providerId="AD" clId="Web-{4C8E2650-44F9-DE81-A42C-19AA5A1AB9C8}" dt="2023-10-19T19:57:49.898" v="450"/>
        <pc:sldMkLst>
          <pc:docMk/>
          <pc:sldMk cId="152431907" sldId="302"/>
        </pc:sldMkLst>
        <pc:spChg chg="mod">
          <ac:chgData name="Synthia Htoo" userId="S::shtoo@mnkaren.org::cea2a8d4-f184-4ca8-a83e-3e4ff0b40162" providerId="AD" clId="Web-{4C8E2650-44F9-DE81-A42C-19AA5A1AB9C8}" dt="2023-10-19T19:17:58.357" v="9" actId="20577"/>
          <ac:spMkLst>
            <pc:docMk/>
            <pc:sldMk cId="152431907" sldId="302"/>
            <ac:spMk id="2" creationId="{B873E851-EF6B-2DBA-1E75-FDC4B0C1DE19}"/>
          </ac:spMkLst>
        </pc:spChg>
        <pc:spChg chg="mod">
          <ac:chgData name="Synthia Htoo" userId="S::shtoo@mnkaren.org::cea2a8d4-f184-4ca8-a83e-3e4ff0b40162" providerId="AD" clId="Web-{4C8E2650-44F9-DE81-A42C-19AA5A1AB9C8}" dt="2023-10-19T19:45:55.224" v="449" actId="20577"/>
          <ac:spMkLst>
            <pc:docMk/>
            <pc:sldMk cId="152431907" sldId="302"/>
            <ac:spMk id="3" creationId="{147C6A54-355A-2295-2050-7087DDD8B603}"/>
          </ac:spMkLst>
        </pc:spChg>
      </pc:sldChg>
      <pc:sldChg chg="new del">
        <pc:chgData name="Synthia Htoo" userId="S::shtoo@mnkaren.org::cea2a8d4-f184-4ca8-a83e-3e4ff0b40162" providerId="AD" clId="Web-{4C8E2650-44F9-DE81-A42C-19AA5A1AB9C8}" dt="2023-10-19T19:17:39.247" v="1"/>
        <pc:sldMkLst>
          <pc:docMk/>
          <pc:sldMk cId="2890989200" sldId="302"/>
        </pc:sldMkLst>
      </pc:sldChg>
      <pc:sldChg chg="new">
        <pc:chgData name="Synthia Htoo" userId="S::shtoo@mnkaren.org::cea2a8d4-f184-4ca8-a83e-3e4ff0b40162" providerId="AD" clId="Web-{4C8E2650-44F9-DE81-A42C-19AA5A1AB9C8}" dt="2023-10-19T19:18:40.889" v="10"/>
        <pc:sldMkLst>
          <pc:docMk/>
          <pc:sldMk cId="3229458820" sldId="304"/>
        </pc:sldMkLst>
      </pc:sldChg>
    </pc:docChg>
  </pc:docChgLst>
  <pc:docChgLst>
    <pc:chgData name="Hta Thi Yu. Moo" userId="ea513f4d-040d-4937-8bc8-0970f6ff89d3" providerId="ADAL" clId="{B8F35DFA-76E9-4BF1-84A9-0D2E56DC08D0}"/>
    <pc:docChg chg="undo custSel addSld delSld modSld">
      <pc:chgData name="Hta Thi Yu. Moo" userId="ea513f4d-040d-4937-8bc8-0970f6ff89d3" providerId="ADAL" clId="{B8F35DFA-76E9-4BF1-84A9-0D2E56DC08D0}" dt="2023-10-19T20:55:44.308" v="828" actId="14100"/>
      <pc:docMkLst>
        <pc:docMk/>
      </pc:docMkLst>
      <pc:sldChg chg="addSp delSp modSp mod">
        <pc:chgData name="Hta Thi Yu. Moo" userId="ea513f4d-040d-4937-8bc8-0970f6ff89d3" providerId="ADAL" clId="{B8F35DFA-76E9-4BF1-84A9-0D2E56DC08D0}" dt="2023-10-19T19:25:50.262" v="36" actId="26606"/>
        <pc:sldMkLst>
          <pc:docMk/>
          <pc:sldMk cId="2259308896" sldId="256"/>
        </pc:sldMkLst>
        <pc:spChg chg="mod">
          <ac:chgData name="Hta Thi Yu. Moo" userId="ea513f4d-040d-4937-8bc8-0970f6ff89d3" providerId="ADAL" clId="{B8F35DFA-76E9-4BF1-84A9-0D2E56DC08D0}" dt="2023-10-19T19:25:50.262" v="36" actId="26606"/>
          <ac:spMkLst>
            <pc:docMk/>
            <pc:sldMk cId="2259308896" sldId="256"/>
            <ac:spMk id="2" creationId="{51DF3D98-3C30-4CFC-8643-C81E829C8C25}"/>
          </ac:spMkLst>
        </pc:spChg>
        <pc:spChg chg="mod">
          <ac:chgData name="Hta Thi Yu. Moo" userId="ea513f4d-040d-4937-8bc8-0970f6ff89d3" providerId="ADAL" clId="{B8F35DFA-76E9-4BF1-84A9-0D2E56DC08D0}" dt="2023-10-19T19:25:50.262" v="36" actId="26606"/>
          <ac:spMkLst>
            <pc:docMk/>
            <pc:sldMk cId="2259308896" sldId="256"/>
            <ac:spMk id="3" creationId="{A068D447-28D3-4F5F-B2DC-FD67E9015868}"/>
          </ac:spMkLst>
        </pc:spChg>
        <pc:spChg chg="add del">
          <ac:chgData name="Hta Thi Yu. Moo" userId="ea513f4d-040d-4937-8bc8-0970f6ff89d3" providerId="ADAL" clId="{B8F35DFA-76E9-4BF1-84A9-0D2E56DC08D0}" dt="2023-10-19T19:25:50.262" v="36" actId="26606"/>
          <ac:spMkLst>
            <pc:docMk/>
            <pc:sldMk cId="2259308896" sldId="256"/>
            <ac:spMk id="18" creationId="{3011B0B3-5679-4759-90B8-3B908C4CBD21}"/>
          </ac:spMkLst>
        </pc:spChg>
        <pc:grpChg chg="add del">
          <ac:chgData name="Hta Thi Yu. Moo" userId="ea513f4d-040d-4937-8bc8-0970f6ff89d3" providerId="ADAL" clId="{B8F35DFA-76E9-4BF1-84A9-0D2E56DC08D0}" dt="2023-10-19T19:25:50.262" v="36" actId="26606"/>
          <ac:grpSpMkLst>
            <pc:docMk/>
            <pc:sldMk cId="2259308896" sldId="256"/>
            <ac:grpSpMk id="12" creationId="{9494E066-0146-46E9-BAF1-C33240ABA294}"/>
          </ac:grpSpMkLst>
        </pc:grpChg>
        <pc:picChg chg="mod">
          <ac:chgData name="Hta Thi Yu. Moo" userId="ea513f4d-040d-4937-8bc8-0970f6ff89d3" providerId="ADAL" clId="{B8F35DFA-76E9-4BF1-84A9-0D2E56DC08D0}" dt="2023-10-19T19:25:50.262" v="36" actId="26606"/>
          <ac:picMkLst>
            <pc:docMk/>
            <pc:sldMk cId="2259308896" sldId="256"/>
            <ac:picMk id="5" creationId="{B2B6145A-8F73-8647-F93B-D7E1A9C9F072}"/>
          </ac:picMkLst>
        </pc:picChg>
        <pc:cxnChg chg="add del">
          <ac:chgData name="Hta Thi Yu. Moo" userId="ea513f4d-040d-4937-8bc8-0970f6ff89d3" providerId="ADAL" clId="{B8F35DFA-76E9-4BF1-84A9-0D2E56DC08D0}" dt="2023-10-19T19:25:50.262" v="36" actId="26606"/>
          <ac:cxnSpMkLst>
            <pc:docMk/>
            <pc:sldMk cId="2259308896" sldId="256"/>
            <ac:cxnSpMk id="10" creationId="{AE0C0B2A-3FD1-4235-A16E-0ED1E028A93E}"/>
          </ac:cxnSpMkLst>
        </pc:cxnChg>
        <pc:cxnChg chg="add del">
          <ac:chgData name="Hta Thi Yu. Moo" userId="ea513f4d-040d-4937-8bc8-0970f6ff89d3" providerId="ADAL" clId="{B8F35DFA-76E9-4BF1-84A9-0D2E56DC08D0}" dt="2023-10-19T19:25:50.262" v="36" actId="26606"/>
          <ac:cxnSpMkLst>
            <pc:docMk/>
            <pc:sldMk cId="2259308896" sldId="256"/>
            <ac:cxnSpMk id="20" creationId="{32E97E5C-7A5F-424E-AAE4-654396E90799}"/>
          </ac:cxnSpMkLst>
        </pc:cxnChg>
      </pc:sldChg>
      <pc:sldChg chg="modSp mod">
        <pc:chgData name="Hta Thi Yu. Moo" userId="ea513f4d-040d-4937-8bc8-0970f6ff89d3" providerId="ADAL" clId="{B8F35DFA-76E9-4BF1-84A9-0D2E56DC08D0}" dt="2023-10-19T19:20:53.426" v="5" actId="313"/>
        <pc:sldMkLst>
          <pc:docMk/>
          <pc:sldMk cId="1325608595" sldId="257"/>
        </pc:sldMkLst>
        <pc:spChg chg="mod">
          <ac:chgData name="Hta Thi Yu. Moo" userId="ea513f4d-040d-4937-8bc8-0970f6ff89d3" providerId="ADAL" clId="{B8F35DFA-76E9-4BF1-84A9-0D2E56DC08D0}" dt="2023-10-19T19:20:53.426" v="5" actId="313"/>
          <ac:spMkLst>
            <pc:docMk/>
            <pc:sldMk cId="1325608595" sldId="257"/>
            <ac:spMk id="3" creationId="{22788C46-D0BC-4307-AE55-7601A139E7CB}"/>
          </ac:spMkLst>
        </pc:spChg>
        <pc:picChg chg="mod">
          <ac:chgData name="Hta Thi Yu. Moo" userId="ea513f4d-040d-4937-8bc8-0970f6ff89d3" providerId="ADAL" clId="{B8F35DFA-76E9-4BF1-84A9-0D2E56DC08D0}" dt="2023-10-19T19:20:22.912" v="4" actId="14100"/>
          <ac:picMkLst>
            <pc:docMk/>
            <pc:sldMk cId="1325608595" sldId="257"/>
            <ac:picMk id="7" creationId="{B15FB83A-1F69-7800-DE86-AE111C89CD61}"/>
          </ac:picMkLst>
        </pc:picChg>
      </pc:sldChg>
      <pc:sldChg chg="addSp delSp modSp mod">
        <pc:chgData name="Hta Thi Yu. Moo" userId="ea513f4d-040d-4937-8bc8-0970f6ff89d3" providerId="ADAL" clId="{B8F35DFA-76E9-4BF1-84A9-0D2E56DC08D0}" dt="2023-10-19T20:36:40.181" v="767"/>
        <pc:sldMkLst>
          <pc:docMk/>
          <pc:sldMk cId="3103683689" sldId="268"/>
        </pc:sldMkLst>
        <pc:spChg chg="mod">
          <ac:chgData name="Hta Thi Yu. Moo" userId="ea513f4d-040d-4937-8bc8-0970f6ff89d3" providerId="ADAL" clId="{B8F35DFA-76E9-4BF1-84A9-0D2E56DC08D0}" dt="2023-10-19T20:36:15.038" v="758" actId="403"/>
          <ac:spMkLst>
            <pc:docMk/>
            <pc:sldMk cId="3103683689" sldId="268"/>
            <ac:spMk id="2" creationId="{69FAE308-3076-43DB-B834-DA0B0AE19AF9}"/>
          </ac:spMkLst>
        </pc:spChg>
        <pc:spChg chg="del mod">
          <ac:chgData name="Hta Thi Yu. Moo" userId="ea513f4d-040d-4937-8bc8-0970f6ff89d3" providerId="ADAL" clId="{B8F35DFA-76E9-4BF1-84A9-0D2E56DC08D0}" dt="2023-10-19T20:29:53.258" v="708" actId="478"/>
          <ac:spMkLst>
            <pc:docMk/>
            <pc:sldMk cId="3103683689" sldId="268"/>
            <ac:spMk id="3" creationId="{BABC2CE0-8806-4B2A-A10A-32984D317434}"/>
          </ac:spMkLst>
        </pc:spChg>
        <pc:spChg chg="add del mod">
          <ac:chgData name="Hta Thi Yu. Moo" userId="ea513f4d-040d-4937-8bc8-0970f6ff89d3" providerId="ADAL" clId="{B8F35DFA-76E9-4BF1-84A9-0D2E56DC08D0}" dt="2023-10-19T20:33:05.577" v="745" actId="478"/>
          <ac:spMkLst>
            <pc:docMk/>
            <pc:sldMk cId="3103683689" sldId="268"/>
            <ac:spMk id="5" creationId="{AE967BA6-92EC-2AA6-A48B-12833DF268D3}"/>
          </ac:spMkLst>
        </pc:spChg>
        <pc:spChg chg="add del mod">
          <ac:chgData name="Hta Thi Yu. Moo" userId="ea513f4d-040d-4937-8bc8-0970f6ff89d3" providerId="ADAL" clId="{B8F35DFA-76E9-4BF1-84A9-0D2E56DC08D0}" dt="2023-10-19T20:36:40.181" v="767"/>
          <ac:spMkLst>
            <pc:docMk/>
            <pc:sldMk cId="3103683689" sldId="268"/>
            <ac:spMk id="6" creationId="{AB1CBA85-7169-F67C-4521-54301E932BD1}"/>
          </ac:spMkLst>
        </pc:spChg>
      </pc:sldChg>
      <pc:sldChg chg="addSp delSp modSp new mod setBg">
        <pc:chgData name="Hta Thi Yu. Moo" userId="ea513f4d-040d-4937-8bc8-0970f6ff89d3" providerId="ADAL" clId="{B8F35DFA-76E9-4BF1-84A9-0D2E56DC08D0}" dt="2023-10-19T20:22:30.587" v="563" actId="27636"/>
        <pc:sldMkLst>
          <pc:docMk/>
          <pc:sldMk cId="929396596" sldId="301"/>
        </pc:sldMkLst>
        <pc:spChg chg="mod">
          <ac:chgData name="Hta Thi Yu. Moo" userId="ea513f4d-040d-4937-8bc8-0970f6ff89d3" providerId="ADAL" clId="{B8F35DFA-76E9-4BF1-84A9-0D2E56DC08D0}" dt="2023-10-19T19:27:16.583" v="38" actId="27636"/>
          <ac:spMkLst>
            <pc:docMk/>
            <pc:sldMk cId="929396596" sldId="301"/>
            <ac:spMk id="2" creationId="{F454BF86-938D-2340-C0D9-9C986BF0D329}"/>
          </ac:spMkLst>
        </pc:spChg>
        <pc:spChg chg="mod">
          <ac:chgData name="Hta Thi Yu. Moo" userId="ea513f4d-040d-4937-8bc8-0970f6ff89d3" providerId="ADAL" clId="{B8F35DFA-76E9-4BF1-84A9-0D2E56DC08D0}" dt="2023-10-19T20:22:30.587" v="563" actId="27636"/>
          <ac:spMkLst>
            <pc:docMk/>
            <pc:sldMk cId="929396596" sldId="301"/>
            <ac:spMk id="3" creationId="{754B1BCA-5D42-A671-D31F-2A325B821C17}"/>
          </ac:spMkLst>
        </pc:spChg>
        <pc:spChg chg="add del">
          <ac:chgData name="Hta Thi Yu. Moo" userId="ea513f4d-040d-4937-8bc8-0970f6ff89d3" providerId="ADAL" clId="{B8F35DFA-76E9-4BF1-84A9-0D2E56DC08D0}" dt="2023-10-19T19:22:37.941" v="15" actId="26606"/>
          <ac:spMkLst>
            <pc:docMk/>
            <pc:sldMk cId="929396596" sldId="301"/>
            <ac:spMk id="9" creationId="{B65AA36A-D7CC-493C-A0EE-F8AC3564D17D}"/>
          </ac:spMkLst>
        </pc:spChg>
        <pc:spChg chg="add del">
          <ac:chgData name="Hta Thi Yu. Moo" userId="ea513f4d-040d-4937-8bc8-0970f6ff89d3" providerId="ADAL" clId="{B8F35DFA-76E9-4BF1-84A9-0D2E56DC08D0}" dt="2023-10-19T19:23:47.993" v="20" actId="26606"/>
          <ac:spMkLst>
            <pc:docMk/>
            <pc:sldMk cId="929396596" sldId="301"/>
            <ac:spMk id="16" creationId="{B65AA36A-D7CC-493C-A0EE-F8AC3564D17D}"/>
          </ac:spMkLst>
        </pc:spChg>
        <pc:spChg chg="add del">
          <ac:chgData name="Hta Thi Yu. Moo" userId="ea513f4d-040d-4937-8bc8-0970f6ff89d3" providerId="ADAL" clId="{B8F35DFA-76E9-4BF1-84A9-0D2E56DC08D0}" dt="2023-10-19T19:23:47.985" v="19" actId="26606"/>
          <ac:spMkLst>
            <pc:docMk/>
            <pc:sldMk cId="929396596" sldId="301"/>
            <ac:spMk id="23" creationId="{1AEB7F98-32EC-40D3-89EE-C8433023163A}"/>
          </ac:spMkLst>
        </pc:spChg>
        <pc:spChg chg="add">
          <ac:chgData name="Hta Thi Yu. Moo" userId="ea513f4d-040d-4937-8bc8-0970f6ff89d3" providerId="ADAL" clId="{B8F35DFA-76E9-4BF1-84A9-0D2E56DC08D0}" dt="2023-10-19T19:23:47.993" v="20" actId="26606"/>
          <ac:spMkLst>
            <pc:docMk/>
            <pc:sldMk cId="929396596" sldId="301"/>
            <ac:spMk id="27" creationId="{3D2EE047-566C-48D4-9F44-4BB3B58FB300}"/>
          </ac:spMkLst>
        </pc:spChg>
        <pc:picChg chg="add mod">
          <ac:chgData name="Hta Thi Yu. Moo" userId="ea513f4d-040d-4937-8bc8-0970f6ff89d3" providerId="ADAL" clId="{B8F35DFA-76E9-4BF1-84A9-0D2E56DC08D0}" dt="2023-10-19T19:23:57.063" v="22"/>
          <ac:picMkLst>
            <pc:docMk/>
            <pc:sldMk cId="929396596" sldId="301"/>
            <ac:picMk id="4" creationId="{13EB02DE-7D65-2FED-8BAC-2577800E9865}"/>
          </ac:picMkLst>
        </pc:picChg>
        <pc:picChg chg="add mod ord">
          <ac:chgData name="Hta Thi Yu. Moo" userId="ea513f4d-040d-4937-8bc8-0970f6ff89d3" providerId="ADAL" clId="{B8F35DFA-76E9-4BF1-84A9-0D2E56DC08D0}" dt="2023-10-19T19:27:23.232" v="39" actId="14100"/>
          <ac:picMkLst>
            <pc:docMk/>
            <pc:sldMk cId="929396596" sldId="301"/>
            <ac:picMk id="5" creationId="{718DB9FF-C7B2-7696-920B-2F025902ADD5}"/>
          </ac:picMkLst>
        </pc:picChg>
        <pc:cxnChg chg="add del">
          <ac:chgData name="Hta Thi Yu. Moo" userId="ea513f4d-040d-4937-8bc8-0970f6ff89d3" providerId="ADAL" clId="{B8F35DFA-76E9-4BF1-84A9-0D2E56DC08D0}" dt="2023-10-19T19:22:37.941" v="15" actId="26606"/>
          <ac:cxnSpMkLst>
            <pc:docMk/>
            <pc:sldMk cId="929396596" sldId="301"/>
            <ac:cxnSpMk id="11" creationId="{E1C2E33F-4B1D-4F8B-B721-96313EA29404}"/>
          </ac:cxnSpMkLst>
        </pc:cxnChg>
        <pc:cxnChg chg="add del">
          <ac:chgData name="Hta Thi Yu. Moo" userId="ea513f4d-040d-4937-8bc8-0970f6ff89d3" providerId="ADAL" clId="{B8F35DFA-76E9-4BF1-84A9-0D2E56DC08D0}" dt="2023-10-19T19:23:47.993" v="20" actId="26606"/>
          <ac:cxnSpMkLst>
            <pc:docMk/>
            <pc:sldMk cId="929396596" sldId="301"/>
            <ac:cxnSpMk id="18" creationId="{1850A2DA-FC3C-4E59-9724-29CF2777D32C}"/>
          </ac:cxnSpMkLst>
        </pc:cxnChg>
        <pc:cxnChg chg="add del">
          <ac:chgData name="Hta Thi Yu. Moo" userId="ea513f4d-040d-4937-8bc8-0970f6ff89d3" providerId="ADAL" clId="{B8F35DFA-76E9-4BF1-84A9-0D2E56DC08D0}" dt="2023-10-19T19:23:47.985" v="19" actId="26606"/>
          <ac:cxnSpMkLst>
            <pc:docMk/>
            <pc:sldMk cId="929396596" sldId="301"/>
            <ac:cxnSpMk id="25" creationId="{79A23555-9837-466D-9123-97B89F6CA171}"/>
          </ac:cxnSpMkLst>
        </pc:cxnChg>
      </pc:sldChg>
      <pc:sldChg chg="addSp modSp mod">
        <pc:chgData name="Hta Thi Yu. Moo" userId="ea513f4d-040d-4937-8bc8-0970f6ff89d3" providerId="ADAL" clId="{B8F35DFA-76E9-4BF1-84A9-0D2E56DC08D0}" dt="2023-10-19T19:27:56.099" v="43" actId="20577"/>
        <pc:sldMkLst>
          <pc:docMk/>
          <pc:sldMk cId="152431907" sldId="302"/>
        </pc:sldMkLst>
        <pc:spChg chg="mod">
          <ac:chgData name="Hta Thi Yu. Moo" userId="ea513f4d-040d-4937-8bc8-0970f6ff89d3" providerId="ADAL" clId="{B8F35DFA-76E9-4BF1-84A9-0D2E56DC08D0}" dt="2023-10-19T19:27:56.099" v="43" actId="20577"/>
          <ac:spMkLst>
            <pc:docMk/>
            <pc:sldMk cId="152431907" sldId="302"/>
            <ac:spMk id="3" creationId="{147C6A54-355A-2295-2050-7087DDD8B603}"/>
          </ac:spMkLst>
        </pc:spChg>
        <pc:picChg chg="add mod">
          <ac:chgData name="Hta Thi Yu. Moo" userId="ea513f4d-040d-4937-8bc8-0970f6ff89d3" providerId="ADAL" clId="{B8F35DFA-76E9-4BF1-84A9-0D2E56DC08D0}" dt="2023-10-19T19:24:23.189" v="25"/>
          <ac:picMkLst>
            <pc:docMk/>
            <pc:sldMk cId="152431907" sldId="302"/>
            <ac:picMk id="4" creationId="{8403E2F6-2350-3F1A-F01B-F8EECF9C64F1}"/>
          </ac:picMkLst>
        </pc:picChg>
      </pc:sldChg>
      <pc:sldChg chg="addSp modSp mod">
        <pc:chgData name="Hta Thi Yu. Moo" userId="ea513f4d-040d-4937-8bc8-0970f6ff89d3" providerId="ADAL" clId="{B8F35DFA-76E9-4BF1-84A9-0D2E56DC08D0}" dt="2023-10-19T19:23:25.317" v="17"/>
        <pc:sldMkLst>
          <pc:docMk/>
          <pc:sldMk cId="2904827309" sldId="303"/>
        </pc:sldMkLst>
        <pc:spChg chg="mod">
          <ac:chgData name="Hta Thi Yu. Moo" userId="ea513f4d-040d-4937-8bc8-0970f6ff89d3" providerId="ADAL" clId="{B8F35DFA-76E9-4BF1-84A9-0D2E56DC08D0}" dt="2023-10-19T19:23:21.381" v="16" actId="14100"/>
          <ac:spMkLst>
            <pc:docMk/>
            <pc:sldMk cId="2904827309" sldId="303"/>
            <ac:spMk id="4" creationId="{BBD7330A-E443-10EE-FDE1-B7FC850AC9A7}"/>
          </ac:spMkLst>
        </pc:spChg>
        <pc:picChg chg="add mod">
          <ac:chgData name="Hta Thi Yu. Moo" userId="ea513f4d-040d-4937-8bc8-0970f6ff89d3" providerId="ADAL" clId="{B8F35DFA-76E9-4BF1-84A9-0D2E56DC08D0}" dt="2023-10-19T19:23:25.317" v="17"/>
          <ac:picMkLst>
            <pc:docMk/>
            <pc:sldMk cId="2904827309" sldId="303"/>
            <ac:picMk id="6" creationId="{76B8AC48-41A7-E27C-D203-43D621ED935C}"/>
          </ac:picMkLst>
        </pc:picChg>
      </pc:sldChg>
      <pc:sldChg chg="addSp modSp mod">
        <pc:chgData name="Hta Thi Yu. Moo" userId="ea513f4d-040d-4937-8bc8-0970f6ff89d3" providerId="ADAL" clId="{B8F35DFA-76E9-4BF1-84A9-0D2E56DC08D0}" dt="2023-10-19T20:01:31.689" v="51" actId="571"/>
        <pc:sldMkLst>
          <pc:docMk/>
          <pc:sldMk cId="3229458820" sldId="304"/>
        </pc:sldMkLst>
        <pc:spChg chg="mod">
          <ac:chgData name="Hta Thi Yu. Moo" userId="ea513f4d-040d-4937-8bc8-0970f6ff89d3" providerId="ADAL" clId="{B8F35DFA-76E9-4BF1-84A9-0D2E56DC08D0}" dt="2023-10-19T19:24:09.768" v="23" actId="14100"/>
          <ac:spMkLst>
            <pc:docMk/>
            <pc:sldMk cId="3229458820" sldId="304"/>
            <ac:spMk id="4" creationId="{1F967DB2-524C-F11E-CD9A-F92068DF5350}"/>
          </ac:spMkLst>
        </pc:spChg>
        <pc:picChg chg="add mod">
          <ac:chgData name="Hta Thi Yu. Moo" userId="ea513f4d-040d-4937-8bc8-0970f6ff89d3" providerId="ADAL" clId="{B8F35DFA-76E9-4BF1-84A9-0D2E56DC08D0}" dt="2023-10-19T19:24:13.558" v="24"/>
          <ac:picMkLst>
            <pc:docMk/>
            <pc:sldMk cId="3229458820" sldId="304"/>
            <ac:picMk id="3" creationId="{91ED0F88-708B-09B5-E6C4-38CAF92B9E9C}"/>
          </ac:picMkLst>
        </pc:picChg>
        <pc:picChg chg="add mod">
          <ac:chgData name="Hta Thi Yu. Moo" userId="ea513f4d-040d-4937-8bc8-0970f6ff89d3" providerId="ADAL" clId="{B8F35DFA-76E9-4BF1-84A9-0D2E56DC08D0}" dt="2023-10-19T20:01:31.689" v="51" actId="571"/>
          <ac:picMkLst>
            <pc:docMk/>
            <pc:sldMk cId="3229458820" sldId="304"/>
            <ac:picMk id="9" creationId="{98CD05BA-D554-9B4E-F2C5-334074E07E8E}"/>
          </ac:picMkLst>
        </pc:picChg>
      </pc:sldChg>
      <pc:sldChg chg="addSp delSp modSp new mod">
        <pc:chgData name="Hta Thi Yu. Moo" userId="ea513f4d-040d-4937-8bc8-0970f6ff89d3" providerId="ADAL" clId="{B8F35DFA-76E9-4BF1-84A9-0D2E56DC08D0}" dt="2023-10-19T19:24:54.867" v="28" actId="478"/>
        <pc:sldMkLst>
          <pc:docMk/>
          <pc:sldMk cId="3113389246" sldId="305"/>
        </pc:sldMkLst>
        <pc:spChg chg="del">
          <ac:chgData name="Hta Thi Yu. Moo" userId="ea513f4d-040d-4937-8bc8-0970f6ff89d3" providerId="ADAL" clId="{B8F35DFA-76E9-4BF1-84A9-0D2E56DC08D0}" dt="2023-10-19T19:24:54.867" v="28" actId="478"/>
          <ac:spMkLst>
            <pc:docMk/>
            <pc:sldMk cId="3113389246" sldId="305"/>
            <ac:spMk id="2" creationId="{FD312EBD-6608-26E2-E584-D68A8EC794BA}"/>
          </ac:spMkLst>
        </pc:spChg>
        <pc:picChg chg="add mod">
          <ac:chgData name="Hta Thi Yu. Moo" userId="ea513f4d-040d-4937-8bc8-0970f6ff89d3" providerId="ADAL" clId="{B8F35DFA-76E9-4BF1-84A9-0D2E56DC08D0}" dt="2023-10-19T19:24:47.993" v="27"/>
          <ac:picMkLst>
            <pc:docMk/>
            <pc:sldMk cId="3113389246" sldId="305"/>
            <ac:picMk id="4" creationId="{3AF14307-A954-B3E7-E455-74A2599932FA}"/>
          </ac:picMkLst>
        </pc:picChg>
      </pc:sldChg>
      <pc:sldChg chg="addSp modSp mod">
        <pc:chgData name="Hta Thi Yu. Moo" userId="ea513f4d-040d-4937-8bc8-0970f6ff89d3" providerId="ADAL" clId="{B8F35DFA-76E9-4BF1-84A9-0D2E56DC08D0}" dt="2023-10-19T19:49:23.679" v="48"/>
        <pc:sldMkLst>
          <pc:docMk/>
          <pc:sldMk cId="2716323374" sldId="306"/>
        </pc:sldMkLst>
        <pc:spChg chg="mod">
          <ac:chgData name="Hta Thi Yu. Moo" userId="ea513f4d-040d-4937-8bc8-0970f6ff89d3" providerId="ADAL" clId="{B8F35DFA-76E9-4BF1-84A9-0D2E56DC08D0}" dt="2023-10-19T19:49:19.021" v="47" actId="27636"/>
          <ac:spMkLst>
            <pc:docMk/>
            <pc:sldMk cId="2716323374" sldId="306"/>
            <ac:spMk id="4" creationId="{39459BC4-97CC-7CEE-3E0B-7BF14D85D2FC}"/>
          </ac:spMkLst>
        </pc:spChg>
        <pc:picChg chg="add mod">
          <ac:chgData name="Hta Thi Yu. Moo" userId="ea513f4d-040d-4937-8bc8-0970f6ff89d3" providerId="ADAL" clId="{B8F35DFA-76E9-4BF1-84A9-0D2E56DC08D0}" dt="2023-10-19T19:49:23.679" v="48"/>
          <ac:picMkLst>
            <pc:docMk/>
            <pc:sldMk cId="2716323374" sldId="306"/>
            <ac:picMk id="6" creationId="{8E0FA73D-2C05-B074-53F1-E47F3791E0AC}"/>
          </ac:picMkLst>
        </pc:picChg>
      </pc:sldChg>
      <pc:sldChg chg="addSp modSp mod">
        <pc:chgData name="Hta Thi Yu. Moo" userId="ea513f4d-040d-4937-8bc8-0970f6ff89d3" providerId="ADAL" clId="{B8F35DFA-76E9-4BF1-84A9-0D2E56DC08D0}" dt="2023-10-19T19:49:04.099" v="45"/>
        <pc:sldMkLst>
          <pc:docMk/>
          <pc:sldMk cId="278020323" sldId="307"/>
        </pc:sldMkLst>
        <pc:spChg chg="mod">
          <ac:chgData name="Hta Thi Yu. Moo" userId="ea513f4d-040d-4937-8bc8-0970f6ff89d3" providerId="ADAL" clId="{B8F35DFA-76E9-4BF1-84A9-0D2E56DC08D0}" dt="2023-10-19T19:48:48.154" v="44" actId="1076"/>
          <ac:spMkLst>
            <pc:docMk/>
            <pc:sldMk cId="278020323" sldId="307"/>
            <ac:spMk id="4" creationId="{556C73D3-7541-E363-81CA-36ED725D809E}"/>
          </ac:spMkLst>
        </pc:spChg>
        <pc:picChg chg="add mod">
          <ac:chgData name="Hta Thi Yu. Moo" userId="ea513f4d-040d-4937-8bc8-0970f6ff89d3" providerId="ADAL" clId="{B8F35DFA-76E9-4BF1-84A9-0D2E56DC08D0}" dt="2023-10-19T19:49:04.099" v="45"/>
          <ac:picMkLst>
            <pc:docMk/>
            <pc:sldMk cId="278020323" sldId="307"/>
            <ac:picMk id="5" creationId="{4E8A442E-1F53-9AF7-7903-658E79F73552}"/>
          </ac:picMkLst>
        </pc:picChg>
      </pc:sldChg>
      <pc:sldChg chg="addSp modSp mod">
        <pc:chgData name="Hta Thi Yu. Moo" userId="ea513f4d-040d-4937-8bc8-0970f6ff89d3" providerId="ADAL" clId="{B8F35DFA-76E9-4BF1-84A9-0D2E56DC08D0}" dt="2023-10-19T20:01:44.626" v="53"/>
        <pc:sldMkLst>
          <pc:docMk/>
          <pc:sldMk cId="2011635837" sldId="308"/>
        </pc:sldMkLst>
        <pc:spChg chg="mod">
          <ac:chgData name="Hta Thi Yu. Moo" userId="ea513f4d-040d-4937-8bc8-0970f6ff89d3" providerId="ADAL" clId="{B8F35DFA-76E9-4BF1-84A9-0D2E56DC08D0}" dt="2023-10-19T20:01:39.323" v="52" actId="14100"/>
          <ac:spMkLst>
            <pc:docMk/>
            <pc:sldMk cId="2011635837" sldId="308"/>
            <ac:spMk id="4" creationId="{E45B0ED1-DD3F-712D-9815-CBED6BE0E288}"/>
          </ac:spMkLst>
        </pc:spChg>
        <pc:picChg chg="add mod">
          <ac:chgData name="Hta Thi Yu. Moo" userId="ea513f4d-040d-4937-8bc8-0970f6ff89d3" providerId="ADAL" clId="{B8F35DFA-76E9-4BF1-84A9-0D2E56DC08D0}" dt="2023-10-19T20:01:44.626" v="53"/>
          <ac:picMkLst>
            <pc:docMk/>
            <pc:sldMk cId="2011635837" sldId="308"/>
            <ac:picMk id="7" creationId="{8B3389F2-FDCD-70F4-675A-F3C2C468FFC3}"/>
          </ac:picMkLst>
        </pc:picChg>
      </pc:sldChg>
      <pc:sldChg chg="modSp add mod">
        <pc:chgData name="Hta Thi Yu. Moo" userId="ea513f4d-040d-4937-8bc8-0970f6ff89d3" providerId="ADAL" clId="{B8F35DFA-76E9-4BF1-84A9-0D2E56DC08D0}" dt="2023-10-19T20:55:44.308" v="828" actId="14100"/>
        <pc:sldMkLst>
          <pc:docMk/>
          <pc:sldMk cId="1609291805" sldId="309"/>
        </pc:sldMkLst>
        <pc:spChg chg="mod">
          <ac:chgData name="Hta Thi Yu. Moo" userId="ea513f4d-040d-4937-8bc8-0970f6ff89d3" providerId="ADAL" clId="{B8F35DFA-76E9-4BF1-84A9-0D2E56DC08D0}" dt="2023-10-19T20:19:57.315" v="481" actId="20577"/>
          <ac:spMkLst>
            <pc:docMk/>
            <pc:sldMk cId="1609291805" sldId="309"/>
            <ac:spMk id="3" creationId="{754B1BCA-5D42-A671-D31F-2A325B821C17}"/>
          </ac:spMkLst>
        </pc:spChg>
        <pc:picChg chg="mod">
          <ac:chgData name="Hta Thi Yu. Moo" userId="ea513f4d-040d-4937-8bc8-0970f6ff89d3" providerId="ADAL" clId="{B8F35DFA-76E9-4BF1-84A9-0D2E56DC08D0}" dt="2023-10-19T20:55:44.308" v="828" actId="14100"/>
          <ac:picMkLst>
            <pc:docMk/>
            <pc:sldMk cId="1609291805" sldId="309"/>
            <ac:picMk id="6" creationId="{8AF2B34A-5D23-974D-EA52-D0C7BF68A3BD}"/>
          </ac:picMkLst>
        </pc:picChg>
      </pc:sldChg>
      <pc:sldChg chg="addSp delSp modSp add mod modNotesTx">
        <pc:chgData name="Hta Thi Yu. Moo" userId="ea513f4d-040d-4937-8bc8-0970f6ff89d3" providerId="ADAL" clId="{B8F35DFA-76E9-4BF1-84A9-0D2E56DC08D0}" dt="2023-10-19T20:42:52.200" v="827" actId="1076"/>
        <pc:sldMkLst>
          <pc:docMk/>
          <pc:sldMk cId="53033844" sldId="310"/>
        </pc:sldMkLst>
        <pc:spChg chg="mod">
          <ac:chgData name="Hta Thi Yu. Moo" userId="ea513f4d-040d-4937-8bc8-0970f6ff89d3" providerId="ADAL" clId="{B8F35DFA-76E9-4BF1-84A9-0D2E56DC08D0}" dt="2023-10-19T20:40:06.474" v="823" actId="20577"/>
          <ac:spMkLst>
            <pc:docMk/>
            <pc:sldMk cId="53033844" sldId="310"/>
            <ac:spMk id="3" creationId="{754B1BCA-5D42-A671-D31F-2A325B821C17}"/>
          </ac:spMkLst>
        </pc:spChg>
        <pc:picChg chg="del">
          <ac:chgData name="Hta Thi Yu. Moo" userId="ea513f4d-040d-4937-8bc8-0970f6ff89d3" providerId="ADAL" clId="{B8F35DFA-76E9-4BF1-84A9-0D2E56DC08D0}" dt="2023-10-19T20:36:49.463" v="768" actId="478"/>
          <ac:picMkLst>
            <pc:docMk/>
            <pc:sldMk cId="53033844" sldId="310"/>
            <ac:picMk id="4" creationId="{13EB02DE-7D65-2FED-8BAC-2577800E9865}"/>
          </ac:picMkLst>
        </pc:picChg>
        <pc:picChg chg="del">
          <ac:chgData name="Hta Thi Yu. Moo" userId="ea513f4d-040d-4937-8bc8-0970f6ff89d3" providerId="ADAL" clId="{B8F35DFA-76E9-4BF1-84A9-0D2E56DC08D0}" dt="2023-10-19T20:41:08.568" v="824" actId="478"/>
          <ac:picMkLst>
            <pc:docMk/>
            <pc:sldMk cId="53033844" sldId="310"/>
            <ac:picMk id="5" creationId="{718DB9FF-C7B2-7696-920B-2F025902ADD5}"/>
          </ac:picMkLst>
        </pc:picChg>
        <pc:picChg chg="add mod">
          <ac:chgData name="Hta Thi Yu. Moo" userId="ea513f4d-040d-4937-8bc8-0970f6ff89d3" providerId="ADAL" clId="{B8F35DFA-76E9-4BF1-84A9-0D2E56DC08D0}" dt="2023-10-19T20:37:07.550" v="769"/>
          <ac:picMkLst>
            <pc:docMk/>
            <pc:sldMk cId="53033844" sldId="310"/>
            <ac:picMk id="6" creationId="{6D472699-3B10-F543-0F95-4090060EB281}"/>
          </ac:picMkLst>
        </pc:picChg>
        <pc:picChg chg="add mod">
          <ac:chgData name="Hta Thi Yu. Moo" userId="ea513f4d-040d-4937-8bc8-0970f6ff89d3" providerId="ADAL" clId="{B8F35DFA-76E9-4BF1-84A9-0D2E56DC08D0}" dt="2023-10-19T20:42:52.200" v="827" actId="1076"/>
          <ac:picMkLst>
            <pc:docMk/>
            <pc:sldMk cId="53033844" sldId="310"/>
            <ac:picMk id="8" creationId="{67D66409-C991-0C45-FB16-010319752A83}"/>
          </ac:picMkLst>
        </pc:picChg>
      </pc:sldChg>
      <pc:sldChg chg="add">
        <pc:chgData name="Hta Thi Yu. Moo" userId="ea513f4d-040d-4937-8bc8-0970f6ff89d3" providerId="ADAL" clId="{B8F35DFA-76E9-4BF1-84A9-0D2E56DC08D0}" dt="2023-10-19T20:28:41.204" v="685" actId="2890"/>
        <pc:sldMkLst>
          <pc:docMk/>
          <pc:sldMk cId="2431379851" sldId="311"/>
        </pc:sldMkLst>
      </pc:sldChg>
      <pc:sldChg chg="new del">
        <pc:chgData name="Hta Thi Yu. Moo" userId="ea513f4d-040d-4937-8bc8-0970f6ff89d3" providerId="ADAL" clId="{B8F35DFA-76E9-4BF1-84A9-0D2E56DC08D0}" dt="2023-10-19T20:33:39.011" v="747" actId="2696"/>
        <pc:sldMkLst>
          <pc:docMk/>
          <pc:sldMk cId="3678244833" sldId="312"/>
        </pc:sldMkLst>
      </pc:sldChg>
      <pc:sldChg chg="modSp new del mod">
        <pc:chgData name="Hta Thi Yu. Moo" userId="ea513f4d-040d-4937-8bc8-0970f6ff89d3" providerId="ADAL" clId="{B8F35DFA-76E9-4BF1-84A9-0D2E56DC08D0}" dt="2023-10-19T20:35:55.680" v="751" actId="2696"/>
        <pc:sldMkLst>
          <pc:docMk/>
          <pc:sldMk cId="3813593883" sldId="312"/>
        </pc:sldMkLst>
        <pc:spChg chg="mod">
          <ac:chgData name="Hta Thi Yu. Moo" userId="ea513f4d-040d-4937-8bc8-0970f6ff89d3" providerId="ADAL" clId="{B8F35DFA-76E9-4BF1-84A9-0D2E56DC08D0}" dt="2023-10-19T20:35:43.116" v="750" actId="27636"/>
          <ac:spMkLst>
            <pc:docMk/>
            <pc:sldMk cId="3813593883" sldId="312"/>
            <ac:spMk id="2" creationId="{5A2153E8-9538-8582-CCB2-A57711F81C9A}"/>
          </ac:spMkLst>
        </pc:spChg>
      </pc:sldChg>
    </pc:docChg>
  </pc:docChgLst>
  <pc:docChgLst>
    <pc:chgData name="Clara Tunwin" userId="93745cd3-ff57-46a1-84cd-6ea9e85f16e7" providerId="ADAL" clId="{7ADBB29B-7ACB-4E3C-92FB-4FCBD613143D}"/>
    <pc:docChg chg="undo custSel addSld delSld modSld sldOrd">
      <pc:chgData name="Clara Tunwin" userId="93745cd3-ff57-46a1-84cd-6ea9e85f16e7" providerId="ADAL" clId="{7ADBB29B-7ACB-4E3C-92FB-4FCBD613143D}" dt="2023-10-20T16:55:04.964" v="4710" actId="20577"/>
      <pc:docMkLst>
        <pc:docMk/>
      </pc:docMkLst>
      <pc:sldChg chg="modSp mod">
        <pc:chgData name="Clara Tunwin" userId="93745cd3-ff57-46a1-84cd-6ea9e85f16e7" providerId="ADAL" clId="{7ADBB29B-7ACB-4E3C-92FB-4FCBD613143D}" dt="2023-10-19T20:31:21.929" v="3207" actId="20577"/>
        <pc:sldMkLst>
          <pc:docMk/>
          <pc:sldMk cId="2259308896" sldId="256"/>
        </pc:sldMkLst>
        <pc:spChg chg="mod">
          <ac:chgData name="Clara Tunwin" userId="93745cd3-ff57-46a1-84cd-6ea9e85f16e7" providerId="ADAL" clId="{7ADBB29B-7ACB-4E3C-92FB-4FCBD613143D}" dt="2023-10-19T20:31:21.929" v="3207" actId="20577"/>
          <ac:spMkLst>
            <pc:docMk/>
            <pc:sldMk cId="2259308896" sldId="256"/>
            <ac:spMk id="3" creationId="{A068D447-28D3-4F5F-B2DC-FD67E9015868}"/>
          </ac:spMkLst>
        </pc:spChg>
      </pc:sldChg>
      <pc:sldChg chg="modSp mod">
        <pc:chgData name="Clara Tunwin" userId="93745cd3-ff57-46a1-84cd-6ea9e85f16e7" providerId="ADAL" clId="{7ADBB29B-7ACB-4E3C-92FB-4FCBD613143D}" dt="2023-10-19T19:54:40.728" v="1819" actId="14100"/>
        <pc:sldMkLst>
          <pc:docMk/>
          <pc:sldMk cId="1325608595" sldId="257"/>
        </pc:sldMkLst>
        <pc:spChg chg="mod">
          <ac:chgData name="Clara Tunwin" userId="93745cd3-ff57-46a1-84cd-6ea9e85f16e7" providerId="ADAL" clId="{7ADBB29B-7ACB-4E3C-92FB-4FCBD613143D}" dt="2023-10-19T19:54:40.728" v="1819" actId="14100"/>
          <ac:spMkLst>
            <pc:docMk/>
            <pc:sldMk cId="1325608595" sldId="257"/>
            <ac:spMk id="2" creationId="{912DF434-28DB-4621-A497-D62C41CE0419}"/>
          </ac:spMkLst>
        </pc:spChg>
      </pc:sldChg>
      <pc:sldChg chg="del">
        <pc:chgData name="Clara Tunwin" userId="93745cd3-ff57-46a1-84cd-6ea9e85f16e7" providerId="ADAL" clId="{7ADBB29B-7ACB-4E3C-92FB-4FCBD613143D}" dt="2023-10-19T20:20:05.689" v="2849" actId="47"/>
        <pc:sldMkLst>
          <pc:docMk/>
          <pc:sldMk cId="1639799154" sldId="258"/>
        </pc:sldMkLst>
      </pc:sldChg>
      <pc:sldChg chg="del">
        <pc:chgData name="Clara Tunwin" userId="93745cd3-ff57-46a1-84cd-6ea9e85f16e7" providerId="ADAL" clId="{7ADBB29B-7ACB-4E3C-92FB-4FCBD613143D}" dt="2023-10-19T20:19:45.398" v="2842" actId="47"/>
        <pc:sldMkLst>
          <pc:docMk/>
          <pc:sldMk cId="4212917468" sldId="260"/>
        </pc:sldMkLst>
      </pc:sldChg>
      <pc:sldChg chg="del">
        <pc:chgData name="Clara Tunwin" userId="93745cd3-ff57-46a1-84cd-6ea9e85f16e7" providerId="ADAL" clId="{7ADBB29B-7ACB-4E3C-92FB-4FCBD613143D}" dt="2023-10-19T20:19:43.588" v="2841" actId="47"/>
        <pc:sldMkLst>
          <pc:docMk/>
          <pc:sldMk cId="1527386939" sldId="261"/>
        </pc:sldMkLst>
      </pc:sldChg>
      <pc:sldChg chg="del">
        <pc:chgData name="Clara Tunwin" userId="93745cd3-ff57-46a1-84cd-6ea9e85f16e7" providerId="ADAL" clId="{7ADBB29B-7ACB-4E3C-92FB-4FCBD613143D}" dt="2023-10-19T20:19:39.564" v="2840" actId="47"/>
        <pc:sldMkLst>
          <pc:docMk/>
          <pc:sldMk cId="811730917" sldId="262"/>
        </pc:sldMkLst>
      </pc:sldChg>
      <pc:sldChg chg="del">
        <pc:chgData name="Clara Tunwin" userId="93745cd3-ff57-46a1-84cd-6ea9e85f16e7" providerId="ADAL" clId="{7ADBB29B-7ACB-4E3C-92FB-4FCBD613143D}" dt="2023-10-19T20:19:55.323" v="2846" actId="47"/>
        <pc:sldMkLst>
          <pc:docMk/>
          <pc:sldMk cId="2563119616" sldId="265"/>
        </pc:sldMkLst>
      </pc:sldChg>
      <pc:sldChg chg="del">
        <pc:chgData name="Clara Tunwin" userId="93745cd3-ff57-46a1-84cd-6ea9e85f16e7" providerId="ADAL" clId="{7ADBB29B-7ACB-4E3C-92FB-4FCBD613143D}" dt="2023-10-19T20:19:58.546" v="2847" actId="47"/>
        <pc:sldMkLst>
          <pc:docMk/>
          <pc:sldMk cId="2721508595" sldId="266"/>
        </pc:sldMkLst>
      </pc:sldChg>
      <pc:sldChg chg="del">
        <pc:chgData name="Clara Tunwin" userId="93745cd3-ff57-46a1-84cd-6ea9e85f16e7" providerId="ADAL" clId="{7ADBB29B-7ACB-4E3C-92FB-4FCBD613143D}" dt="2023-10-19T20:20:00.484" v="2848" actId="47"/>
        <pc:sldMkLst>
          <pc:docMk/>
          <pc:sldMk cId="445070695" sldId="267"/>
        </pc:sldMkLst>
      </pc:sldChg>
      <pc:sldChg chg="addSp delSp modSp mod">
        <pc:chgData name="Clara Tunwin" userId="93745cd3-ff57-46a1-84cd-6ea9e85f16e7" providerId="ADAL" clId="{7ADBB29B-7ACB-4E3C-92FB-4FCBD613143D}" dt="2023-10-20T16:52:06.160" v="4500" actId="478"/>
        <pc:sldMkLst>
          <pc:docMk/>
          <pc:sldMk cId="3103683689" sldId="268"/>
        </pc:sldMkLst>
        <pc:spChg chg="mod">
          <ac:chgData name="Clara Tunwin" userId="93745cd3-ff57-46a1-84cd-6ea9e85f16e7" providerId="ADAL" clId="{7ADBB29B-7ACB-4E3C-92FB-4FCBD613143D}" dt="2023-10-19T20:57:26.885" v="4485" actId="20577"/>
          <ac:spMkLst>
            <pc:docMk/>
            <pc:sldMk cId="3103683689" sldId="268"/>
            <ac:spMk id="2" creationId="{69FAE308-3076-43DB-B834-DA0B0AE19AF9}"/>
          </ac:spMkLst>
        </pc:spChg>
        <pc:spChg chg="mod">
          <ac:chgData name="Clara Tunwin" userId="93745cd3-ff57-46a1-84cd-6ea9e85f16e7" providerId="ADAL" clId="{7ADBB29B-7ACB-4E3C-92FB-4FCBD613143D}" dt="2023-10-19T20:20:19.151" v="2861" actId="403"/>
          <ac:spMkLst>
            <pc:docMk/>
            <pc:sldMk cId="3103683689" sldId="268"/>
            <ac:spMk id="3" creationId="{BABC2CE0-8806-4B2A-A10A-32984D317434}"/>
          </ac:spMkLst>
        </pc:spChg>
        <pc:spChg chg="add mod">
          <ac:chgData name="Clara Tunwin" userId="93745cd3-ff57-46a1-84cd-6ea9e85f16e7" providerId="ADAL" clId="{7ADBB29B-7ACB-4E3C-92FB-4FCBD613143D}" dt="2023-10-19T20:57:40.230" v="4498" actId="20577"/>
          <ac:spMkLst>
            <pc:docMk/>
            <pc:sldMk cId="3103683689" sldId="268"/>
            <ac:spMk id="7" creationId="{64E4443B-BAEA-50EC-9594-7BBCD0374637}"/>
          </ac:spMkLst>
        </pc:spChg>
        <pc:spChg chg="del">
          <ac:chgData name="Clara Tunwin" userId="93745cd3-ff57-46a1-84cd-6ea9e85f16e7" providerId="ADAL" clId="{7ADBB29B-7ACB-4E3C-92FB-4FCBD613143D}" dt="2023-10-20T16:52:02.500" v="4499" actId="478"/>
          <ac:spMkLst>
            <pc:docMk/>
            <pc:sldMk cId="3103683689" sldId="268"/>
            <ac:spMk id="124" creationId="{95576E3A-3789-4FEF-96AE-C43B93B7AE6F}"/>
          </ac:spMkLst>
        </pc:spChg>
        <pc:spChg chg="del">
          <ac:chgData name="Clara Tunwin" userId="93745cd3-ff57-46a1-84cd-6ea9e85f16e7" providerId="ADAL" clId="{7ADBB29B-7ACB-4E3C-92FB-4FCBD613143D}" dt="2023-10-20T16:52:06.160" v="4500" actId="478"/>
          <ac:spMkLst>
            <pc:docMk/>
            <pc:sldMk cId="3103683689" sldId="268"/>
            <ac:spMk id="125" creationId="{A59037B4-369C-4D32-9743-29072587DE0B}"/>
          </ac:spMkLst>
        </pc:spChg>
        <pc:picChg chg="add mod">
          <ac:chgData name="Clara Tunwin" userId="93745cd3-ff57-46a1-84cd-6ea9e85f16e7" providerId="ADAL" clId="{7ADBB29B-7ACB-4E3C-92FB-4FCBD613143D}" dt="2023-10-19T20:20:31.409" v="2863" actId="1076"/>
          <ac:picMkLst>
            <pc:docMk/>
            <pc:sldMk cId="3103683689" sldId="268"/>
            <ac:picMk id="4" creationId="{F393B64C-2C1D-EAEE-B9CE-C3B04C92D00A}"/>
          </ac:picMkLst>
        </pc:picChg>
      </pc:sldChg>
      <pc:sldChg chg="del">
        <pc:chgData name="Clara Tunwin" userId="93745cd3-ff57-46a1-84cd-6ea9e85f16e7" providerId="ADAL" clId="{7ADBB29B-7ACB-4E3C-92FB-4FCBD613143D}" dt="2023-10-19T20:19:47.274" v="2843" actId="47"/>
        <pc:sldMkLst>
          <pc:docMk/>
          <pc:sldMk cId="962321713" sldId="297"/>
        </pc:sldMkLst>
      </pc:sldChg>
      <pc:sldChg chg="del">
        <pc:chgData name="Clara Tunwin" userId="93745cd3-ff57-46a1-84cd-6ea9e85f16e7" providerId="ADAL" clId="{7ADBB29B-7ACB-4E3C-92FB-4FCBD613143D}" dt="2023-10-19T20:19:50.742" v="2844" actId="47"/>
        <pc:sldMkLst>
          <pc:docMk/>
          <pc:sldMk cId="134718700" sldId="299"/>
        </pc:sldMkLst>
      </pc:sldChg>
      <pc:sldChg chg="del">
        <pc:chgData name="Clara Tunwin" userId="93745cd3-ff57-46a1-84cd-6ea9e85f16e7" providerId="ADAL" clId="{7ADBB29B-7ACB-4E3C-92FB-4FCBD613143D}" dt="2023-10-19T20:19:52.670" v="2845" actId="47"/>
        <pc:sldMkLst>
          <pc:docMk/>
          <pc:sldMk cId="804806354" sldId="300"/>
        </pc:sldMkLst>
      </pc:sldChg>
      <pc:sldChg chg="modSp mod">
        <pc:chgData name="Clara Tunwin" userId="93745cd3-ff57-46a1-84cd-6ea9e85f16e7" providerId="ADAL" clId="{7ADBB29B-7ACB-4E3C-92FB-4FCBD613143D}" dt="2023-10-19T20:49:05.711" v="3919" actId="20577"/>
        <pc:sldMkLst>
          <pc:docMk/>
          <pc:sldMk cId="929396596" sldId="301"/>
        </pc:sldMkLst>
        <pc:spChg chg="mod">
          <ac:chgData name="Clara Tunwin" userId="93745cd3-ff57-46a1-84cd-6ea9e85f16e7" providerId="ADAL" clId="{7ADBB29B-7ACB-4E3C-92FB-4FCBD613143D}" dt="2023-10-19T20:49:05.711" v="3919" actId="20577"/>
          <ac:spMkLst>
            <pc:docMk/>
            <pc:sldMk cId="929396596" sldId="301"/>
            <ac:spMk id="3" creationId="{754B1BCA-5D42-A671-D31F-2A325B821C17}"/>
          </ac:spMkLst>
        </pc:spChg>
      </pc:sldChg>
      <pc:sldChg chg="modSp mod">
        <pc:chgData name="Clara Tunwin" userId="93745cd3-ff57-46a1-84cd-6ea9e85f16e7" providerId="ADAL" clId="{7ADBB29B-7ACB-4E3C-92FB-4FCBD613143D}" dt="2023-10-19T20:00:08.386" v="2037" actId="33524"/>
        <pc:sldMkLst>
          <pc:docMk/>
          <pc:sldMk cId="152431907" sldId="302"/>
        </pc:sldMkLst>
        <pc:spChg chg="mod">
          <ac:chgData name="Clara Tunwin" userId="93745cd3-ff57-46a1-84cd-6ea9e85f16e7" providerId="ADAL" clId="{7ADBB29B-7ACB-4E3C-92FB-4FCBD613143D}" dt="2023-10-19T20:00:08.386" v="2037" actId="33524"/>
          <ac:spMkLst>
            <pc:docMk/>
            <pc:sldMk cId="152431907" sldId="302"/>
            <ac:spMk id="2" creationId="{B873E851-EF6B-2DBA-1E75-FDC4B0C1DE19}"/>
          </ac:spMkLst>
        </pc:spChg>
        <pc:spChg chg="mod">
          <ac:chgData name="Clara Tunwin" userId="93745cd3-ff57-46a1-84cd-6ea9e85f16e7" providerId="ADAL" clId="{7ADBB29B-7ACB-4E3C-92FB-4FCBD613143D}" dt="2023-10-19T19:59:31.581" v="2033" actId="20577"/>
          <ac:spMkLst>
            <pc:docMk/>
            <pc:sldMk cId="152431907" sldId="302"/>
            <ac:spMk id="3" creationId="{147C6A54-355A-2295-2050-7087DDD8B603}"/>
          </ac:spMkLst>
        </pc:spChg>
      </pc:sldChg>
      <pc:sldChg chg="addSp delSp modSp new mod">
        <pc:chgData name="Clara Tunwin" userId="93745cd3-ff57-46a1-84cd-6ea9e85f16e7" providerId="ADAL" clId="{7ADBB29B-7ACB-4E3C-92FB-4FCBD613143D}" dt="2023-10-19T19:56:24.438" v="1879" actId="20577"/>
        <pc:sldMkLst>
          <pc:docMk/>
          <pc:sldMk cId="2904827309" sldId="303"/>
        </pc:sldMkLst>
        <pc:spChg chg="mod">
          <ac:chgData name="Clara Tunwin" userId="93745cd3-ff57-46a1-84cd-6ea9e85f16e7" providerId="ADAL" clId="{7ADBB29B-7ACB-4E3C-92FB-4FCBD613143D}" dt="2023-10-19T19:31:07.433" v="373" actId="20577"/>
          <ac:spMkLst>
            <pc:docMk/>
            <pc:sldMk cId="2904827309" sldId="303"/>
            <ac:spMk id="2" creationId="{33AF3B93-6FF6-04A6-95FE-8F4A156FF9B6}"/>
          </ac:spMkLst>
        </pc:spChg>
        <pc:spChg chg="del">
          <ac:chgData name="Clara Tunwin" userId="93745cd3-ff57-46a1-84cd-6ea9e85f16e7" providerId="ADAL" clId="{7ADBB29B-7ACB-4E3C-92FB-4FCBD613143D}" dt="2023-10-19T19:18:18.282" v="24"/>
          <ac:spMkLst>
            <pc:docMk/>
            <pc:sldMk cId="2904827309" sldId="303"/>
            <ac:spMk id="3" creationId="{75763309-740B-E946-6008-0056DD4DE313}"/>
          </ac:spMkLst>
        </pc:spChg>
        <pc:spChg chg="mod">
          <ac:chgData name="Clara Tunwin" userId="93745cd3-ff57-46a1-84cd-6ea9e85f16e7" providerId="ADAL" clId="{7ADBB29B-7ACB-4E3C-92FB-4FCBD613143D}" dt="2023-10-19T19:56:24.438" v="1879" actId="20577"/>
          <ac:spMkLst>
            <pc:docMk/>
            <pc:sldMk cId="2904827309" sldId="303"/>
            <ac:spMk id="4" creationId="{BBD7330A-E443-10EE-FDE1-B7FC850AC9A7}"/>
          </ac:spMkLst>
        </pc:spChg>
        <pc:spChg chg="add del mod">
          <ac:chgData name="Clara Tunwin" userId="93745cd3-ff57-46a1-84cd-6ea9e85f16e7" providerId="ADAL" clId="{7ADBB29B-7ACB-4E3C-92FB-4FCBD613143D}" dt="2023-10-19T19:19:22.172" v="26" actId="22"/>
          <ac:spMkLst>
            <pc:docMk/>
            <pc:sldMk cId="2904827309" sldId="303"/>
            <ac:spMk id="7" creationId="{B2334753-80BD-A90A-71E0-57AE50278D15}"/>
          </ac:spMkLst>
        </pc:spChg>
        <pc:picChg chg="add del mod">
          <ac:chgData name="Clara Tunwin" userId="93745cd3-ff57-46a1-84cd-6ea9e85f16e7" providerId="ADAL" clId="{7ADBB29B-7ACB-4E3C-92FB-4FCBD613143D}" dt="2023-10-19T19:18:22.334" v="25" actId="478"/>
          <ac:picMkLst>
            <pc:docMk/>
            <pc:sldMk cId="2904827309" sldId="303"/>
            <ac:picMk id="5" creationId="{5EC4B813-866C-E9BA-55A5-DA403AB51F0F}"/>
          </ac:picMkLst>
        </pc:picChg>
        <pc:picChg chg="add mod ord">
          <ac:chgData name="Clara Tunwin" userId="93745cd3-ff57-46a1-84cd-6ea9e85f16e7" providerId="ADAL" clId="{7ADBB29B-7ACB-4E3C-92FB-4FCBD613143D}" dt="2023-10-19T19:19:30.904" v="29" actId="14100"/>
          <ac:picMkLst>
            <pc:docMk/>
            <pc:sldMk cId="2904827309" sldId="303"/>
            <ac:picMk id="9" creationId="{E78885C4-62E1-CAFB-8FC9-6D28C79A41BC}"/>
          </ac:picMkLst>
        </pc:picChg>
        <pc:picChg chg="add mod">
          <ac:chgData name="Clara Tunwin" userId="93745cd3-ff57-46a1-84cd-6ea9e85f16e7" providerId="ADAL" clId="{7ADBB29B-7ACB-4E3C-92FB-4FCBD613143D}" dt="2023-10-19T19:33:00.710" v="381" actId="14100"/>
          <ac:picMkLst>
            <pc:docMk/>
            <pc:sldMk cId="2904827309" sldId="303"/>
            <ac:picMk id="10" creationId="{D1AC398B-36C1-EA93-97E0-7C861170A3C5}"/>
          </ac:picMkLst>
        </pc:picChg>
        <pc:picChg chg="add mod">
          <ac:chgData name="Clara Tunwin" userId="93745cd3-ff57-46a1-84cd-6ea9e85f16e7" providerId="ADAL" clId="{7ADBB29B-7ACB-4E3C-92FB-4FCBD613143D}" dt="2023-10-19T19:32:58.071" v="380" actId="14100"/>
          <ac:picMkLst>
            <pc:docMk/>
            <pc:sldMk cId="2904827309" sldId="303"/>
            <ac:picMk id="11" creationId="{8F10A2D5-BEF5-F0FC-A75E-75815C3150D9}"/>
          </ac:picMkLst>
        </pc:picChg>
      </pc:sldChg>
      <pc:sldChg chg="addSp delSp modSp mod">
        <pc:chgData name="Clara Tunwin" userId="93745cd3-ff57-46a1-84cd-6ea9e85f16e7" providerId="ADAL" clId="{7ADBB29B-7ACB-4E3C-92FB-4FCBD613143D}" dt="2023-10-19T19:50:26.715" v="1727" actId="478"/>
        <pc:sldMkLst>
          <pc:docMk/>
          <pc:sldMk cId="3229458820" sldId="304"/>
        </pc:sldMkLst>
        <pc:spChg chg="mod">
          <ac:chgData name="Clara Tunwin" userId="93745cd3-ff57-46a1-84cd-6ea9e85f16e7" providerId="ADAL" clId="{7ADBB29B-7ACB-4E3C-92FB-4FCBD613143D}" dt="2023-10-19T19:23:53.381" v="50" actId="20577"/>
          <ac:spMkLst>
            <pc:docMk/>
            <pc:sldMk cId="3229458820" sldId="304"/>
            <ac:spMk id="2" creationId="{5B38387B-E3D7-5B46-4EAD-12199A8F1EB1}"/>
          </ac:spMkLst>
        </pc:spChg>
        <pc:spChg chg="del">
          <ac:chgData name="Clara Tunwin" userId="93745cd3-ff57-46a1-84cd-6ea9e85f16e7" providerId="ADAL" clId="{7ADBB29B-7ACB-4E3C-92FB-4FCBD613143D}" dt="2023-10-19T19:24:02.613" v="51"/>
          <ac:spMkLst>
            <pc:docMk/>
            <pc:sldMk cId="3229458820" sldId="304"/>
            <ac:spMk id="3" creationId="{3E3AF28D-BFCE-9069-6425-EEAB8BE9EFA8}"/>
          </ac:spMkLst>
        </pc:spChg>
        <pc:spChg chg="mod">
          <ac:chgData name="Clara Tunwin" userId="93745cd3-ff57-46a1-84cd-6ea9e85f16e7" providerId="ADAL" clId="{7ADBB29B-7ACB-4E3C-92FB-4FCBD613143D}" dt="2023-10-19T19:25:58.727" v="246" actId="1076"/>
          <ac:spMkLst>
            <pc:docMk/>
            <pc:sldMk cId="3229458820" sldId="304"/>
            <ac:spMk id="4" creationId="{1F967DB2-524C-F11E-CD9A-F92068DF5350}"/>
          </ac:spMkLst>
        </pc:spChg>
        <pc:picChg chg="add mod">
          <ac:chgData name="Clara Tunwin" userId="93745cd3-ff57-46a1-84cd-6ea9e85f16e7" providerId="ADAL" clId="{7ADBB29B-7ACB-4E3C-92FB-4FCBD613143D}" dt="2023-10-19T19:27:43.559" v="260" actId="14100"/>
          <ac:picMkLst>
            <pc:docMk/>
            <pc:sldMk cId="3229458820" sldId="304"/>
            <ac:picMk id="5" creationId="{07FDAFD0-1113-EF5B-CDA7-FB2896549CA3}"/>
          </ac:picMkLst>
        </pc:picChg>
        <pc:picChg chg="add mod">
          <ac:chgData name="Clara Tunwin" userId="93745cd3-ff57-46a1-84cd-6ea9e85f16e7" providerId="ADAL" clId="{7ADBB29B-7ACB-4E3C-92FB-4FCBD613143D}" dt="2023-10-19T19:26:28.167" v="252" actId="1076"/>
          <ac:picMkLst>
            <pc:docMk/>
            <pc:sldMk cId="3229458820" sldId="304"/>
            <ac:picMk id="6" creationId="{FA0892E4-1508-D326-0A33-1ED22AEB10DB}"/>
          </ac:picMkLst>
        </pc:picChg>
        <pc:picChg chg="add mod">
          <ac:chgData name="Clara Tunwin" userId="93745cd3-ff57-46a1-84cd-6ea9e85f16e7" providerId="ADAL" clId="{7ADBB29B-7ACB-4E3C-92FB-4FCBD613143D}" dt="2023-10-19T19:27:37.334" v="258" actId="14100"/>
          <ac:picMkLst>
            <pc:docMk/>
            <pc:sldMk cId="3229458820" sldId="304"/>
            <ac:picMk id="7" creationId="{9E71EDCB-FD16-EBFD-5675-B3C13B0863A7}"/>
          </ac:picMkLst>
        </pc:picChg>
        <pc:picChg chg="del">
          <ac:chgData name="Clara Tunwin" userId="93745cd3-ff57-46a1-84cd-6ea9e85f16e7" providerId="ADAL" clId="{7ADBB29B-7ACB-4E3C-92FB-4FCBD613143D}" dt="2023-10-19T19:50:26.715" v="1727" actId="478"/>
          <ac:picMkLst>
            <pc:docMk/>
            <pc:sldMk cId="3229458820" sldId="304"/>
            <ac:picMk id="8" creationId="{181922BB-5DBE-1E5A-D07D-194815FC69EA}"/>
          </ac:picMkLst>
        </pc:picChg>
      </pc:sldChg>
      <pc:sldChg chg="addSp modSp mod ord">
        <pc:chgData name="Clara Tunwin" userId="93745cd3-ff57-46a1-84cd-6ea9e85f16e7" providerId="ADAL" clId="{7ADBB29B-7ACB-4E3C-92FB-4FCBD613143D}" dt="2023-10-19T20:27:23.530" v="3154" actId="14100"/>
        <pc:sldMkLst>
          <pc:docMk/>
          <pc:sldMk cId="3113389246" sldId="305"/>
        </pc:sldMkLst>
        <pc:spChg chg="mod">
          <ac:chgData name="Clara Tunwin" userId="93745cd3-ff57-46a1-84cd-6ea9e85f16e7" providerId="ADAL" clId="{7ADBB29B-7ACB-4E3C-92FB-4FCBD613143D}" dt="2023-10-19T20:27:13.641" v="3153" actId="20577"/>
          <ac:spMkLst>
            <pc:docMk/>
            <pc:sldMk cId="3113389246" sldId="305"/>
            <ac:spMk id="3" creationId="{D46659A1-46FD-DBE9-C254-5742EE81877F}"/>
          </ac:spMkLst>
        </pc:spChg>
        <pc:spChg chg="add mod">
          <ac:chgData name="Clara Tunwin" userId="93745cd3-ff57-46a1-84cd-6ea9e85f16e7" providerId="ADAL" clId="{7ADBB29B-7ACB-4E3C-92FB-4FCBD613143D}" dt="2023-10-19T20:27:23.530" v="3154" actId="14100"/>
          <ac:spMkLst>
            <pc:docMk/>
            <pc:sldMk cId="3113389246" sldId="305"/>
            <ac:spMk id="6" creationId="{AFEAC414-A2C3-8402-2C68-790FCB77D1D8}"/>
          </ac:spMkLst>
        </pc:spChg>
      </pc:sldChg>
      <pc:sldChg chg="addSp delSp modSp new mod">
        <pc:chgData name="Clara Tunwin" userId="93745cd3-ff57-46a1-84cd-6ea9e85f16e7" providerId="ADAL" clId="{7ADBB29B-7ACB-4E3C-92FB-4FCBD613143D}" dt="2023-10-19T19:55:01.872" v="1833" actId="20577"/>
        <pc:sldMkLst>
          <pc:docMk/>
          <pc:sldMk cId="2716323374" sldId="306"/>
        </pc:sldMkLst>
        <pc:spChg chg="mod">
          <ac:chgData name="Clara Tunwin" userId="93745cd3-ff57-46a1-84cd-6ea9e85f16e7" providerId="ADAL" clId="{7ADBB29B-7ACB-4E3C-92FB-4FCBD613143D}" dt="2023-10-19T19:55:01.872" v="1833" actId="20577"/>
          <ac:spMkLst>
            <pc:docMk/>
            <pc:sldMk cId="2716323374" sldId="306"/>
            <ac:spMk id="2" creationId="{119FB56E-FC9C-987F-40CF-4CCC9F36C647}"/>
          </ac:spMkLst>
        </pc:spChg>
        <pc:spChg chg="del">
          <ac:chgData name="Clara Tunwin" userId="93745cd3-ff57-46a1-84cd-6ea9e85f16e7" providerId="ADAL" clId="{7ADBB29B-7ACB-4E3C-92FB-4FCBD613143D}" dt="2023-10-19T19:38:23.018" v="657"/>
          <ac:spMkLst>
            <pc:docMk/>
            <pc:sldMk cId="2716323374" sldId="306"/>
            <ac:spMk id="3" creationId="{110DE08E-A31E-E252-DE79-ED218F1E971A}"/>
          </ac:spMkLst>
        </pc:spChg>
        <pc:spChg chg="mod">
          <ac:chgData name="Clara Tunwin" userId="93745cd3-ff57-46a1-84cd-6ea9e85f16e7" providerId="ADAL" clId="{7ADBB29B-7ACB-4E3C-92FB-4FCBD613143D}" dt="2023-10-19T19:54:52.852" v="1820" actId="1076"/>
          <ac:spMkLst>
            <pc:docMk/>
            <pc:sldMk cId="2716323374" sldId="306"/>
            <ac:spMk id="4" creationId="{39459BC4-97CC-7CEE-3E0B-7BF14D85D2FC}"/>
          </ac:spMkLst>
        </pc:spChg>
        <pc:picChg chg="add mod">
          <ac:chgData name="Clara Tunwin" userId="93745cd3-ff57-46a1-84cd-6ea9e85f16e7" providerId="ADAL" clId="{7ADBB29B-7ACB-4E3C-92FB-4FCBD613143D}" dt="2023-10-19T19:38:31.803" v="661" actId="14100"/>
          <ac:picMkLst>
            <pc:docMk/>
            <pc:sldMk cId="2716323374" sldId="306"/>
            <ac:picMk id="5" creationId="{A07F9EA9-C193-C7E7-AFFE-0D4BD520504C}"/>
          </ac:picMkLst>
        </pc:picChg>
      </pc:sldChg>
      <pc:sldChg chg="addSp delSp modSp new mod">
        <pc:chgData name="Clara Tunwin" userId="93745cd3-ff57-46a1-84cd-6ea9e85f16e7" providerId="ADAL" clId="{7ADBB29B-7ACB-4E3C-92FB-4FCBD613143D}" dt="2023-10-19T20:30:22.409" v="3201" actId="20577"/>
        <pc:sldMkLst>
          <pc:docMk/>
          <pc:sldMk cId="278020323" sldId="307"/>
        </pc:sldMkLst>
        <pc:spChg chg="mod">
          <ac:chgData name="Clara Tunwin" userId="93745cd3-ff57-46a1-84cd-6ea9e85f16e7" providerId="ADAL" clId="{7ADBB29B-7ACB-4E3C-92FB-4FCBD613143D}" dt="2023-10-19T19:41:28.457" v="920" actId="20577"/>
          <ac:spMkLst>
            <pc:docMk/>
            <pc:sldMk cId="278020323" sldId="307"/>
            <ac:spMk id="2" creationId="{97614BCB-0694-7825-77BF-6FC2D439328B}"/>
          </ac:spMkLst>
        </pc:spChg>
        <pc:spChg chg="del">
          <ac:chgData name="Clara Tunwin" userId="93745cd3-ff57-46a1-84cd-6ea9e85f16e7" providerId="ADAL" clId="{7ADBB29B-7ACB-4E3C-92FB-4FCBD613143D}" dt="2023-10-19T19:49:39.968" v="1722"/>
          <ac:spMkLst>
            <pc:docMk/>
            <pc:sldMk cId="278020323" sldId="307"/>
            <ac:spMk id="3" creationId="{6A899CC0-016B-6571-A339-A88E04F328CD}"/>
          </ac:spMkLst>
        </pc:spChg>
        <pc:spChg chg="mod">
          <ac:chgData name="Clara Tunwin" userId="93745cd3-ff57-46a1-84cd-6ea9e85f16e7" providerId="ADAL" clId="{7ADBB29B-7ACB-4E3C-92FB-4FCBD613143D}" dt="2023-10-19T20:30:22.409" v="3201" actId="20577"/>
          <ac:spMkLst>
            <pc:docMk/>
            <pc:sldMk cId="278020323" sldId="307"/>
            <ac:spMk id="4" creationId="{556C73D3-7541-E363-81CA-36ED725D809E}"/>
          </ac:spMkLst>
        </pc:spChg>
        <pc:picChg chg="add mod">
          <ac:chgData name="Clara Tunwin" userId="93745cd3-ff57-46a1-84cd-6ea9e85f16e7" providerId="ADAL" clId="{7ADBB29B-7ACB-4E3C-92FB-4FCBD613143D}" dt="2023-10-19T19:49:49.293" v="1726" actId="14100"/>
          <ac:picMkLst>
            <pc:docMk/>
            <pc:sldMk cId="278020323" sldId="307"/>
            <ac:picMk id="6" creationId="{C222CD79-BBD8-74E4-CE9E-F6A0F6059F69}"/>
          </ac:picMkLst>
        </pc:picChg>
      </pc:sldChg>
      <pc:sldChg chg="addSp delSp modSp new mod">
        <pc:chgData name="Clara Tunwin" userId="93745cd3-ff57-46a1-84cd-6ea9e85f16e7" providerId="ADAL" clId="{7ADBB29B-7ACB-4E3C-92FB-4FCBD613143D}" dt="2023-10-19T20:29:24.926" v="3158" actId="1076"/>
        <pc:sldMkLst>
          <pc:docMk/>
          <pc:sldMk cId="2011635837" sldId="308"/>
        </pc:sldMkLst>
        <pc:spChg chg="mod">
          <ac:chgData name="Clara Tunwin" userId="93745cd3-ff57-46a1-84cd-6ea9e85f16e7" providerId="ADAL" clId="{7ADBB29B-7ACB-4E3C-92FB-4FCBD613143D}" dt="2023-10-19T19:50:46.321" v="1742" actId="20577"/>
          <ac:spMkLst>
            <pc:docMk/>
            <pc:sldMk cId="2011635837" sldId="308"/>
            <ac:spMk id="2" creationId="{2C1EA314-8E33-8C31-D808-6DE2F9242E05}"/>
          </ac:spMkLst>
        </pc:spChg>
        <pc:spChg chg="del">
          <ac:chgData name="Clara Tunwin" userId="93745cd3-ff57-46a1-84cd-6ea9e85f16e7" providerId="ADAL" clId="{7ADBB29B-7ACB-4E3C-92FB-4FCBD613143D}" dt="2023-10-19T19:53:13.764" v="1803"/>
          <ac:spMkLst>
            <pc:docMk/>
            <pc:sldMk cId="2011635837" sldId="308"/>
            <ac:spMk id="3" creationId="{465F5CF9-3C77-FF78-9452-458C85FD1CE4}"/>
          </ac:spMkLst>
        </pc:spChg>
        <pc:spChg chg="mod">
          <ac:chgData name="Clara Tunwin" userId="93745cd3-ff57-46a1-84cd-6ea9e85f16e7" providerId="ADAL" clId="{7ADBB29B-7ACB-4E3C-92FB-4FCBD613143D}" dt="2023-10-19T20:29:19.063" v="3157" actId="1076"/>
          <ac:spMkLst>
            <pc:docMk/>
            <pc:sldMk cId="2011635837" sldId="308"/>
            <ac:spMk id="4" creationId="{E45B0ED1-DD3F-712D-9815-CBED6BE0E288}"/>
          </ac:spMkLst>
        </pc:spChg>
        <pc:picChg chg="add mod">
          <ac:chgData name="Clara Tunwin" userId="93745cd3-ff57-46a1-84cd-6ea9e85f16e7" providerId="ADAL" clId="{7ADBB29B-7ACB-4E3C-92FB-4FCBD613143D}" dt="2023-10-19T20:29:24.926" v="3158" actId="1076"/>
          <ac:picMkLst>
            <pc:docMk/>
            <pc:sldMk cId="2011635837" sldId="308"/>
            <ac:picMk id="5" creationId="{A4AEC5BB-BD2E-338D-FDAF-1249DE010969}"/>
          </ac:picMkLst>
        </pc:picChg>
        <pc:picChg chg="add mod">
          <ac:chgData name="Clara Tunwin" userId="93745cd3-ff57-46a1-84cd-6ea9e85f16e7" providerId="ADAL" clId="{7ADBB29B-7ACB-4E3C-92FB-4FCBD613143D}" dt="2023-10-19T19:53:57.149" v="1815" actId="14100"/>
          <ac:picMkLst>
            <pc:docMk/>
            <pc:sldMk cId="2011635837" sldId="308"/>
            <ac:picMk id="6" creationId="{F46470D6-168E-0891-B889-11EDF8F2845D}"/>
          </ac:picMkLst>
        </pc:picChg>
      </pc:sldChg>
      <pc:sldChg chg="addSp delSp modSp mod">
        <pc:chgData name="Clara Tunwin" userId="93745cd3-ff57-46a1-84cd-6ea9e85f16e7" providerId="ADAL" clId="{7ADBB29B-7ACB-4E3C-92FB-4FCBD613143D}" dt="2023-10-20T16:54:06.373" v="4658" actId="1076"/>
        <pc:sldMkLst>
          <pc:docMk/>
          <pc:sldMk cId="1609291805" sldId="309"/>
        </pc:sldMkLst>
        <pc:spChg chg="mod">
          <ac:chgData name="Clara Tunwin" userId="93745cd3-ff57-46a1-84cd-6ea9e85f16e7" providerId="ADAL" clId="{7ADBB29B-7ACB-4E3C-92FB-4FCBD613143D}" dt="2023-10-20T16:54:06.373" v="4658" actId="1076"/>
          <ac:spMkLst>
            <pc:docMk/>
            <pc:sldMk cId="1609291805" sldId="309"/>
            <ac:spMk id="3" creationId="{754B1BCA-5D42-A671-D31F-2A325B821C17}"/>
          </ac:spMkLst>
        </pc:spChg>
        <pc:picChg chg="del">
          <ac:chgData name="Clara Tunwin" userId="93745cd3-ff57-46a1-84cd-6ea9e85f16e7" providerId="ADAL" clId="{7ADBB29B-7ACB-4E3C-92FB-4FCBD613143D}" dt="2023-10-19T20:43:28.611" v="3292" actId="478"/>
          <ac:picMkLst>
            <pc:docMk/>
            <pc:sldMk cId="1609291805" sldId="309"/>
            <ac:picMk id="5" creationId="{718DB9FF-C7B2-7696-920B-2F025902ADD5}"/>
          </ac:picMkLst>
        </pc:picChg>
        <pc:picChg chg="add mod">
          <ac:chgData name="Clara Tunwin" userId="93745cd3-ff57-46a1-84cd-6ea9e85f16e7" providerId="ADAL" clId="{7ADBB29B-7ACB-4E3C-92FB-4FCBD613143D}" dt="2023-10-19T20:43:42.079" v="3299" actId="14100"/>
          <ac:picMkLst>
            <pc:docMk/>
            <pc:sldMk cId="1609291805" sldId="309"/>
            <ac:picMk id="6" creationId="{8AF2B34A-5D23-974D-EA52-D0C7BF68A3BD}"/>
          </ac:picMkLst>
        </pc:picChg>
      </pc:sldChg>
      <pc:sldChg chg="addSp delSp modSp mod">
        <pc:chgData name="Clara Tunwin" userId="93745cd3-ff57-46a1-84cd-6ea9e85f16e7" providerId="ADAL" clId="{7ADBB29B-7ACB-4E3C-92FB-4FCBD613143D}" dt="2023-10-20T16:55:04.964" v="4710" actId="20577"/>
        <pc:sldMkLst>
          <pc:docMk/>
          <pc:sldMk cId="53033844" sldId="310"/>
        </pc:sldMkLst>
        <pc:spChg chg="mod">
          <ac:chgData name="Clara Tunwin" userId="93745cd3-ff57-46a1-84cd-6ea9e85f16e7" providerId="ADAL" clId="{7ADBB29B-7ACB-4E3C-92FB-4FCBD613143D}" dt="2023-10-20T16:55:04.964" v="4710" actId="20577"/>
          <ac:spMkLst>
            <pc:docMk/>
            <pc:sldMk cId="53033844" sldId="310"/>
            <ac:spMk id="3" creationId="{754B1BCA-5D42-A671-D31F-2A325B821C17}"/>
          </ac:spMkLst>
        </pc:spChg>
        <pc:picChg chg="add del mod">
          <ac:chgData name="Clara Tunwin" userId="93745cd3-ff57-46a1-84cd-6ea9e85f16e7" providerId="ADAL" clId="{7ADBB29B-7ACB-4E3C-92FB-4FCBD613143D}" dt="2023-10-19T20:43:18.872" v="3291" actId="21"/>
          <ac:picMkLst>
            <pc:docMk/>
            <pc:sldMk cId="53033844" sldId="310"/>
            <ac:picMk id="7" creationId="{B5FCA76C-0ED4-960B-E537-9BD4A29A17E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3451-F71A-45EA-8B10-04A09C28CC19}"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10</a:t>
            </a:fld>
            <a:endParaRPr lang="en-US"/>
          </a:p>
        </p:txBody>
      </p:sp>
    </p:spTree>
    <p:extLst>
      <p:ext uri="{BB962C8B-B14F-4D97-AF65-F5344CB8AC3E}">
        <p14:creationId xmlns:p14="http://schemas.microsoft.com/office/powerpoint/2010/main" val="227862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11</a:t>
            </a:fld>
            <a:endParaRPr lang="en-US"/>
          </a:p>
        </p:txBody>
      </p:sp>
    </p:spTree>
    <p:extLst>
      <p:ext uri="{BB962C8B-B14F-4D97-AF65-F5344CB8AC3E}">
        <p14:creationId xmlns:p14="http://schemas.microsoft.com/office/powerpoint/2010/main" val="1255056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ptos" panose="020B0004020202020204" pitchFamily="34" charset="0"/>
                <a:ea typeface="Times New Roman" panose="02020603050405020304" pitchFamily="18" charset="0"/>
              </a:rPr>
              <a:t>language (we don’t usually use group discussion, seeing counseling or therapy)</a:t>
            </a:r>
          </a:p>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12</a:t>
            </a:fld>
            <a:endParaRPr lang="en-US"/>
          </a:p>
        </p:txBody>
      </p:sp>
    </p:spTree>
    <p:extLst>
      <p:ext uri="{BB962C8B-B14F-4D97-AF65-F5344CB8AC3E}">
        <p14:creationId xmlns:p14="http://schemas.microsoft.com/office/powerpoint/2010/main" val="3808065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4522" y="874663"/>
            <a:ext cx="4650901" cy="2334637"/>
          </a:xfrm>
        </p:spPr>
        <p:txBody>
          <a:bodyPr>
            <a:normAutofit/>
          </a:bodyPr>
          <a:lstStyle>
            <a:lvl1pPr algn="ctr">
              <a:defRPr sz="4800"/>
            </a:lvl1pPr>
          </a:lstStyle>
          <a:p>
            <a:r>
              <a:rPr lang="en-US"/>
              <a:t>Click to edit Master title style</a:t>
            </a:r>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cxnSp>
        <p:nvCxnSpPr>
          <p:cNvPr id="173" name="Straight Connector 172">
            <a:extLst>
              <a:ext uri="{FF2B5EF4-FFF2-40B4-BE49-F238E27FC236}">
                <a16:creationId xmlns:a16="http://schemas.microsoft.com/office/drawing/2014/main" id="{88D7A558-4107-4032-8E5F-99B44536914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0384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5" name="Subtitle 2">
            <a:extLst>
              <a:ext uri="{FF2B5EF4-FFF2-40B4-BE49-F238E27FC236}">
                <a16:creationId xmlns:a16="http://schemas.microsoft.com/office/drawing/2014/main" id="{6B5BCC80-B184-4F6C-B3E3-CFC7F4C41C95}"/>
              </a:ext>
            </a:extLst>
          </p:cNvPr>
          <p:cNvSpPr>
            <a:spLocks noGrp="1"/>
          </p:cNvSpPr>
          <p:nvPr>
            <p:ph type="subTitle" idx="1"/>
          </p:nvPr>
        </p:nvSpPr>
        <p:spPr>
          <a:xfrm>
            <a:off x="990000" y="4113213"/>
            <a:ext cx="4636800" cy="1655762"/>
          </a:xfrm>
        </p:spPr>
        <p:txBody>
          <a:bodyPr>
            <a:normAutofit/>
          </a:bodyPr>
          <a:lstStyle>
            <a:lvl1pPr marL="0" indent="0" algn="ctr">
              <a:buNone/>
              <a:defRPr/>
            </a:lvl1pPr>
          </a:lstStyle>
          <a:p>
            <a:r>
              <a:rPr lang="en-US">
                <a:cs typeface="Calibri"/>
              </a:rPr>
              <a:t>Click to edit Master subtitle style</a:t>
            </a:r>
            <a:endParaRPr lang="en-US"/>
          </a:p>
        </p:txBody>
      </p:sp>
    </p:spTree>
    <p:extLst>
      <p:ext uri="{BB962C8B-B14F-4D97-AF65-F5344CB8AC3E}">
        <p14:creationId xmlns:p14="http://schemas.microsoft.com/office/powerpoint/2010/main" val="422912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lvl1pPr>
              <a:defRPr/>
            </a:lvl1pPr>
          </a:lstStyle>
          <a:p>
            <a:r>
              <a:rPr lang="en-US"/>
              <a:t>20XX</a:t>
            </a:r>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418549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2971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4610300" y="1756025"/>
            <a:ext cx="2971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4610300" y="2450550"/>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65563541-7DAA-4F84-BBAB-31C12F6AE981}"/>
              </a:ext>
            </a:extLst>
          </p:cNvPr>
          <p:cNvSpPr>
            <a:spLocks noGrp="1"/>
          </p:cNvSpPr>
          <p:nvPr>
            <p:ph type="body" sz="quarter" idx="13"/>
          </p:nvPr>
        </p:nvSpPr>
        <p:spPr>
          <a:xfrm>
            <a:off x="8231200" y="1756025"/>
            <a:ext cx="2971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AE3321C3-E759-4DD7-BFA1-2E724B8DDBF0}"/>
              </a:ext>
            </a:extLst>
          </p:cNvPr>
          <p:cNvSpPr>
            <a:spLocks noGrp="1"/>
          </p:cNvSpPr>
          <p:nvPr>
            <p:ph sz="quarter" idx="14"/>
          </p:nvPr>
        </p:nvSpPr>
        <p:spPr>
          <a:xfrm>
            <a:off x="8231200" y="2450550"/>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lvl1pPr>
              <a:defRPr/>
            </a:lvl1pPr>
          </a:lstStyle>
          <a:p>
            <a:r>
              <a:rPr lang="en-US"/>
              <a:t>20XX</a:t>
            </a:r>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93649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910FDC-FCA3-4F39-AC3F-82117263912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2937" y="0"/>
            <a:ext cx="386715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318001" y="536573"/>
            <a:ext cx="7424950" cy="1453003"/>
          </a:xfrm>
        </p:spPr>
        <p:txBody>
          <a:bodyPr/>
          <a:lstStyle>
            <a:lvl1pPr algn="ctr">
              <a:defRPr/>
            </a:lvl1pPr>
          </a:lstStyle>
          <a:p>
            <a:r>
              <a:rPr lang="en-US"/>
              <a:t>Click to edit Master title style</a:t>
            </a:r>
          </a:p>
        </p:txBody>
      </p:sp>
      <p:sp>
        <p:nvSpPr>
          <p:cNvPr id="11" name="Picture Placeholder 10">
            <a:extLst>
              <a:ext uri="{FF2B5EF4-FFF2-40B4-BE49-F238E27FC236}">
                <a16:creationId xmlns:a16="http://schemas.microsoft.com/office/drawing/2014/main" id="{6F0F278F-99B1-49C2-968B-C983DF8121A9}"/>
              </a:ext>
            </a:extLst>
          </p:cNvPr>
          <p:cNvSpPr>
            <a:spLocks noGrp="1"/>
          </p:cNvSpPr>
          <p:nvPr>
            <p:ph type="pic" sz="quarter" idx="14"/>
          </p:nvPr>
        </p:nvSpPr>
        <p:spPr>
          <a:xfrm>
            <a:off x="627063" y="536575"/>
            <a:ext cx="2616200" cy="1743075"/>
          </a:xfrm>
        </p:spPr>
        <p:txBody>
          <a:bodyPr/>
          <a:lstStyle/>
          <a:p>
            <a:r>
              <a:rPr lang="en-US"/>
              <a:t>Click icon to add picture</a:t>
            </a:r>
          </a:p>
        </p:txBody>
      </p:sp>
      <p:sp>
        <p:nvSpPr>
          <p:cNvPr id="207" name="Picture Placeholder 10">
            <a:extLst>
              <a:ext uri="{FF2B5EF4-FFF2-40B4-BE49-F238E27FC236}">
                <a16:creationId xmlns:a16="http://schemas.microsoft.com/office/drawing/2014/main" id="{524BD50E-995A-4DB3-8E0A-E7F1FC636936}"/>
              </a:ext>
            </a:extLst>
          </p:cNvPr>
          <p:cNvSpPr>
            <a:spLocks noGrp="1"/>
          </p:cNvSpPr>
          <p:nvPr>
            <p:ph type="pic" sz="quarter" idx="15"/>
          </p:nvPr>
        </p:nvSpPr>
        <p:spPr>
          <a:xfrm>
            <a:off x="616853" y="2557090"/>
            <a:ext cx="2616200" cy="1743075"/>
          </a:xfrm>
        </p:spPr>
        <p:txBody>
          <a:bodyPr/>
          <a:lstStyle/>
          <a:p>
            <a:r>
              <a:rPr lang="en-US"/>
              <a:t>Click icon to add picture</a:t>
            </a:r>
          </a:p>
        </p:txBody>
      </p:sp>
      <p:sp>
        <p:nvSpPr>
          <p:cNvPr id="208" name="Picture Placeholder 10">
            <a:extLst>
              <a:ext uri="{FF2B5EF4-FFF2-40B4-BE49-F238E27FC236}">
                <a16:creationId xmlns:a16="http://schemas.microsoft.com/office/drawing/2014/main" id="{ABAB6489-3F37-4A20-8777-093046E5C82D}"/>
              </a:ext>
            </a:extLst>
          </p:cNvPr>
          <p:cNvSpPr>
            <a:spLocks noGrp="1"/>
          </p:cNvSpPr>
          <p:nvPr>
            <p:ph type="pic" sz="quarter" idx="16"/>
          </p:nvPr>
        </p:nvSpPr>
        <p:spPr>
          <a:xfrm>
            <a:off x="627063" y="4576347"/>
            <a:ext cx="2616200" cy="1743075"/>
          </a:xfrm>
        </p:spPr>
        <p:txBody>
          <a:bodyPr/>
          <a:lstStyle/>
          <a:p>
            <a:r>
              <a:rPr lang="en-US"/>
              <a:t>Click icon to add picture</a:t>
            </a:r>
          </a:p>
        </p:txBody>
      </p:sp>
      <p:sp>
        <p:nvSpPr>
          <p:cNvPr id="7" name="Text Placeholder 6">
            <a:extLst>
              <a:ext uri="{FF2B5EF4-FFF2-40B4-BE49-F238E27FC236}">
                <a16:creationId xmlns:a16="http://schemas.microsoft.com/office/drawing/2014/main" id="{92523157-52E2-4F89-B3C9-EA9FE7914BAB}"/>
              </a:ext>
            </a:extLst>
          </p:cNvPr>
          <p:cNvSpPr>
            <a:spLocks noGrp="1"/>
          </p:cNvSpPr>
          <p:nvPr>
            <p:ph type="body" sz="quarter" idx="17" hasCustomPrompt="1"/>
          </p:nvPr>
        </p:nvSpPr>
        <p:spPr>
          <a:xfrm>
            <a:off x="4864100" y="2876550"/>
            <a:ext cx="6332538" cy="3219450"/>
          </a:xfrm>
        </p:spPr>
        <p:txBody>
          <a:bodyPr>
            <a:normAutofit/>
          </a:bodyPr>
          <a:lstStyle>
            <a:lvl1pPr marL="0" indent="0" algn="ctr">
              <a:buNone/>
              <a:defRPr sz="190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a:t>Click to edit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318000" y="6357167"/>
            <a:ext cx="1760150" cy="461665"/>
          </a:xfrm>
        </p:spPr>
        <p:txBody>
          <a:bodyPr/>
          <a:lstStyle>
            <a:lvl1pPr>
              <a:defRPr/>
            </a:lvl1pPr>
          </a:lstStyle>
          <a:p>
            <a:r>
              <a:rPr lang="en-US"/>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6356725" y="6357600"/>
            <a:ext cx="3347285" cy="460800"/>
          </a:xfrm>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77417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167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7794707" y="536573"/>
            <a:ext cx="3856679" cy="1453003"/>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94435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6CA9855B-4072-4D45-821E-549FDF548137}"/>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28958" y="457964"/>
            <a:ext cx="7681842" cy="5937065"/>
            <a:chOff x="28958" y="457964"/>
            <a:chExt cx="7681842" cy="5937065"/>
          </a:xfrm>
        </p:grpSpPr>
        <p:grpSp>
          <p:nvGrpSpPr>
            <p:cNvPr id="94" name="Group 93">
              <a:extLst>
                <a:ext uri="{FF2B5EF4-FFF2-40B4-BE49-F238E27FC236}">
                  <a16:creationId xmlns:a16="http://schemas.microsoft.com/office/drawing/2014/main" id="{CD707C0C-4086-4F35-A8FC-A45D727AA61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id="{3D21528F-9013-4CD7-9F7C-D3F362488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77">
                <a:extLst>
                  <a:ext uri="{FF2B5EF4-FFF2-40B4-BE49-F238E27FC236}">
                    <a16:creationId xmlns:a16="http://schemas.microsoft.com/office/drawing/2014/main" id="{06A8F5A2-62EC-4CDC-945A-E6C50C86C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97" name="Group 196">
                <a:extLst>
                  <a:ext uri="{FF2B5EF4-FFF2-40B4-BE49-F238E27FC236}">
                    <a16:creationId xmlns:a16="http://schemas.microsoft.com/office/drawing/2014/main" id="{9625C8AA-1597-4CED-8301-18D382EF0DF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id="{5DF95B35-23E9-4724-A4F8-8ED718B5D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91">
                  <a:extLst>
                    <a:ext uri="{FF2B5EF4-FFF2-40B4-BE49-F238E27FC236}">
                      <a16:creationId xmlns:a16="http://schemas.microsoft.com/office/drawing/2014/main" id="{26C6754B-5776-451D-95ED-62AA4D0BA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Freeform 92">
                  <a:extLst>
                    <a:ext uri="{FF2B5EF4-FFF2-40B4-BE49-F238E27FC236}">
                      <a16:creationId xmlns:a16="http://schemas.microsoft.com/office/drawing/2014/main" id="{A345A289-8D6C-4886-B54C-3E0D26D17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93">
                  <a:extLst>
                    <a:ext uri="{FF2B5EF4-FFF2-40B4-BE49-F238E27FC236}">
                      <a16:creationId xmlns:a16="http://schemas.microsoft.com/office/drawing/2014/main" id="{5690D981-545B-4A73-A22E-6E701024A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5" name="Group 94">
              <a:extLst>
                <a:ext uri="{FF2B5EF4-FFF2-40B4-BE49-F238E27FC236}">
                  <a16:creationId xmlns:a16="http://schemas.microsoft.com/office/drawing/2014/main" id="{FCB89D53-605D-4497-A82E-C5CB7B9AB10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id="{4200751B-2483-40F5-8C14-EF64034D453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id="{A9677C6B-C435-43E3-BF18-DC35709C9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81">
                  <a:extLst>
                    <a:ext uri="{FF2B5EF4-FFF2-40B4-BE49-F238E27FC236}">
                      <a16:creationId xmlns:a16="http://schemas.microsoft.com/office/drawing/2014/main" id="{56E374F1-3376-4D82-B66C-A0588A30F0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61">
                  <a:extLst>
                    <a:ext uri="{FF2B5EF4-FFF2-40B4-BE49-F238E27FC236}">
                      <a16:creationId xmlns:a16="http://schemas.microsoft.com/office/drawing/2014/main" id="{979B4E97-34CE-4034-8523-F1584A034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78">
                  <a:extLst>
                    <a:ext uri="{FF2B5EF4-FFF2-40B4-BE49-F238E27FC236}">
                      <a16:creationId xmlns:a16="http://schemas.microsoft.com/office/drawing/2014/main" id="{F4C4EFFF-E30B-4F0B-9ED4-FF63047DC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84">
                  <a:extLst>
                    <a:ext uri="{FF2B5EF4-FFF2-40B4-BE49-F238E27FC236}">
                      <a16:creationId xmlns:a16="http://schemas.microsoft.com/office/drawing/2014/main" id="{173FDB7E-F5CA-497D-95CF-7A00D678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87">
                  <a:extLst>
                    <a:ext uri="{FF2B5EF4-FFF2-40B4-BE49-F238E27FC236}">
                      <a16:creationId xmlns:a16="http://schemas.microsoft.com/office/drawing/2014/main" id="{42266BB1-5605-4F64-B071-80A97BAD9C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60">
                  <a:extLst>
                    <a:ext uri="{FF2B5EF4-FFF2-40B4-BE49-F238E27FC236}">
                      <a16:creationId xmlns:a16="http://schemas.microsoft.com/office/drawing/2014/main" id="{90D15A2A-0F2D-4AB8-8252-303BA5DB3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9">
                  <a:extLst>
                    <a:ext uri="{FF2B5EF4-FFF2-40B4-BE49-F238E27FC236}">
                      <a16:creationId xmlns:a16="http://schemas.microsoft.com/office/drawing/2014/main" id="{E676282C-5FCF-4E29-AE15-2545F1A68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62">
                  <a:extLst>
                    <a:ext uri="{FF2B5EF4-FFF2-40B4-BE49-F238E27FC236}">
                      <a16:creationId xmlns:a16="http://schemas.microsoft.com/office/drawing/2014/main" id="{AF7EC2A1-EAFC-4851-A4E3-47811C4456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65">
                  <a:extLst>
                    <a:ext uri="{FF2B5EF4-FFF2-40B4-BE49-F238E27FC236}">
                      <a16:creationId xmlns:a16="http://schemas.microsoft.com/office/drawing/2014/main" id="{6F9BD94B-F299-45D3-B66E-F20FBC924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9">
                  <a:extLst>
                    <a:ext uri="{FF2B5EF4-FFF2-40B4-BE49-F238E27FC236}">
                      <a16:creationId xmlns:a16="http://schemas.microsoft.com/office/drawing/2014/main" id="{50E616C9-EAB1-4990-B569-17C6CB08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82">
                  <a:extLst>
                    <a:ext uri="{FF2B5EF4-FFF2-40B4-BE49-F238E27FC236}">
                      <a16:creationId xmlns:a16="http://schemas.microsoft.com/office/drawing/2014/main" id="{2F983FB0-2CC2-4D5F-A331-4130F138E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5">
                  <a:extLst>
                    <a:ext uri="{FF2B5EF4-FFF2-40B4-BE49-F238E27FC236}">
                      <a16:creationId xmlns:a16="http://schemas.microsoft.com/office/drawing/2014/main" id="{B1ABC269-0802-4C4A-9E57-6F876F122C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8">
                  <a:extLst>
                    <a:ext uri="{FF2B5EF4-FFF2-40B4-BE49-F238E27FC236}">
                      <a16:creationId xmlns:a16="http://schemas.microsoft.com/office/drawing/2014/main" id="{233153AF-C5CF-40DD-9E5E-9B84272F4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87" name="Group 186">
                  <a:extLst>
                    <a:ext uri="{FF2B5EF4-FFF2-40B4-BE49-F238E27FC236}">
                      <a16:creationId xmlns:a16="http://schemas.microsoft.com/office/drawing/2014/main" id="{95E220B7-17F2-4748-A337-3B8D588603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id="{63DC02CB-E162-45FD-AF68-0A1DB537F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Line 66">
                    <a:extLst>
                      <a:ext uri="{FF2B5EF4-FFF2-40B4-BE49-F238E27FC236}">
                        <a16:creationId xmlns:a16="http://schemas.microsoft.com/office/drawing/2014/main" id="{4D9CBADA-7016-4987-B723-F7AE8E2E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Line 67">
                    <a:extLst>
                      <a:ext uri="{FF2B5EF4-FFF2-40B4-BE49-F238E27FC236}">
                        <a16:creationId xmlns:a16="http://schemas.microsoft.com/office/drawing/2014/main" id="{1DCEDCA0-F979-4B3C-A0CA-F98F2DEE8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Line 80">
                    <a:extLst>
                      <a:ext uri="{FF2B5EF4-FFF2-40B4-BE49-F238E27FC236}">
                        <a16:creationId xmlns:a16="http://schemas.microsoft.com/office/drawing/2014/main" id="{1B701ADB-B6EB-4BED-8D15-F358A67EC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Line 83">
                    <a:extLst>
                      <a:ext uri="{FF2B5EF4-FFF2-40B4-BE49-F238E27FC236}">
                        <a16:creationId xmlns:a16="http://schemas.microsoft.com/office/drawing/2014/main" id="{239EB39D-EF7A-4284-83B8-904957045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Line 86">
                    <a:extLst>
                      <a:ext uri="{FF2B5EF4-FFF2-40B4-BE49-F238E27FC236}">
                        <a16:creationId xmlns:a16="http://schemas.microsoft.com/office/drawing/2014/main" id="{59413AC3-6F9D-431E-8136-F15C0FCA62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Line 89">
                    <a:extLst>
                      <a:ext uri="{FF2B5EF4-FFF2-40B4-BE49-F238E27FC236}">
                        <a16:creationId xmlns:a16="http://schemas.microsoft.com/office/drawing/2014/main" id="{987DF8D6-E53D-4C41-B339-1E5094638F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7" name="Group 146">
                <a:extLst>
                  <a:ext uri="{FF2B5EF4-FFF2-40B4-BE49-F238E27FC236}">
                    <a16:creationId xmlns:a16="http://schemas.microsoft.com/office/drawing/2014/main" id="{66036562-1199-405F-B95A-C3A543B5DB4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id="{C4C4997E-6944-4940-8B33-92DB90BCE3A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id="{0A44DA53-5DA1-44E2-8EB4-F53CC84C9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072B3FF-FEA5-46BC-8627-9B46C5F39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id="{FB18587D-1BDA-4D28-9B48-3C37C764B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30">
                    <a:extLst>
                      <a:ext uri="{FF2B5EF4-FFF2-40B4-BE49-F238E27FC236}">
                        <a16:creationId xmlns:a16="http://schemas.microsoft.com/office/drawing/2014/main" id="{8CFE033B-F34F-4836-B6F3-93E6C7D9C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07F79761-CFAA-4330-8067-31EC1DC3E16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id="{8A0BC496-427B-4836-B989-97B0673D8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68" name="Freeform: Shape 167">
                    <a:extLst>
                      <a:ext uri="{FF2B5EF4-FFF2-40B4-BE49-F238E27FC236}">
                        <a16:creationId xmlns:a16="http://schemas.microsoft.com/office/drawing/2014/main" id="{A0D554E1-33ED-415C-BF15-FC38D2E33C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48" name="Group 147">
                <a:extLst>
                  <a:ext uri="{FF2B5EF4-FFF2-40B4-BE49-F238E27FC236}">
                    <a16:creationId xmlns:a16="http://schemas.microsoft.com/office/drawing/2014/main" id="{D1F1EE7D-C5FF-46EA-AB9C-94E1F2D9B73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id="{2AC2FE37-AED7-4C81-A52E-FD105C1BDA8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id="{AB34FC05-3259-4BE2-8DA9-91435FAFC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69">
                    <a:extLst>
                      <a:ext uri="{FF2B5EF4-FFF2-40B4-BE49-F238E27FC236}">
                        <a16:creationId xmlns:a16="http://schemas.microsoft.com/office/drawing/2014/main" id="{AC11598E-3FD2-47F3-8E57-D5D6130DB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62" name="Line 70">
                  <a:extLst>
                    <a:ext uri="{FF2B5EF4-FFF2-40B4-BE49-F238E27FC236}">
                      <a16:creationId xmlns:a16="http://schemas.microsoft.com/office/drawing/2014/main" id="{37D098FA-73CF-44E6-B612-7DE664E5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9" name="Group 148">
                <a:extLst>
                  <a:ext uri="{FF2B5EF4-FFF2-40B4-BE49-F238E27FC236}">
                    <a16:creationId xmlns:a16="http://schemas.microsoft.com/office/drawing/2014/main" id="{66672930-1A30-4508-A9D2-FA4271C6B1E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id="{174F3D5B-9943-4A8B-8699-ABB2B7991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69">
                  <a:extLst>
                    <a:ext uri="{FF2B5EF4-FFF2-40B4-BE49-F238E27FC236}">
                      <a16:creationId xmlns:a16="http://schemas.microsoft.com/office/drawing/2014/main" id="{6834DCA2-951C-4A9B-8490-5C7BD0FFB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0" name="Line 70">
                  <a:extLst>
                    <a:ext uri="{FF2B5EF4-FFF2-40B4-BE49-F238E27FC236}">
                      <a16:creationId xmlns:a16="http://schemas.microsoft.com/office/drawing/2014/main" id="{316B6CF4-BCF3-4765-B744-A1EB5A76D3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0" name="Group 149">
                <a:extLst>
                  <a:ext uri="{FF2B5EF4-FFF2-40B4-BE49-F238E27FC236}">
                    <a16:creationId xmlns:a16="http://schemas.microsoft.com/office/drawing/2014/main" id="{BAD99054-FC47-4391-9369-B309A0AA25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id="{1A1CDB94-FE6F-4AAC-94D9-DDCEC703B12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id="{99B22DCB-54E6-4769-9DD7-3736B4041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57" name="Freeform: Shape 156">
                    <a:extLst>
                      <a:ext uri="{FF2B5EF4-FFF2-40B4-BE49-F238E27FC236}">
                        <a16:creationId xmlns:a16="http://schemas.microsoft.com/office/drawing/2014/main" id="{67DA3C33-5733-4571-AD7C-F9D7447D1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152" name="Group 151">
                  <a:extLst>
                    <a:ext uri="{FF2B5EF4-FFF2-40B4-BE49-F238E27FC236}">
                      <a16:creationId xmlns:a16="http://schemas.microsoft.com/office/drawing/2014/main" id="{DEACDE3F-3571-479B-8545-A0EB157DFB7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id="{0EBC688C-242B-4AF8-9A28-74C5D3A7DD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C4C8C45C-CEB8-4DEA-A7C9-8028747D4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5">
                    <a:extLst>
                      <a:ext uri="{FF2B5EF4-FFF2-40B4-BE49-F238E27FC236}">
                        <a16:creationId xmlns:a16="http://schemas.microsoft.com/office/drawing/2014/main" id="{7FC624AF-D992-41C1-A403-A0A4731BE0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6" name="Group 95">
              <a:extLst>
                <a:ext uri="{FF2B5EF4-FFF2-40B4-BE49-F238E27FC236}">
                  <a16:creationId xmlns:a16="http://schemas.microsoft.com/office/drawing/2014/main" id="{F63171A4-E846-4A64-8292-3ED3583B6DE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id="{E59C66F3-BAB8-46AB-849B-0BC14A74B8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id="{68CD087B-52FF-4F11-A251-6F6A6B909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81">
                  <a:extLst>
                    <a:ext uri="{FF2B5EF4-FFF2-40B4-BE49-F238E27FC236}">
                      <a16:creationId xmlns:a16="http://schemas.microsoft.com/office/drawing/2014/main" id="{7FD7CD23-A1FC-41E8-A563-0B0A87A8FC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61">
                  <a:extLst>
                    <a:ext uri="{FF2B5EF4-FFF2-40B4-BE49-F238E27FC236}">
                      <a16:creationId xmlns:a16="http://schemas.microsoft.com/office/drawing/2014/main" id="{A3A34481-695D-470B-9A01-A047EAA61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78">
                  <a:extLst>
                    <a:ext uri="{FF2B5EF4-FFF2-40B4-BE49-F238E27FC236}">
                      <a16:creationId xmlns:a16="http://schemas.microsoft.com/office/drawing/2014/main" id="{5B26EEFA-6CAA-4BF6-B4BD-7C083D59B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4">
                  <a:extLst>
                    <a:ext uri="{FF2B5EF4-FFF2-40B4-BE49-F238E27FC236}">
                      <a16:creationId xmlns:a16="http://schemas.microsoft.com/office/drawing/2014/main" id="{61976329-310A-4F70-B22C-F032D4BF7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87">
                  <a:extLst>
                    <a:ext uri="{FF2B5EF4-FFF2-40B4-BE49-F238E27FC236}">
                      <a16:creationId xmlns:a16="http://schemas.microsoft.com/office/drawing/2014/main" id="{0A0DA1ED-70C5-4D8F-B61F-F6E9E07D5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60">
                  <a:extLst>
                    <a:ext uri="{FF2B5EF4-FFF2-40B4-BE49-F238E27FC236}">
                      <a16:creationId xmlns:a16="http://schemas.microsoft.com/office/drawing/2014/main" id="{EDF58541-8ECC-487F-96C7-3267D0F9C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59">
                  <a:extLst>
                    <a:ext uri="{FF2B5EF4-FFF2-40B4-BE49-F238E27FC236}">
                      <a16:creationId xmlns:a16="http://schemas.microsoft.com/office/drawing/2014/main" id="{D1DAAA62-5552-4436-97D9-353F629E8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62">
                  <a:extLst>
                    <a:ext uri="{FF2B5EF4-FFF2-40B4-BE49-F238E27FC236}">
                      <a16:creationId xmlns:a16="http://schemas.microsoft.com/office/drawing/2014/main" id="{EBA1BB6B-72EF-4525-89A1-FC5BE70D7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65">
                  <a:extLst>
                    <a:ext uri="{FF2B5EF4-FFF2-40B4-BE49-F238E27FC236}">
                      <a16:creationId xmlns:a16="http://schemas.microsoft.com/office/drawing/2014/main" id="{D3BD4012-93F7-424A-9146-8E7E831D9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9">
                  <a:extLst>
                    <a:ext uri="{FF2B5EF4-FFF2-40B4-BE49-F238E27FC236}">
                      <a16:creationId xmlns:a16="http://schemas.microsoft.com/office/drawing/2014/main" id="{A2E36983-6A8E-4C78-AA27-363C0D676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2">
                  <a:extLst>
                    <a:ext uri="{FF2B5EF4-FFF2-40B4-BE49-F238E27FC236}">
                      <a16:creationId xmlns:a16="http://schemas.microsoft.com/office/drawing/2014/main" id="{AB2380FC-F201-44F0-A531-1402201E4E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5">
                  <a:extLst>
                    <a:ext uri="{FF2B5EF4-FFF2-40B4-BE49-F238E27FC236}">
                      <a16:creationId xmlns:a16="http://schemas.microsoft.com/office/drawing/2014/main" id="{737C3A27-BD47-4E93-A1E3-33B902DD0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88">
                  <a:extLst>
                    <a:ext uri="{FF2B5EF4-FFF2-40B4-BE49-F238E27FC236}">
                      <a16:creationId xmlns:a16="http://schemas.microsoft.com/office/drawing/2014/main" id="{C257BCC6-B88D-4C3B-BEFD-25D320F3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38" name="Group 137">
                  <a:extLst>
                    <a:ext uri="{FF2B5EF4-FFF2-40B4-BE49-F238E27FC236}">
                      <a16:creationId xmlns:a16="http://schemas.microsoft.com/office/drawing/2014/main" id="{0519964D-597A-4E0C-B66C-89D30B8582B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id="{A31BADE6-3732-4787-8841-96E8F05C0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Line 66">
                    <a:extLst>
                      <a:ext uri="{FF2B5EF4-FFF2-40B4-BE49-F238E27FC236}">
                        <a16:creationId xmlns:a16="http://schemas.microsoft.com/office/drawing/2014/main" id="{447ED593-61E3-4BD7-8984-7FE562154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Line 67">
                    <a:extLst>
                      <a:ext uri="{FF2B5EF4-FFF2-40B4-BE49-F238E27FC236}">
                        <a16:creationId xmlns:a16="http://schemas.microsoft.com/office/drawing/2014/main" id="{6AD98272-0FC0-49AC-9877-8D2BAA514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Line 80">
                    <a:extLst>
                      <a:ext uri="{FF2B5EF4-FFF2-40B4-BE49-F238E27FC236}">
                        <a16:creationId xmlns:a16="http://schemas.microsoft.com/office/drawing/2014/main" id="{D54770D9-48C7-4C76-9F40-65C9B9C05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Line 83">
                    <a:extLst>
                      <a:ext uri="{FF2B5EF4-FFF2-40B4-BE49-F238E27FC236}">
                        <a16:creationId xmlns:a16="http://schemas.microsoft.com/office/drawing/2014/main" id="{4B9C1A3A-3DED-4CC1-820C-16B358DF9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Line 86">
                    <a:extLst>
                      <a:ext uri="{FF2B5EF4-FFF2-40B4-BE49-F238E27FC236}">
                        <a16:creationId xmlns:a16="http://schemas.microsoft.com/office/drawing/2014/main" id="{2404A56E-8A81-48CB-9AC4-2CB6EA55DD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Line 89">
                    <a:extLst>
                      <a:ext uri="{FF2B5EF4-FFF2-40B4-BE49-F238E27FC236}">
                        <a16:creationId xmlns:a16="http://schemas.microsoft.com/office/drawing/2014/main" id="{6D6A743B-85A5-41A8-9664-D654620D2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8" name="Group 97">
                <a:extLst>
                  <a:ext uri="{FF2B5EF4-FFF2-40B4-BE49-F238E27FC236}">
                    <a16:creationId xmlns:a16="http://schemas.microsoft.com/office/drawing/2014/main" id="{23DAD9FD-AF99-4D89-9BC8-E6739BD17AC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id="{D7170781-0173-4FAB-8358-42C469FC51A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id="{03C55E22-B879-4AE0-BC46-BA8A4E950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07E073-1978-4DCC-9E5C-FF89EF524B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id="{5691F80E-D2E0-4E78-AA76-8D827AE410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30">
                    <a:extLst>
                      <a:ext uri="{FF2B5EF4-FFF2-40B4-BE49-F238E27FC236}">
                        <a16:creationId xmlns:a16="http://schemas.microsoft.com/office/drawing/2014/main" id="{E34C55D1-5C55-44D3-9C26-E1951DA39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4C9CB0E6-07EF-4140-926D-D380C1A88EB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id="{263BBD78-504D-435B-8933-2C460DC38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19" name="Freeform: Shape 118">
                    <a:extLst>
                      <a:ext uri="{FF2B5EF4-FFF2-40B4-BE49-F238E27FC236}">
                        <a16:creationId xmlns:a16="http://schemas.microsoft.com/office/drawing/2014/main" id="{1AD78D29-1FCF-4E88-A958-924F701D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99" name="Group 98">
                <a:extLst>
                  <a:ext uri="{FF2B5EF4-FFF2-40B4-BE49-F238E27FC236}">
                    <a16:creationId xmlns:a16="http://schemas.microsoft.com/office/drawing/2014/main" id="{EA551A3F-69EF-45CC-87F7-867808A3FAD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id="{12724B09-E74E-49FA-BB5D-583BB89B798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id="{DA2788BF-64AD-4328-8CB9-8C2C98CF5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69">
                    <a:extLst>
                      <a:ext uri="{FF2B5EF4-FFF2-40B4-BE49-F238E27FC236}">
                        <a16:creationId xmlns:a16="http://schemas.microsoft.com/office/drawing/2014/main" id="{D9591CB5-16C9-44FC-B125-529D33F91B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13" name="Line 70">
                  <a:extLst>
                    <a:ext uri="{FF2B5EF4-FFF2-40B4-BE49-F238E27FC236}">
                      <a16:creationId xmlns:a16="http://schemas.microsoft.com/office/drawing/2014/main" id="{4F82A945-38F0-45AF-A28A-C6A0E6A2E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0" name="Group 99">
                <a:extLst>
                  <a:ext uri="{FF2B5EF4-FFF2-40B4-BE49-F238E27FC236}">
                    <a16:creationId xmlns:a16="http://schemas.microsoft.com/office/drawing/2014/main" id="{80FA6744-F48F-4652-86E5-BA3ABEF3227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id="{FAC3DEAD-5797-4CA1-A8F2-3F487AAC6B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69">
                  <a:extLst>
                    <a:ext uri="{FF2B5EF4-FFF2-40B4-BE49-F238E27FC236}">
                      <a16:creationId xmlns:a16="http://schemas.microsoft.com/office/drawing/2014/main" id="{F9AF9D64-C9FB-4D32-993D-3423A2E55E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 name="Line 70">
                  <a:extLst>
                    <a:ext uri="{FF2B5EF4-FFF2-40B4-BE49-F238E27FC236}">
                      <a16:creationId xmlns:a16="http://schemas.microsoft.com/office/drawing/2014/main" id="{9097AC72-422F-4CE0-A772-A63E2294A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1" name="Group 100">
                <a:extLst>
                  <a:ext uri="{FF2B5EF4-FFF2-40B4-BE49-F238E27FC236}">
                    <a16:creationId xmlns:a16="http://schemas.microsoft.com/office/drawing/2014/main" id="{1A6B3F4D-48A0-4FC2-8720-2606D6AA04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id="{67E4FA26-563D-4D19-BAEB-A370818E51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id="{03B51AAC-6B1D-43D1-8885-402653BA90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8" name="Freeform: Shape 107">
                    <a:extLst>
                      <a:ext uri="{FF2B5EF4-FFF2-40B4-BE49-F238E27FC236}">
                        <a16:creationId xmlns:a16="http://schemas.microsoft.com/office/drawing/2014/main" id="{CF4180FB-7FBD-421F-A284-4C2CC61B3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103" name="Group 102">
                  <a:extLst>
                    <a:ext uri="{FF2B5EF4-FFF2-40B4-BE49-F238E27FC236}">
                      <a16:creationId xmlns:a16="http://schemas.microsoft.com/office/drawing/2014/main" id="{28E615C5-6A2E-4BF3-A3A8-9061C5B1B84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id="{B15A4CEB-6B8D-48C3-8484-3EC282A34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38F7FD7D-E582-4214-B1B3-D28913055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5">
                    <a:extLst>
                      <a:ext uri="{FF2B5EF4-FFF2-40B4-BE49-F238E27FC236}">
                        <a16:creationId xmlns:a16="http://schemas.microsoft.com/office/drawing/2014/main" id="{B74D1DAC-C0D4-447E-8665-EAFF34F4E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7" name="Text Placeholder 6">
            <a:extLst>
              <a:ext uri="{FF2B5EF4-FFF2-40B4-BE49-F238E27FC236}">
                <a16:creationId xmlns:a16="http://schemas.microsoft.com/office/drawing/2014/main" id="{9CF2D931-86F8-40B1-B2C0-BE477572ECCA}"/>
              </a:ext>
            </a:extLst>
          </p:cNvPr>
          <p:cNvSpPr>
            <a:spLocks noGrp="1"/>
          </p:cNvSpPr>
          <p:nvPr>
            <p:ph type="body" sz="quarter" idx="14"/>
          </p:nvPr>
        </p:nvSpPr>
        <p:spPr>
          <a:xfrm>
            <a:off x="8181686" y="2876550"/>
            <a:ext cx="3059113" cy="2983947"/>
          </a:xfrm>
        </p:spPr>
        <p:txBody>
          <a:bodyPr/>
          <a:lstStyle>
            <a:lvl1pPr marL="0" indent="0" algn="ctr">
              <a:buNone/>
              <a:defRPr/>
            </a:lvl1pPr>
            <a:lvl2pPr marL="360000" indent="0">
              <a:buFont typeface="Arial" panose="020B0604020202020204" pitchFamily="34" charset="0"/>
              <a:buNone/>
              <a:defRPr/>
            </a:lvl2pPr>
            <a:lvl3pPr marL="720000" indent="0">
              <a:buNone/>
              <a:defRPr/>
            </a:lvl3pPr>
            <a:lvl4pPr marL="1080000" indent="0">
              <a:buFont typeface="Arial" panose="020B0604020202020204" pitchFamily="34" charset="0"/>
              <a:buNone/>
              <a:defRPr/>
            </a:lvl4pPr>
            <a:lvl5pPr marL="1440000" indent="0">
              <a:buNone/>
              <a:defRPr/>
            </a:lvl5pPr>
          </a:lstStyle>
          <a:p>
            <a:pPr lvl="0"/>
            <a:r>
              <a:rPr lang="en-US"/>
              <a:t>Click to edit Master text styles</a:t>
            </a:r>
          </a:p>
        </p:txBody>
      </p:sp>
    </p:spTree>
    <p:extLst>
      <p:ext uri="{BB962C8B-B14F-4D97-AF65-F5344CB8AC3E}">
        <p14:creationId xmlns:p14="http://schemas.microsoft.com/office/powerpoint/2010/main" val="1868871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530307" y="536573"/>
            <a:ext cx="3856679" cy="1453003"/>
          </a:xfrm>
        </p:spPr>
        <p:txBody>
          <a:bodyPr/>
          <a:lstStyle>
            <a:lvl1pPr algn="ctr">
              <a:defRPr/>
            </a:lvl1pPr>
          </a:lstStyle>
          <a:p>
            <a:r>
              <a:rPr lang="en-US"/>
              <a:t>Click to edit Master title style</a:t>
            </a:r>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21791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03" name="Content Placeholder 2">
            <a:extLst>
              <a:ext uri="{FF2B5EF4-FFF2-40B4-BE49-F238E27FC236}">
                <a16:creationId xmlns:a16="http://schemas.microsoft.com/office/drawing/2014/main" id="{E4838519-F7BD-42C9-BDE6-B4D6DF7E1175}"/>
              </a:ext>
            </a:extLst>
          </p:cNvPr>
          <p:cNvSpPr>
            <a:spLocks noGrp="1"/>
          </p:cNvSpPr>
          <p:nvPr>
            <p:ph idx="13" hasCustomPrompt="1"/>
          </p:nvPr>
        </p:nvSpPr>
        <p:spPr>
          <a:xfrm>
            <a:off x="907606" y="2877018"/>
            <a:ext cx="3060000" cy="2938561"/>
          </a:xfrm>
        </p:spPr>
        <p:txBody>
          <a:bodyPr>
            <a:normAutofit/>
          </a:bodyPr>
          <a:lstStyle>
            <a:lvl1pPr algn="ctr">
              <a:defRPr/>
            </a:lvl1pPr>
          </a:lstStyle>
          <a:p>
            <a:pPr marL="0" indent="0" algn="ctr">
              <a:buNone/>
            </a:pPr>
            <a:r>
              <a:rPr lang="en-US"/>
              <a:t>Click to edit master text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50000" y="6357168"/>
            <a:ext cx="1480400" cy="461665"/>
          </a:xfrm>
        </p:spPr>
        <p:txBody>
          <a:bodyPr/>
          <a:lstStyle>
            <a:lvl1pPr>
              <a:defRPr/>
            </a:lvl1pPr>
          </a:lstStyle>
          <a:p>
            <a:r>
              <a:rPr lang="en-US"/>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1996947" y="6357600"/>
            <a:ext cx="6683376" cy="460800"/>
          </a:xfrm>
        </p:spPr>
        <p:txBody>
          <a:bodyPr/>
          <a:lstStyle>
            <a:lvl1pPr algn="l">
              <a:defRPr/>
            </a:lvl1pPr>
          </a:lstStyle>
          <a:p>
            <a:endParaRPr lang="en-US"/>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p:nvPr>
        </p:nvSpPr>
        <p:spPr>
          <a:xfrm>
            <a:off x="4979987" y="0"/>
            <a:ext cx="7212013" cy="6858000"/>
          </a:xfrm>
        </p:spPr>
        <p:txBody>
          <a:bodyPr/>
          <a:lstStyle/>
          <a:p>
            <a:r>
              <a:rPr lang="en-US"/>
              <a:t>Click icon to add picture</a:t>
            </a:r>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44646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056600" y="536573"/>
            <a:ext cx="4078800" cy="1453003"/>
          </a:xfrm>
        </p:spPr>
        <p:txBody>
          <a:bodyPr/>
          <a:lstStyle>
            <a:lvl1pPr algn="ctr">
              <a:defRPr/>
            </a:lvl1pPr>
          </a:lstStyle>
          <a:p>
            <a:r>
              <a:rPr lang="en-US"/>
              <a:t>Click to edit Master title style</a:t>
            </a:r>
          </a:p>
        </p:txBody>
      </p:sp>
      <p:sp>
        <p:nvSpPr>
          <p:cNvPr id="95" name="Text Placeholder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a:t>Click to add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a:p>
        </p:txBody>
      </p:sp>
      <p:grpSp>
        <p:nvGrpSpPr>
          <p:cNvPr id="6" name="Group 5">
            <a:extLst>
              <a:ext uri="{FF2B5EF4-FFF2-40B4-BE49-F238E27FC236}">
                <a16:creationId xmlns:a16="http://schemas.microsoft.com/office/drawing/2014/main" id="{4DF41F26-BFC3-471C-AEBF-8D613043F8A1}"/>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Group 6">
              <a:extLst>
                <a:ext uri="{FF2B5EF4-FFF2-40B4-BE49-F238E27FC236}">
                  <a16:creationId xmlns:a16="http://schemas.microsoft.com/office/drawing/2014/main" id="{CD3F709F-F0BC-4149-B83C-D6E0B13F9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1">
                <a:extLst>
                  <a:ext uri="{FF2B5EF4-FFF2-40B4-BE49-F238E27FC236}">
                    <a16:creationId xmlns:a16="http://schemas.microsoft.com/office/drawing/2014/main" id="{24555386-DD07-47B5-8731-6188F044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1">
                <a:extLst>
                  <a:ext uri="{FF2B5EF4-FFF2-40B4-BE49-F238E27FC236}">
                    <a16:creationId xmlns:a16="http://schemas.microsoft.com/office/drawing/2014/main" id="{98AACD5A-587D-4523-8687-E39554A9E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8">
                <a:extLst>
                  <a:ext uri="{FF2B5EF4-FFF2-40B4-BE49-F238E27FC236}">
                    <a16:creationId xmlns:a16="http://schemas.microsoft.com/office/drawing/2014/main" id="{056E6FE3-AE0B-4665-BDC4-C43B088EA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4">
                <a:extLst>
                  <a:ext uri="{FF2B5EF4-FFF2-40B4-BE49-F238E27FC236}">
                    <a16:creationId xmlns:a16="http://schemas.microsoft.com/office/drawing/2014/main" id="{3341E111-158B-46EB-85CF-76ACE2E6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7">
                <a:extLst>
                  <a:ext uri="{FF2B5EF4-FFF2-40B4-BE49-F238E27FC236}">
                    <a16:creationId xmlns:a16="http://schemas.microsoft.com/office/drawing/2014/main" id="{B6BAC346-F465-42C1-B326-511CDAAF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0">
                <a:extLst>
                  <a:ext uri="{FF2B5EF4-FFF2-40B4-BE49-F238E27FC236}">
                    <a16:creationId xmlns:a16="http://schemas.microsoft.com/office/drawing/2014/main" id="{41EFAE7C-FB00-406B-B543-258ECBA8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9">
                <a:extLst>
                  <a:ext uri="{FF2B5EF4-FFF2-40B4-BE49-F238E27FC236}">
                    <a16:creationId xmlns:a16="http://schemas.microsoft.com/office/drawing/2014/main" id="{7B8E44F7-B4B5-407F-8CBF-2EF39658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2">
                <a:extLst>
                  <a:ext uri="{FF2B5EF4-FFF2-40B4-BE49-F238E27FC236}">
                    <a16:creationId xmlns:a16="http://schemas.microsoft.com/office/drawing/2014/main" id="{E5CB4BB7-46DD-4D14-AF85-0E13EFBA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65">
                <a:extLst>
                  <a:ext uri="{FF2B5EF4-FFF2-40B4-BE49-F238E27FC236}">
                    <a16:creationId xmlns:a16="http://schemas.microsoft.com/office/drawing/2014/main" id="{F7F8EDDC-B124-4CF0-9C0B-036D7E9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9">
                <a:extLst>
                  <a:ext uri="{FF2B5EF4-FFF2-40B4-BE49-F238E27FC236}">
                    <a16:creationId xmlns:a16="http://schemas.microsoft.com/office/drawing/2014/main" id="{F9979D20-23CA-44BF-94E4-277FAA87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2">
                <a:extLst>
                  <a:ext uri="{FF2B5EF4-FFF2-40B4-BE49-F238E27FC236}">
                    <a16:creationId xmlns:a16="http://schemas.microsoft.com/office/drawing/2014/main" id="{64DA53E4-1E27-44B2-9EA5-375E3D20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5">
                <a:extLst>
                  <a:ext uri="{FF2B5EF4-FFF2-40B4-BE49-F238E27FC236}">
                    <a16:creationId xmlns:a16="http://schemas.microsoft.com/office/drawing/2014/main" id="{AF41DBD5-F7CA-43C7-B477-6E93D8DC0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8">
                <a:extLst>
                  <a:ext uri="{FF2B5EF4-FFF2-40B4-BE49-F238E27FC236}">
                    <a16:creationId xmlns:a16="http://schemas.microsoft.com/office/drawing/2014/main" id="{8DE355CC-A733-4109-AC9E-4E5E96E3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40" name="Group 39">
                <a:extLst>
                  <a:ext uri="{FF2B5EF4-FFF2-40B4-BE49-F238E27FC236}">
                    <a16:creationId xmlns:a16="http://schemas.microsoft.com/office/drawing/2014/main" id="{C60E99C1-AC1B-4267-A404-07CA28EA1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66">
                  <a:extLst>
                    <a:ext uri="{FF2B5EF4-FFF2-40B4-BE49-F238E27FC236}">
                      <a16:creationId xmlns:a16="http://schemas.microsoft.com/office/drawing/2014/main" id="{AA7154F4-DAA9-42B8-9C79-E7D89EB92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67">
                  <a:extLst>
                    <a:ext uri="{FF2B5EF4-FFF2-40B4-BE49-F238E27FC236}">
                      <a16:creationId xmlns:a16="http://schemas.microsoft.com/office/drawing/2014/main" id="{CFCCE002-4181-4663-B8B4-5B5CC711B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80">
                  <a:extLst>
                    <a:ext uri="{FF2B5EF4-FFF2-40B4-BE49-F238E27FC236}">
                      <a16:creationId xmlns:a16="http://schemas.microsoft.com/office/drawing/2014/main" id="{B3C1286A-A92F-45A8-A144-C4EBF3B8B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83">
                  <a:extLst>
                    <a:ext uri="{FF2B5EF4-FFF2-40B4-BE49-F238E27FC236}">
                      <a16:creationId xmlns:a16="http://schemas.microsoft.com/office/drawing/2014/main" id="{31993490-8FCD-4048-A2E8-0A217FF6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86">
                  <a:extLst>
                    <a:ext uri="{FF2B5EF4-FFF2-40B4-BE49-F238E27FC236}">
                      <a16:creationId xmlns:a16="http://schemas.microsoft.com/office/drawing/2014/main" id="{33AF3440-700A-44B0-A0D1-1E6301F1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89">
                  <a:extLst>
                    <a:ext uri="{FF2B5EF4-FFF2-40B4-BE49-F238E27FC236}">
                      <a16:creationId xmlns:a16="http://schemas.microsoft.com/office/drawing/2014/main" id="{F17E7CAB-5E29-47AC-91E8-B488D357F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 name="Group 7">
              <a:extLst>
                <a:ext uri="{FF2B5EF4-FFF2-40B4-BE49-F238E27FC236}">
                  <a16:creationId xmlns:a16="http://schemas.microsoft.com/office/drawing/2014/main" id="{D713AE0B-3A03-4CCB-B15E-CAF75D855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Group 17">
                <a:extLst>
                  <a:ext uri="{FF2B5EF4-FFF2-40B4-BE49-F238E27FC236}">
                    <a16:creationId xmlns:a16="http://schemas.microsoft.com/office/drawing/2014/main" id="{94CC0330-760F-4B4E-BE37-D345B5B2E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8B6C8306-3715-4107-BA99-68EB308CA1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4B3797-F2A4-43E3-B8F8-8BC4B0FB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30">
                  <a:extLst>
                    <a:ext uri="{FF2B5EF4-FFF2-40B4-BE49-F238E27FC236}">
                      <a16:creationId xmlns:a16="http://schemas.microsoft.com/office/drawing/2014/main" id="{8F1C8A62-8495-422A-9A73-9C59C603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1CEBFBC-BC6E-4C5F-BEC4-DD2079D8E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9" name="Group 8">
              <a:extLst>
                <a:ext uri="{FF2B5EF4-FFF2-40B4-BE49-F238E27FC236}">
                  <a16:creationId xmlns:a16="http://schemas.microsoft.com/office/drawing/2014/main" id="{A3822750-6B8C-4F83-9CAD-F924EF493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Group 9">
                <a:extLst>
                  <a:ext uri="{FF2B5EF4-FFF2-40B4-BE49-F238E27FC236}">
                    <a16:creationId xmlns:a16="http://schemas.microsoft.com/office/drawing/2014/main" id="{58523E1A-71CD-4B09-A4F4-07F86003B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9">
                  <a:extLst>
                    <a:ext uri="{FF2B5EF4-FFF2-40B4-BE49-F238E27FC236}">
                      <a16:creationId xmlns:a16="http://schemas.microsoft.com/office/drawing/2014/main" id="{EB69F32F-40CA-458E-B833-E909ADFDD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Line 70">
                  <a:extLst>
                    <a:ext uri="{FF2B5EF4-FFF2-40B4-BE49-F238E27FC236}">
                      <a16:creationId xmlns:a16="http://schemas.microsoft.com/office/drawing/2014/main" id="{5B2FEC36-803B-49C9-8313-D558457B2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10">
                <a:extLst>
                  <a:ext uri="{FF2B5EF4-FFF2-40B4-BE49-F238E27FC236}">
                    <a16:creationId xmlns:a16="http://schemas.microsoft.com/office/drawing/2014/main" id="{5178F1E3-F49B-4E7A-BA5C-B2BFD9A63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9">
                  <a:extLst>
                    <a:ext uri="{FF2B5EF4-FFF2-40B4-BE49-F238E27FC236}">
                      <a16:creationId xmlns:a16="http://schemas.microsoft.com/office/drawing/2014/main" id="{2612E838-0F14-4DE7-AD23-6A830785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Line 70">
                  <a:extLst>
                    <a:ext uri="{FF2B5EF4-FFF2-40B4-BE49-F238E27FC236}">
                      <a16:creationId xmlns:a16="http://schemas.microsoft.com/office/drawing/2014/main" id="{AF3F8EED-B567-43E0-8B31-5A5E7AFB2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48" name="Group 47">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Group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82" name="Group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0" name="Group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Group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51" name="Group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Group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43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9400" y="563402"/>
            <a:ext cx="4075200" cy="2058573"/>
          </a:xfrm>
        </p:spPr>
        <p:txBody>
          <a:bodyPr>
            <a:noAutofit/>
          </a:bodyPr>
          <a:lstStyle>
            <a:lvl1pPr algn="ctr">
              <a:defRPr sz="3200"/>
            </a:lvl1pPr>
          </a:lstStyle>
          <a:p>
            <a:r>
              <a:rPr lang="en-US"/>
              <a:t>Click to edit Master title style</a:t>
            </a:r>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p:nvPr>
        </p:nvSpPr>
        <p:spPr>
          <a:xfrm>
            <a:off x="990000" y="4248000"/>
            <a:ext cx="4075200" cy="1520975"/>
          </a:xfrm>
        </p:spPr>
        <p:txBody>
          <a:bodyPr>
            <a:normAutofit/>
          </a:bodyPr>
          <a:lstStyle>
            <a:lvl1pPr marL="0" indent="0" algn="ctr">
              <a:buNone/>
              <a:defRPr/>
            </a:lvl1pPr>
          </a:lstStyle>
          <a:p>
            <a:r>
              <a:rPr lang="en-US"/>
              <a:t>Click to edit Master subtitle style</a:t>
            </a:r>
          </a:p>
        </p:txBody>
      </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p:nvPr>
        </p:nvSpPr>
        <p:spPr>
          <a:xfrm>
            <a:off x="6654800" y="563563"/>
            <a:ext cx="4995863" cy="2706687"/>
          </a:xfrm>
        </p:spPr>
        <p:txBody>
          <a:bodyPr/>
          <a:lstStyle/>
          <a:p>
            <a:r>
              <a:rPr lang="en-US"/>
              <a:t>Click icon to add picture</a:t>
            </a:r>
          </a:p>
        </p:txBody>
      </p:sp>
      <p:sp>
        <p:nvSpPr>
          <p:cNvPr id="26" name="Picture Placeholder 25">
            <a:extLst>
              <a:ext uri="{FF2B5EF4-FFF2-40B4-BE49-F238E27FC236}">
                <a16:creationId xmlns:a16="http://schemas.microsoft.com/office/drawing/2014/main" id="{92FA415D-7F98-4C81-A18F-A114BF021CC5}"/>
              </a:ext>
            </a:extLst>
          </p:cNvPr>
          <p:cNvSpPr>
            <a:spLocks noGrp="1"/>
          </p:cNvSpPr>
          <p:nvPr>
            <p:ph type="pic" sz="quarter" idx="14"/>
          </p:nvPr>
        </p:nvSpPr>
        <p:spPr>
          <a:xfrm>
            <a:off x="6654800" y="3587750"/>
            <a:ext cx="4995863" cy="2698750"/>
          </a:xfrm>
        </p:spPr>
        <p:txBody>
          <a:bodyPr/>
          <a:lstStyle/>
          <a:p>
            <a:r>
              <a:rPr lang="en-US"/>
              <a:t>Click icon to add picture</a:t>
            </a:r>
          </a:p>
        </p:txBody>
      </p:sp>
      <p:grpSp>
        <p:nvGrpSpPr>
          <p:cNvPr id="6" name="Group 5">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p:nvPr userDrawn="1">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193872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lvl1pPr>
              <a:defRPr/>
            </a:lvl1pPr>
          </a:lstStyle>
          <a:p>
            <a:r>
              <a:rPr lang="en-US"/>
              <a:t>20XX</a:t>
            </a:r>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372053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a:xfrm>
            <a:off x="838200" y="1839595"/>
            <a:ext cx="10515600" cy="415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lvl1pPr>
              <a:defRPr/>
            </a:lvl1pPr>
          </a:lstStyle>
          <a:p>
            <a:r>
              <a:rPr lang="en-US"/>
              <a:t>20XX</a:t>
            </a:r>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63725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7324726" y="4217899"/>
            <a:ext cx="4079874" cy="1132373"/>
          </a:xfrm>
        </p:spPr>
        <p:txBody>
          <a:bodyPr anchor="t">
            <a:noAutofit/>
          </a:bodyPr>
          <a:lstStyle>
            <a:lvl1pPr algn="ctr">
              <a:defRPr sz="3200"/>
            </a:lvl1pPr>
          </a:lstStyle>
          <a:p>
            <a:r>
              <a:rPr lang="en-US"/>
              <a:t>Click to edit Master title style</a:t>
            </a:r>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3" name="Picture Placeholder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a:lstStyle/>
          <a:p>
            <a:r>
              <a:rPr lang="en-US"/>
              <a:t>Click icon to add picture</a:t>
            </a:r>
          </a:p>
        </p:txBody>
      </p:sp>
      <p:sp>
        <p:nvSpPr>
          <p:cNvPr id="44" name="Picture Placeholder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a:lstStyle/>
          <a:p>
            <a:r>
              <a:rPr lang="en-US"/>
              <a:t>Click icon to add picture</a:t>
            </a:r>
          </a:p>
        </p:txBody>
      </p:sp>
      <p:sp>
        <p:nvSpPr>
          <p:cNvPr id="46" name="Picture Placeholder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a:lstStyle/>
          <a:p>
            <a:r>
              <a:rPr lang="en-US"/>
              <a:t>Click icon to add picture</a:t>
            </a:r>
          </a:p>
        </p:txBody>
      </p:sp>
      <p:sp>
        <p:nvSpPr>
          <p:cNvPr id="47" name="Picture Placeholder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a:lstStyle/>
          <a:p>
            <a:r>
              <a:rPr lang="en-US"/>
              <a:t>Click icon to add picture</a:t>
            </a:r>
          </a:p>
        </p:txBody>
      </p:sp>
      <p:sp>
        <p:nvSpPr>
          <p:cNvPr id="28" name="Date Placeholder 47">
            <a:extLst>
              <a:ext uri="{FF2B5EF4-FFF2-40B4-BE49-F238E27FC236}">
                <a16:creationId xmlns:a16="http://schemas.microsoft.com/office/drawing/2014/main" id="{5B51C357-082C-45A5-80C8-69FD4B94D329}"/>
              </a:ext>
            </a:extLst>
          </p:cNvPr>
          <p:cNvSpPr txBox="1">
            <a:spLocks/>
          </p:cNvSpPr>
          <p:nvPr userDrawn="1"/>
        </p:nvSpPr>
        <p:spPr>
          <a:xfrm>
            <a:off x="450000" y="6357168"/>
            <a:ext cx="1760150" cy="46166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20XX</a:t>
            </a:r>
          </a:p>
        </p:txBody>
      </p:sp>
      <p:cxnSp>
        <p:nvCxnSpPr>
          <p:cNvPr id="18" name="Straight Connector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Group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29" name="Footer Placeholder 48">
            <a:extLst>
              <a:ext uri="{FF2B5EF4-FFF2-40B4-BE49-F238E27FC236}">
                <a16:creationId xmlns:a16="http://schemas.microsoft.com/office/drawing/2014/main" id="{B217CCF8-D1B0-4B96-AF9D-78BFAEE6D77D}"/>
              </a:ext>
            </a:extLst>
          </p:cNvPr>
          <p:cNvSpPr txBox="1">
            <a:spLocks/>
          </p:cNvSpPr>
          <p:nvPr userDrawn="1"/>
        </p:nvSpPr>
        <p:spPr>
          <a:xfrm>
            <a:off x="2754312" y="63576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Sample Footer Text</a:t>
            </a:r>
          </a:p>
        </p:txBody>
      </p:sp>
      <p:grpSp>
        <p:nvGrpSpPr>
          <p:cNvPr id="30" name="Group 29">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Group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39" name="Slide Number Placeholder 49">
            <a:extLst>
              <a:ext uri="{FF2B5EF4-FFF2-40B4-BE49-F238E27FC236}">
                <a16:creationId xmlns:a16="http://schemas.microsoft.com/office/drawing/2014/main" id="{FAE9A1BE-DDB9-4362-A4F6-BE1A07DBF6F1}"/>
              </a:ext>
            </a:extLst>
          </p:cNvPr>
          <p:cNvSpPr txBox="1">
            <a:spLocks/>
          </p:cNvSpPr>
          <p:nvPr userDrawn="1"/>
        </p:nvSpPr>
        <p:spPr>
          <a:xfrm>
            <a:off x="9982800" y="6357600"/>
            <a:ext cx="1760150" cy="46080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9607A7-8386-47DB-8578-DDEDD194E5D4}" type="slidenum">
              <a:rPr lang="en-US" smtClean="0"/>
              <a:pPr/>
              <a:t>‹#›</a:t>
            </a:fld>
            <a:endParaRPr lang="en-US"/>
          </a:p>
        </p:txBody>
      </p:sp>
    </p:spTree>
    <p:extLst>
      <p:ext uri="{BB962C8B-B14F-4D97-AF65-F5344CB8AC3E}">
        <p14:creationId xmlns:p14="http://schemas.microsoft.com/office/powerpoint/2010/main" val="128376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lvl1pPr algn="ctr">
              <a:defRPr/>
            </a:lvl1pPr>
          </a:lstStyle>
          <a:p>
            <a:r>
              <a:rPr lang="en-US"/>
              <a:t>Click to edit Master title style</a:t>
            </a:r>
          </a:p>
        </p:txBody>
      </p:sp>
      <p:sp>
        <p:nvSpPr>
          <p:cNvPr id="14" name="Picture Placeholder 13">
            <a:extLst>
              <a:ext uri="{FF2B5EF4-FFF2-40B4-BE49-F238E27FC236}">
                <a16:creationId xmlns:a16="http://schemas.microsoft.com/office/drawing/2014/main" id="{BC50FC60-9736-40BD-8EF0-51BD04771675}"/>
              </a:ext>
            </a:extLst>
          </p:cNvPr>
          <p:cNvSpPr>
            <a:spLocks noGrp="1"/>
          </p:cNvSpPr>
          <p:nvPr>
            <p:ph type="pic" sz="quarter" idx="13"/>
          </p:nvPr>
        </p:nvSpPr>
        <p:spPr>
          <a:xfrm>
            <a:off x="1166813" y="2479675"/>
            <a:ext cx="1587500" cy="2330450"/>
          </a:xfrm>
        </p:spPr>
        <p:txBody>
          <a:bodyPr/>
          <a:lstStyle/>
          <a:p>
            <a:r>
              <a:rPr lang="en-US"/>
              <a:t>Click icon to add picture</a:t>
            </a:r>
          </a:p>
        </p:txBody>
      </p:sp>
      <p:sp>
        <p:nvSpPr>
          <p:cNvPr id="15" name="Picture Placeholder 13">
            <a:extLst>
              <a:ext uri="{FF2B5EF4-FFF2-40B4-BE49-F238E27FC236}">
                <a16:creationId xmlns:a16="http://schemas.microsoft.com/office/drawing/2014/main" id="{7D564077-E600-44C8-B691-00C1C3ECC1C6}"/>
              </a:ext>
            </a:extLst>
          </p:cNvPr>
          <p:cNvSpPr>
            <a:spLocks noGrp="1"/>
          </p:cNvSpPr>
          <p:nvPr>
            <p:ph type="pic" sz="quarter" idx="14"/>
          </p:nvPr>
        </p:nvSpPr>
        <p:spPr>
          <a:xfrm>
            <a:off x="3228885" y="2479675"/>
            <a:ext cx="1587500" cy="2330450"/>
          </a:xfrm>
        </p:spPr>
        <p:txBody>
          <a:bodyPr/>
          <a:lstStyle/>
          <a:p>
            <a:r>
              <a:rPr lang="en-US"/>
              <a:t>Click icon to add picture</a:t>
            </a:r>
          </a:p>
        </p:txBody>
      </p:sp>
      <p:sp>
        <p:nvSpPr>
          <p:cNvPr id="16" name="Picture Placeholder 13">
            <a:extLst>
              <a:ext uri="{FF2B5EF4-FFF2-40B4-BE49-F238E27FC236}">
                <a16:creationId xmlns:a16="http://schemas.microsoft.com/office/drawing/2014/main" id="{5EF6670B-24A6-4EC1-AB19-83414A6BFC81}"/>
              </a:ext>
            </a:extLst>
          </p:cNvPr>
          <p:cNvSpPr>
            <a:spLocks noGrp="1"/>
          </p:cNvSpPr>
          <p:nvPr>
            <p:ph type="pic" sz="quarter" idx="15"/>
          </p:nvPr>
        </p:nvSpPr>
        <p:spPr>
          <a:xfrm>
            <a:off x="5302249" y="2479675"/>
            <a:ext cx="1587500" cy="2330450"/>
          </a:xfrm>
        </p:spPr>
        <p:txBody>
          <a:bodyPr/>
          <a:lstStyle/>
          <a:p>
            <a:r>
              <a:rPr lang="en-US"/>
              <a:t>Click icon to add picture</a:t>
            </a:r>
          </a:p>
        </p:txBody>
      </p:sp>
      <p:sp>
        <p:nvSpPr>
          <p:cNvPr id="17" name="Picture Placeholder 13">
            <a:extLst>
              <a:ext uri="{FF2B5EF4-FFF2-40B4-BE49-F238E27FC236}">
                <a16:creationId xmlns:a16="http://schemas.microsoft.com/office/drawing/2014/main" id="{DCE770BA-A562-4780-AEC9-94BC0C7C53FA}"/>
              </a:ext>
            </a:extLst>
          </p:cNvPr>
          <p:cNvSpPr>
            <a:spLocks noGrp="1"/>
          </p:cNvSpPr>
          <p:nvPr>
            <p:ph type="pic" sz="quarter" idx="16"/>
          </p:nvPr>
        </p:nvSpPr>
        <p:spPr>
          <a:xfrm>
            <a:off x="7364764" y="2479675"/>
            <a:ext cx="1587500" cy="2330450"/>
          </a:xfrm>
        </p:spPr>
        <p:txBody>
          <a:bodyPr/>
          <a:lstStyle/>
          <a:p>
            <a:r>
              <a:rPr lang="en-US"/>
              <a:t>Click icon to add picture</a:t>
            </a:r>
          </a:p>
        </p:txBody>
      </p:sp>
      <p:sp>
        <p:nvSpPr>
          <p:cNvPr id="18" name="Picture Placeholder 13">
            <a:extLst>
              <a:ext uri="{FF2B5EF4-FFF2-40B4-BE49-F238E27FC236}">
                <a16:creationId xmlns:a16="http://schemas.microsoft.com/office/drawing/2014/main" id="{C627DB31-AE80-40F1-A5C7-E1FBE1521BD4}"/>
              </a:ext>
            </a:extLst>
          </p:cNvPr>
          <p:cNvSpPr>
            <a:spLocks noGrp="1"/>
          </p:cNvSpPr>
          <p:nvPr>
            <p:ph type="pic" sz="quarter" idx="17"/>
          </p:nvPr>
        </p:nvSpPr>
        <p:spPr>
          <a:xfrm>
            <a:off x="9437688" y="2479675"/>
            <a:ext cx="1587500" cy="2330450"/>
          </a:xfrm>
        </p:spPr>
        <p:txBody>
          <a:bodyPr/>
          <a:lstStyle/>
          <a:p>
            <a:r>
              <a:rPr lang="en-US"/>
              <a:t>Click icon to add picture</a:t>
            </a:r>
          </a:p>
        </p:txBody>
      </p:sp>
      <p:cxnSp>
        <p:nvCxnSpPr>
          <p:cNvPr id="11" name="Straight Connector 10">
            <a:extLst>
              <a:ext uri="{FF2B5EF4-FFF2-40B4-BE49-F238E27FC236}">
                <a16:creationId xmlns:a16="http://schemas.microsoft.com/office/drawing/2014/main" id="{CDA79604-04BA-44C3-8188-694F8E9C2360}"/>
              </a:ext>
              <a:ext uri="{C183D7F6-B498-43B3-948B-1728B52AA6E4}">
                <adec:decorative xmlns:adec="http://schemas.microsoft.com/office/drawing/2017/decorative" val="1"/>
              </a:ext>
            </a:extLst>
          </p:cNvPr>
          <p:cNvCxnSpPr>
            <a:cxnSpLocks/>
          </p:cNvCxnSpPr>
          <p:nvPr userDrawn="1"/>
        </p:nvCxnSpPr>
        <p:spPr>
          <a:xfrm>
            <a:off x="5826000" y="191159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Text Placeholder 27">
            <a:extLst>
              <a:ext uri="{FF2B5EF4-FFF2-40B4-BE49-F238E27FC236}">
                <a16:creationId xmlns:a16="http://schemas.microsoft.com/office/drawing/2014/main" id="{325542BB-A1DE-421A-898F-007CCBCC1040}"/>
              </a:ext>
            </a:extLst>
          </p:cNvPr>
          <p:cNvSpPr>
            <a:spLocks noGrp="1"/>
          </p:cNvSpPr>
          <p:nvPr>
            <p:ph type="body" sz="quarter" idx="18"/>
          </p:nvPr>
        </p:nvSpPr>
        <p:spPr>
          <a:xfrm>
            <a:off x="1166813"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0" name="Text Placeholder 27">
            <a:extLst>
              <a:ext uri="{FF2B5EF4-FFF2-40B4-BE49-F238E27FC236}">
                <a16:creationId xmlns:a16="http://schemas.microsoft.com/office/drawing/2014/main" id="{95E87339-255E-4557-9768-A292ED25DBA8}"/>
              </a:ext>
            </a:extLst>
          </p:cNvPr>
          <p:cNvSpPr>
            <a:spLocks noGrp="1"/>
          </p:cNvSpPr>
          <p:nvPr>
            <p:ph type="body" sz="quarter" idx="19"/>
          </p:nvPr>
        </p:nvSpPr>
        <p:spPr>
          <a:xfrm>
            <a:off x="1166813"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1" name="Text Placeholder 27">
            <a:extLst>
              <a:ext uri="{FF2B5EF4-FFF2-40B4-BE49-F238E27FC236}">
                <a16:creationId xmlns:a16="http://schemas.microsoft.com/office/drawing/2014/main" id="{969EC781-370F-41FC-AD76-0728B465E512}"/>
              </a:ext>
            </a:extLst>
          </p:cNvPr>
          <p:cNvSpPr>
            <a:spLocks noGrp="1"/>
          </p:cNvSpPr>
          <p:nvPr>
            <p:ph type="body" sz="quarter" idx="20"/>
          </p:nvPr>
        </p:nvSpPr>
        <p:spPr>
          <a:xfrm>
            <a:off x="3228885"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2" name="Text Placeholder 27">
            <a:extLst>
              <a:ext uri="{FF2B5EF4-FFF2-40B4-BE49-F238E27FC236}">
                <a16:creationId xmlns:a16="http://schemas.microsoft.com/office/drawing/2014/main" id="{50C960BB-D9A3-417D-87D9-E93363FB5850}"/>
              </a:ext>
            </a:extLst>
          </p:cNvPr>
          <p:cNvSpPr>
            <a:spLocks noGrp="1"/>
          </p:cNvSpPr>
          <p:nvPr>
            <p:ph type="body" sz="quarter" idx="21"/>
          </p:nvPr>
        </p:nvSpPr>
        <p:spPr>
          <a:xfrm>
            <a:off x="3228885"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3" name="Text Placeholder 27">
            <a:extLst>
              <a:ext uri="{FF2B5EF4-FFF2-40B4-BE49-F238E27FC236}">
                <a16:creationId xmlns:a16="http://schemas.microsoft.com/office/drawing/2014/main" id="{714B566C-453D-4E47-8BE0-2EF7145AD3AF}"/>
              </a:ext>
            </a:extLst>
          </p:cNvPr>
          <p:cNvSpPr>
            <a:spLocks noGrp="1"/>
          </p:cNvSpPr>
          <p:nvPr>
            <p:ph type="body" sz="quarter" idx="22"/>
          </p:nvPr>
        </p:nvSpPr>
        <p:spPr>
          <a:xfrm>
            <a:off x="5302249"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4" name="Text Placeholder 27">
            <a:extLst>
              <a:ext uri="{FF2B5EF4-FFF2-40B4-BE49-F238E27FC236}">
                <a16:creationId xmlns:a16="http://schemas.microsoft.com/office/drawing/2014/main" id="{8C9D423F-AE1B-476A-AC7E-F34CE6ABFA31}"/>
              </a:ext>
            </a:extLst>
          </p:cNvPr>
          <p:cNvSpPr>
            <a:spLocks noGrp="1"/>
          </p:cNvSpPr>
          <p:nvPr>
            <p:ph type="body" sz="quarter" idx="23"/>
          </p:nvPr>
        </p:nvSpPr>
        <p:spPr>
          <a:xfrm>
            <a:off x="5302249"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5" name="Text Placeholder 27">
            <a:extLst>
              <a:ext uri="{FF2B5EF4-FFF2-40B4-BE49-F238E27FC236}">
                <a16:creationId xmlns:a16="http://schemas.microsoft.com/office/drawing/2014/main" id="{F25DCDC4-ECAE-47AB-8ED3-07D8D33BF181}"/>
              </a:ext>
            </a:extLst>
          </p:cNvPr>
          <p:cNvSpPr>
            <a:spLocks noGrp="1"/>
          </p:cNvSpPr>
          <p:nvPr>
            <p:ph type="body" sz="quarter" idx="24"/>
          </p:nvPr>
        </p:nvSpPr>
        <p:spPr>
          <a:xfrm>
            <a:off x="7364765"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6" name="Text Placeholder 27">
            <a:extLst>
              <a:ext uri="{FF2B5EF4-FFF2-40B4-BE49-F238E27FC236}">
                <a16:creationId xmlns:a16="http://schemas.microsoft.com/office/drawing/2014/main" id="{1A7D8398-681A-475F-9624-02EFB0099D50}"/>
              </a:ext>
            </a:extLst>
          </p:cNvPr>
          <p:cNvSpPr>
            <a:spLocks noGrp="1"/>
          </p:cNvSpPr>
          <p:nvPr>
            <p:ph type="body" sz="quarter" idx="25"/>
          </p:nvPr>
        </p:nvSpPr>
        <p:spPr>
          <a:xfrm>
            <a:off x="7364765"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7" name="Text Placeholder 27">
            <a:extLst>
              <a:ext uri="{FF2B5EF4-FFF2-40B4-BE49-F238E27FC236}">
                <a16:creationId xmlns:a16="http://schemas.microsoft.com/office/drawing/2014/main" id="{9692C358-06E1-468E-90F8-9F5F3918233E}"/>
              </a:ext>
            </a:extLst>
          </p:cNvPr>
          <p:cNvSpPr>
            <a:spLocks noGrp="1"/>
          </p:cNvSpPr>
          <p:nvPr>
            <p:ph type="body" sz="quarter" idx="26"/>
          </p:nvPr>
        </p:nvSpPr>
        <p:spPr>
          <a:xfrm>
            <a:off x="9437688"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8" name="Text Placeholder 27">
            <a:extLst>
              <a:ext uri="{FF2B5EF4-FFF2-40B4-BE49-F238E27FC236}">
                <a16:creationId xmlns:a16="http://schemas.microsoft.com/office/drawing/2014/main" id="{2167CC03-B865-47EB-83C3-CA5CDC584C0F}"/>
              </a:ext>
            </a:extLst>
          </p:cNvPr>
          <p:cNvSpPr>
            <a:spLocks noGrp="1"/>
          </p:cNvSpPr>
          <p:nvPr>
            <p:ph type="body" sz="quarter" idx="27"/>
          </p:nvPr>
        </p:nvSpPr>
        <p:spPr>
          <a:xfrm>
            <a:off x="9437688"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88530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lvl1pPr>
              <a:defRPr/>
            </a:lvl1pPr>
          </a:lstStyle>
          <a:p>
            <a:r>
              <a:rPr lang="en-US"/>
              <a:t>20XX</a:t>
            </a:r>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730545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r>
              <a:rPr lang="en-US"/>
              <a:t>20XX</a:t>
            </a:r>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294A09A9-5501-47C1-A89A-A340965A2BE2}" type="slidenum">
              <a:rPr lang="en-US" smtClean="0"/>
              <a:t>‹#›</a:t>
            </a:fld>
            <a:endParaRPr lang="en-US"/>
          </a:p>
        </p:txBody>
      </p:sp>
    </p:spTree>
    <p:extLst>
      <p:ext uri="{BB962C8B-B14F-4D97-AF65-F5344CB8AC3E}">
        <p14:creationId xmlns:p14="http://schemas.microsoft.com/office/powerpoint/2010/main" val="391197465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78" r:id="rId4"/>
    <p:sldLayoutId id="2147483660" r:id="rId5"/>
    <p:sldLayoutId id="2147483680" r:id="rId6"/>
    <p:sldLayoutId id="2147483679" r:id="rId7"/>
    <p:sldLayoutId id="2147483677" r:id="rId8"/>
    <p:sldLayoutId id="2147483662" r:id="rId9"/>
    <p:sldLayoutId id="2147483663" r:id="rId10"/>
    <p:sldLayoutId id="2147483671" r:id="rId11"/>
    <p:sldLayoutId id="2147483676" r:id="rId12"/>
    <p:sldLayoutId id="2147483674" r:id="rId13"/>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guide id="30" orient="horz" pos="2160" userDrawn="1">
          <p15:clr>
            <a:srgbClr val="A4A3A4"/>
          </p15:clr>
        </p15:guide>
        <p15:guide id="31" pos="3840" userDrawn="1">
          <p15:clr>
            <a:srgbClr val="A4A3A4"/>
          </p15:clr>
        </p15:guide>
        <p15:guide id="32" pos="240" userDrawn="1">
          <p15:clr>
            <a:srgbClr val="547EBF"/>
          </p15:clr>
        </p15:guide>
        <p15:guide id="33" orient="horz" pos="240" userDrawn="1">
          <p15:clr>
            <a:srgbClr val="547EBF"/>
          </p15:clr>
        </p15:guide>
        <p15:guide id="34" pos="7440" userDrawn="1">
          <p15:clr>
            <a:srgbClr val="547EBF"/>
          </p15:clr>
        </p15:guide>
        <p15:guide id="35" orient="horz" pos="4080" userDrawn="1">
          <p15:clr>
            <a:srgbClr val="547EBF"/>
          </p15:clr>
        </p15:guide>
        <p15:guide id="36" pos="3960" userDrawn="1">
          <p15:clr>
            <a:srgbClr val="547EBF"/>
          </p15:clr>
        </p15:guide>
        <p15:guide id="37" pos="3720" userDrawn="1">
          <p15:clr>
            <a:srgbClr val="547EBF"/>
          </p15:clr>
        </p15:guide>
        <p15:guide id="38" pos="2112" userDrawn="1">
          <p15:clr>
            <a:srgbClr val="547EBF"/>
          </p15:clr>
        </p15:guide>
        <p15:guide id="39" pos="1848" userDrawn="1">
          <p15:clr>
            <a:srgbClr val="547EBF"/>
          </p15:clr>
        </p15:guide>
        <p15:guide id="40" pos="5568" userDrawn="1">
          <p15:clr>
            <a:srgbClr val="547EBF"/>
          </p15:clr>
        </p15:guide>
        <p15:guide id="41" pos="5832" userDrawn="1">
          <p15:clr>
            <a:srgbClr val="547EBF"/>
          </p15:clr>
        </p15:guide>
        <p15:guide id="42" pos="4968" userDrawn="1">
          <p15:clr>
            <a:srgbClr val="9FCC3B"/>
          </p15:clr>
        </p15:guide>
        <p15:guide id="43" pos="5208" userDrawn="1">
          <p15:clr>
            <a:srgbClr val="9FCC3B"/>
          </p15:clr>
        </p15:guide>
        <p15:guide id="44" pos="2712" userDrawn="1">
          <p15:clr>
            <a:srgbClr val="9FCC3B"/>
          </p15:clr>
        </p15:guide>
        <p15:guide id="45"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2338628" y="396735"/>
            <a:ext cx="8039769" cy="2334637"/>
          </a:xfrm>
        </p:spPr>
        <p:txBody>
          <a:bodyPr>
            <a:normAutofit/>
          </a:bodyPr>
          <a:lstStyle/>
          <a:p>
            <a:r>
              <a:rPr lang="en-US"/>
              <a:t>Caregiving to the Karen Elders</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243218" y="3099112"/>
            <a:ext cx="9258181" cy="1655762"/>
          </a:xfrm>
        </p:spPr>
        <p:txBody>
          <a:bodyPr>
            <a:normAutofit lnSpcReduction="10000"/>
          </a:bodyPr>
          <a:lstStyle/>
          <a:p>
            <a:r>
              <a:rPr lang="en-US">
                <a:cs typeface="Calibri"/>
              </a:rPr>
              <a:t>Synthia Htoo (Elder Program Coordinator)</a:t>
            </a:r>
          </a:p>
          <a:p>
            <a:r>
              <a:rPr lang="en-US">
                <a:cs typeface="Calibri"/>
              </a:rPr>
              <a:t>Hta Thi Yu Moo (Caregiver support Coordinator)</a:t>
            </a:r>
          </a:p>
          <a:p>
            <a:r>
              <a:rPr lang="en-US">
                <a:cs typeface="Calibri"/>
              </a:rPr>
              <a:t>Clara Tunwin (Program Director)</a:t>
            </a:r>
            <a:endParaRPr lang="en-US"/>
          </a:p>
        </p:txBody>
      </p:sp>
      <p:pic>
        <p:nvPicPr>
          <p:cNvPr id="5" name="Picture 4" descr="A black background with white spots&#10;&#10;Description automatically generated">
            <a:extLst>
              <a:ext uri="{FF2B5EF4-FFF2-40B4-BE49-F238E27FC236}">
                <a16:creationId xmlns:a16="http://schemas.microsoft.com/office/drawing/2014/main" id="{B2B6145A-8F73-8647-F93B-D7E1A9C9F072}"/>
              </a:ext>
            </a:extLst>
          </p:cNvPr>
          <p:cNvPicPr>
            <a:picLocks noChangeAspect="1"/>
          </p:cNvPicPr>
          <p:nvPr/>
        </p:nvPicPr>
        <p:blipFill>
          <a:blip r:embed="rId2"/>
          <a:stretch>
            <a:fillRect/>
          </a:stretch>
        </p:blipFill>
        <p:spPr>
          <a:xfrm>
            <a:off x="8843874" y="75993"/>
            <a:ext cx="3069047" cy="798670"/>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4BF86-938D-2340-C0D9-9C986BF0D329}"/>
              </a:ext>
            </a:extLst>
          </p:cNvPr>
          <p:cNvSpPr>
            <a:spLocks noGrp="1"/>
          </p:cNvSpPr>
          <p:nvPr>
            <p:ph type="title"/>
          </p:nvPr>
        </p:nvSpPr>
        <p:spPr>
          <a:xfrm>
            <a:off x="989999" y="945926"/>
            <a:ext cx="4904363" cy="643723"/>
          </a:xfrm>
        </p:spPr>
        <p:txBody>
          <a:bodyPr anchor="t">
            <a:normAutofit fontScale="90000"/>
          </a:bodyPr>
          <a:lstStyle/>
          <a:p>
            <a:r>
              <a:rPr lang="en-US"/>
              <a:t>Karen Caregivers of elders</a:t>
            </a:r>
            <a:br>
              <a:rPr lang="en-US"/>
            </a:br>
            <a:endParaRPr lang="en-US"/>
          </a:p>
        </p:txBody>
      </p:sp>
      <p:pic>
        <p:nvPicPr>
          <p:cNvPr id="5" name="Picture 4" descr="Two people holding each other's hands">
            <a:extLst>
              <a:ext uri="{FF2B5EF4-FFF2-40B4-BE49-F238E27FC236}">
                <a16:creationId xmlns:a16="http://schemas.microsoft.com/office/drawing/2014/main" id="{718DB9FF-C7B2-7696-920B-2F025902ADD5}"/>
              </a:ext>
            </a:extLst>
          </p:cNvPr>
          <p:cNvPicPr>
            <a:picLocks noChangeAspect="1"/>
          </p:cNvPicPr>
          <p:nvPr/>
        </p:nvPicPr>
        <p:blipFill rotWithShape="1">
          <a:blip r:embed="rId3"/>
          <a:srcRect l="13572" r="19677" b="-2"/>
          <a:stretch/>
        </p:blipFill>
        <p:spPr>
          <a:xfrm>
            <a:off x="1079500" y="2855743"/>
            <a:ext cx="2913217" cy="2913232"/>
          </a:xfrm>
          <a:prstGeom prst="rect">
            <a:avLst/>
          </a:prstGeom>
        </p:spPr>
      </p:pic>
      <p:sp>
        <p:nvSpPr>
          <p:cNvPr id="3" name="Content Placeholder 2">
            <a:extLst>
              <a:ext uri="{FF2B5EF4-FFF2-40B4-BE49-F238E27FC236}">
                <a16:creationId xmlns:a16="http://schemas.microsoft.com/office/drawing/2014/main" id="{754B1BCA-5D42-A671-D31F-2A325B821C17}"/>
              </a:ext>
            </a:extLst>
          </p:cNvPr>
          <p:cNvSpPr>
            <a:spLocks noGrp="1"/>
          </p:cNvSpPr>
          <p:nvPr>
            <p:ph idx="1"/>
          </p:nvPr>
        </p:nvSpPr>
        <p:spPr>
          <a:xfrm>
            <a:off x="4997957" y="1589649"/>
            <a:ext cx="6114543" cy="4832975"/>
          </a:xfrm>
        </p:spPr>
        <p:txBody>
          <a:bodyPr>
            <a:normAutofit fontScale="92500" lnSpcReduction="20000"/>
          </a:bodyPr>
          <a:lstStyle/>
          <a:p>
            <a:r>
              <a:rPr lang="en-US">
                <a:latin typeface="Aptos" panose="020B0004020202020204" pitchFamily="34" charset="0"/>
                <a:ea typeface="Times New Roman" panose="02020603050405020304" pitchFamily="18" charset="0"/>
              </a:rPr>
              <a:t>Take care of parents at home as a blessing. They took care of us when we were young and it is our turn to take care of them. </a:t>
            </a:r>
          </a:p>
          <a:p>
            <a:r>
              <a:rPr lang="en-US">
                <a:latin typeface="Aptos" panose="020B0004020202020204" pitchFamily="34" charset="0"/>
                <a:ea typeface="Times New Roman" panose="02020603050405020304" pitchFamily="18" charset="0"/>
              </a:rPr>
              <a:t>Avoid nursing home and assisted living because these resources were not available in homeland (trust issues, language and cultural barriers) </a:t>
            </a:r>
          </a:p>
          <a:p>
            <a:r>
              <a:rPr lang="en-US">
                <a:latin typeface="Aptos" panose="020B0004020202020204" pitchFamily="34" charset="0"/>
                <a:ea typeface="Times New Roman" panose="02020603050405020304" pitchFamily="18" charset="0"/>
              </a:rPr>
              <a:t>Some families would send their elderly family members to Adult Day Care if there is a </a:t>
            </a:r>
            <a:r>
              <a:rPr lang="en-US" err="1">
                <a:latin typeface="Aptos" panose="020B0004020202020204" pitchFamily="34" charset="0"/>
                <a:ea typeface="Times New Roman" panose="02020603050405020304" pitchFamily="18" charset="0"/>
              </a:rPr>
              <a:t>karen</a:t>
            </a:r>
            <a:r>
              <a:rPr lang="en-US">
                <a:latin typeface="Aptos" panose="020B0004020202020204" pitchFamily="34" charset="0"/>
                <a:ea typeface="Times New Roman" panose="02020603050405020304" pitchFamily="18" charset="0"/>
              </a:rPr>
              <a:t> speaking staff that they can depend on is present.</a:t>
            </a:r>
          </a:p>
          <a:p>
            <a:r>
              <a:rPr lang="en-US">
                <a:latin typeface="Aptos" panose="020B0004020202020204" pitchFamily="34" charset="0"/>
                <a:ea typeface="Times New Roman" panose="02020603050405020304" pitchFamily="18" charset="0"/>
              </a:rPr>
              <a:t>Caregivers experience a lot of stress and get burnout because they are working as well. </a:t>
            </a:r>
          </a:p>
          <a:p>
            <a:endParaRPr lang="en-US">
              <a:latin typeface="Aptos" panose="020B0004020202020204" pitchFamily="34" charset="0"/>
              <a:ea typeface="Times New Roman" panose="02020603050405020304" pitchFamily="18" charset="0"/>
            </a:endParaRPr>
          </a:p>
          <a:p>
            <a:endParaRPr lang="en-US">
              <a:effectLst/>
              <a:latin typeface="Aptos" panose="020B0004020202020204" pitchFamily="34" charset="0"/>
              <a:ea typeface="Times New Roman" panose="02020603050405020304" pitchFamily="18" charset="0"/>
            </a:endParaRPr>
          </a:p>
          <a:p>
            <a:endParaRPr lang="en-US">
              <a:effectLst/>
              <a:latin typeface="Aptos" panose="020B0004020202020204" pitchFamily="34" charset="0"/>
              <a:ea typeface="Times New Roman" panose="02020603050405020304" pitchFamily="18" charset="0"/>
            </a:endParaRPr>
          </a:p>
          <a:p>
            <a:endParaRPr lang="en-US">
              <a:effectLst/>
              <a:latin typeface="Calibri" panose="020F0502020204030204" pitchFamily="34" charset="0"/>
              <a:ea typeface="Calibri" panose="020F0502020204030204" pitchFamily="34" charset="0"/>
            </a:endParaRPr>
          </a:p>
          <a:p>
            <a:endParaRPr lang="en-US"/>
          </a:p>
        </p:txBody>
      </p:sp>
      <p:pic>
        <p:nvPicPr>
          <p:cNvPr id="4" name="Picture 3">
            <a:extLst>
              <a:ext uri="{FF2B5EF4-FFF2-40B4-BE49-F238E27FC236}">
                <a16:creationId xmlns:a16="http://schemas.microsoft.com/office/drawing/2014/main" id="{13EB02DE-7D65-2FED-8BAC-2577800E9865}"/>
              </a:ext>
            </a:extLst>
          </p:cNvPr>
          <p:cNvPicPr>
            <a:picLocks noChangeAspect="1"/>
          </p:cNvPicPr>
          <p:nvPr/>
        </p:nvPicPr>
        <p:blipFill>
          <a:blip r:embed="rId4"/>
          <a:stretch>
            <a:fillRect/>
          </a:stretch>
        </p:blipFill>
        <p:spPr>
          <a:xfrm>
            <a:off x="8968419" y="39600"/>
            <a:ext cx="3072650" cy="798645"/>
          </a:xfrm>
          <a:prstGeom prst="rect">
            <a:avLst/>
          </a:prstGeom>
        </p:spPr>
      </p:pic>
    </p:spTree>
    <p:extLst>
      <p:ext uri="{BB962C8B-B14F-4D97-AF65-F5344CB8AC3E}">
        <p14:creationId xmlns:p14="http://schemas.microsoft.com/office/powerpoint/2010/main" val="929396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4BF86-938D-2340-C0D9-9C986BF0D329}"/>
              </a:ext>
            </a:extLst>
          </p:cNvPr>
          <p:cNvSpPr>
            <a:spLocks noGrp="1"/>
          </p:cNvSpPr>
          <p:nvPr>
            <p:ph type="title"/>
          </p:nvPr>
        </p:nvSpPr>
        <p:spPr>
          <a:xfrm>
            <a:off x="989999" y="945926"/>
            <a:ext cx="4904363" cy="643723"/>
          </a:xfrm>
        </p:spPr>
        <p:txBody>
          <a:bodyPr anchor="t">
            <a:normAutofit fontScale="90000"/>
          </a:bodyPr>
          <a:lstStyle/>
          <a:p>
            <a:r>
              <a:rPr lang="en-US"/>
              <a:t>Karen Caregivers of elders</a:t>
            </a:r>
            <a:br>
              <a:rPr lang="en-US"/>
            </a:br>
            <a:endParaRPr lang="en-US"/>
          </a:p>
        </p:txBody>
      </p:sp>
      <p:sp>
        <p:nvSpPr>
          <p:cNvPr id="3" name="Content Placeholder 2">
            <a:extLst>
              <a:ext uri="{FF2B5EF4-FFF2-40B4-BE49-F238E27FC236}">
                <a16:creationId xmlns:a16="http://schemas.microsoft.com/office/drawing/2014/main" id="{754B1BCA-5D42-A671-D31F-2A325B821C17}"/>
              </a:ext>
            </a:extLst>
          </p:cNvPr>
          <p:cNvSpPr>
            <a:spLocks noGrp="1"/>
          </p:cNvSpPr>
          <p:nvPr>
            <p:ph idx="1"/>
          </p:nvPr>
        </p:nvSpPr>
        <p:spPr>
          <a:xfrm>
            <a:off x="4997957" y="1169025"/>
            <a:ext cx="6114543" cy="4832975"/>
          </a:xfrm>
        </p:spPr>
        <p:txBody>
          <a:bodyPr>
            <a:normAutofit/>
          </a:bodyPr>
          <a:lstStyle/>
          <a:p>
            <a:pPr marL="0" indent="0" algn="ctr">
              <a:buNone/>
            </a:pPr>
            <a:r>
              <a:rPr lang="en-US" dirty="0">
                <a:latin typeface="Aptos" panose="020B0004020202020204" pitchFamily="34" charset="0"/>
                <a:ea typeface="Times New Roman" panose="02020603050405020304" pitchFamily="18" charset="0"/>
              </a:rPr>
              <a:t>As a caregiver, </a:t>
            </a:r>
          </a:p>
          <a:p>
            <a:r>
              <a:rPr lang="en-US" dirty="0">
                <a:latin typeface="Aptos" panose="020B0004020202020204" pitchFamily="34" charset="0"/>
                <a:ea typeface="Times New Roman" panose="02020603050405020304" pitchFamily="18" charset="0"/>
              </a:rPr>
              <a:t>We speak on behalf of them</a:t>
            </a:r>
          </a:p>
          <a:p>
            <a:r>
              <a:rPr lang="en-US" dirty="0">
                <a:latin typeface="Aptos" panose="020B0004020202020204" pitchFamily="34" charset="0"/>
                <a:ea typeface="Times New Roman" panose="02020603050405020304" pitchFamily="18" charset="0"/>
              </a:rPr>
              <a:t>Made decision for them</a:t>
            </a:r>
          </a:p>
          <a:p>
            <a:r>
              <a:rPr lang="en-US" dirty="0">
                <a:latin typeface="Aptos" panose="020B0004020202020204" pitchFamily="34" charset="0"/>
                <a:ea typeface="Times New Roman" panose="02020603050405020304" pitchFamily="18" charset="0"/>
              </a:rPr>
              <a:t>Collective family decision making process vs individual decision making</a:t>
            </a:r>
          </a:p>
          <a:p>
            <a:r>
              <a:rPr lang="en-US" dirty="0" err="1">
                <a:latin typeface="Aptos" panose="020B0004020202020204" pitchFamily="34" charset="0"/>
                <a:ea typeface="Times New Roman" panose="02020603050405020304" pitchFamily="18" charset="0"/>
              </a:rPr>
              <a:t>Karens</a:t>
            </a:r>
            <a:r>
              <a:rPr lang="en-US" dirty="0">
                <a:latin typeface="Aptos" panose="020B0004020202020204" pitchFamily="34" charset="0"/>
                <a:ea typeface="Times New Roman" panose="02020603050405020304" pitchFamily="18" charset="0"/>
              </a:rPr>
              <a:t> came from cultural backgrounds that are not legalistic – it’s important to educate about legal guardianship (for decision making)</a:t>
            </a:r>
          </a:p>
          <a:p>
            <a:endParaRPr lang="en-US" dirty="0">
              <a:latin typeface="Aptos" panose="020B0004020202020204" pitchFamily="34" charset="0"/>
              <a:ea typeface="Times New Roman" panose="02020603050405020304" pitchFamily="18" charset="0"/>
            </a:endParaRPr>
          </a:p>
          <a:p>
            <a:endParaRPr lang="en-US" dirty="0">
              <a:latin typeface="Aptos" panose="020B0004020202020204" pitchFamily="34" charset="0"/>
              <a:ea typeface="Times New Roman" panose="02020603050405020304" pitchFamily="18" charset="0"/>
            </a:endParaRPr>
          </a:p>
          <a:p>
            <a:endParaRPr lang="en-US" dirty="0">
              <a:effectLst/>
              <a:latin typeface="Aptos" panose="020B0004020202020204" pitchFamily="34" charset="0"/>
              <a:ea typeface="Times New Roman" panose="02020603050405020304" pitchFamily="18" charset="0"/>
            </a:endParaRPr>
          </a:p>
          <a:p>
            <a:endParaRPr lang="en-US" dirty="0">
              <a:effectLst/>
              <a:latin typeface="Aptos" panose="020B0004020202020204" pitchFamily="34" charset="0"/>
              <a:ea typeface="Times New Roman" panose="02020603050405020304" pitchFamily="18" charset="0"/>
            </a:endParaRPr>
          </a:p>
          <a:p>
            <a:endParaRPr lang="en-US"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13EB02DE-7D65-2FED-8BAC-2577800E9865}"/>
              </a:ext>
            </a:extLst>
          </p:cNvPr>
          <p:cNvPicPr>
            <a:picLocks noChangeAspect="1"/>
          </p:cNvPicPr>
          <p:nvPr/>
        </p:nvPicPr>
        <p:blipFill>
          <a:blip r:embed="rId3"/>
          <a:stretch>
            <a:fillRect/>
          </a:stretch>
        </p:blipFill>
        <p:spPr>
          <a:xfrm>
            <a:off x="8968419" y="39600"/>
            <a:ext cx="3072650" cy="798645"/>
          </a:xfrm>
          <a:prstGeom prst="rect">
            <a:avLst/>
          </a:prstGeom>
        </p:spPr>
      </p:pic>
      <p:pic>
        <p:nvPicPr>
          <p:cNvPr id="6" name="Picture 5">
            <a:extLst>
              <a:ext uri="{FF2B5EF4-FFF2-40B4-BE49-F238E27FC236}">
                <a16:creationId xmlns:a16="http://schemas.microsoft.com/office/drawing/2014/main" id="{8AF2B34A-5D23-974D-EA52-D0C7BF68A3BD}"/>
              </a:ext>
            </a:extLst>
          </p:cNvPr>
          <p:cNvPicPr>
            <a:picLocks noChangeAspect="1"/>
          </p:cNvPicPr>
          <p:nvPr/>
        </p:nvPicPr>
        <p:blipFill>
          <a:blip r:embed="rId4"/>
          <a:stretch>
            <a:fillRect/>
          </a:stretch>
        </p:blipFill>
        <p:spPr>
          <a:xfrm>
            <a:off x="729674" y="2387497"/>
            <a:ext cx="3786056" cy="3052721"/>
          </a:xfrm>
          <a:prstGeom prst="rect">
            <a:avLst/>
          </a:prstGeom>
        </p:spPr>
      </p:pic>
    </p:spTree>
    <p:extLst>
      <p:ext uri="{BB962C8B-B14F-4D97-AF65-F5344CB8AC3E}">
        <p14:creationId xmlns:p14="http://schemas.microsoft.com/office/powerpoint/2010/main" val="1609291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4BF86-938D-2340-C0D9-9C986BF0D329}"/>
              </a:ext>
            </a:extLst>
          </p:cNvPr>
          <p:cNvSpPr>
            <a:spLocks noGrp="1"/>
          </p:cNvSpPr>
          <p:nvPr>
            <p:ph type="title"/>
          </p:nvPr>
        </p:nvSpPr>
        <p:spPr>
          <a:xfrm>
            <a:off x="989999" y="945926"/>
            <a:ext cx="4904363" cy="643723"/>
          </a:xfrm>
        </p:spPr>
        <p:txBody>
          <a:bodyPr anchor="t">
            <a:normAutofit fontScale="90000"/>
          </a:bodyPr>
          <a:lstStyle/>
          <a:p>
            <a:r>
              <a:rPr lang="en-US"/>
              <a:t>Karen Caregivers of elders</a:t>
            </a:r>
            <a:br>
              <a:rPr lang="en-US"/>
            </a:br>
            <a:endParaRPr lang="en-US"/>
          </a:p>
        </p:txBody>
      </p:sp>
      <p:sp>
        <p:nvSpPr>
          <p:cNvPr id="3" name="Content Placeholder 2">
            <a:extLst>
              <a:ext uri="{FF2B5EF4-FFF2-40B4-BE49-F238E27FC236}">
                <a16:creationId xmlns:a16="http://schemas.microsoft.com/office/drawing/2014/main" id="{754B1BCA-5D42-A671-D31F-2A325B821C17}"/>
              </a:ext>
            </a:extLst>
          </p:cNvPr>
          <p:cNvSpPr>
            <a:spLocks noGrp="1"/>
          </p:cNvSpPr>
          <p:nvPr>
            <p:ph idx="1"/>
          </p:nvPr>
        </p:nvSpPr>
        <p:spPr>
          <a:xfrm>
            <a:off x="4997957" y="1589649"/>
            <a:ext cx="6114543" cy="4832975"/>
          </a:xfrm>
        </p:spPr>
        <p:txBody>
          <a:bodyPr>
            <a:normAutofit/>
          </a:bodyPr>
          <a:lstStyle/>
          <a:p>
            <a:pPr marL="0" indent="0" algn="ctr">
              <a:buNone/>
            </a:pPr>
            <a:r>
              <a:rPr lang="en-US" dirty="0">
                <a:latin typeface="Aptos" panose="020B0004020202020204" pitchFamily="34" charset="0"/>
                <a:ea typeface="Times New Roman" panose="02020603050405020304" pitchFamily="18" charset="0"/>
              </a:rPr>
              <a:t>H</a:t>
            </a:r>
            <a:r>
              <a:rPr lang="en-US" dirty="0">
                <a:effectLst/>
                <a:latin typeface="Aptos" panose="020B0004020202020204" pitchFamily="34" charset="0"/>
                <a:ea typeface="Times New Roman" panose="02020603050405020304" pitchFamily="18" charset="0"/>
              </a:rPr>
              <a:t>ealth professionals can best support them by</a:t>
            </a:r>
          </a:p>
          <a:p>
            <a:r>
              <a:rPr lang="en-US" dirty="0">
                <a:effectLst/>
                <a:latin typeface="Aptos" panose="020B0004020202020204" pitchFamily="34" charset="0"/>
                <a:ea typeface="Times New Roman" panose="02020603050405020304" pitchFamily="18" charset="0"/>
              </a:rPr>
              <a:t>Provide resources</a:t>
            </a:r>
          </a:p>
          <a:p>
            <a:r>
              <a:rPr lang="en-US" dirty="0">
                <a:latin typeface="Aptos" panose="020B0004020202020204" pitchFamily="34" charset="0"/>
                <a:ea typeface="Times New Roman" panose="02020603050405020304" pitchFamily="18" charset="0"/>
              </a:rPr>
              <a:t>Share tips about Western caregiving practice </a:t>
            </a:r>
          </a:p>
          <a:p>
            <a:r>
              <a:rPr lang="en-US" dirty="0">
                <a:effectLst/>
                <a:latin typeface="Aptos" panose="020B0004020202020204" pitchFamily="34" charset="0"/>
                <a:ea typeface="Times New Roman" panose="02020603050405020304" pitchFamily="18" charset="0"/>
              </a:rPr>
              <a:t>Educate themselves about Karen culture/tra</a:t>
            </a:r>
            <a:r>
              <a:rPr lang="en-US" dirty="0">
                <a:latin typeface="Aptos" panose="020B0004020202020204" pitchFamily="34" charset="0"/>
                <a:ea typeface="Times New Roman" panose="02020603050405020304" pitchFamily="18" charset="0"/>
              </a:rPr>
              <a:t>ditions</a:t>
            </a:r>
            <a:endParaRPr lang="en-US" dirty="0">
              <a:effectLst/>
              <a:latin typeface="Aptos" panose="020B0004020202020204" pitchFamily="34" charset="0"/>
              <a:ea typeface="Times New Roman" panose="02020603050405020304" pitchFamily="18" charset="0"/>
            </a:endParaRPr>
          </a:p>
          <a:p>
            <a:r>
              <a:rPr lang="en-US" dirty="0">
                <a:latin typeface="Aptos" panose="020B0004020202020204" pitchFamily="34" charset="0"/>
                <a:ea typeface="Times New Roman" panose="02020603050405020304" pitchFamily="18" charset="0"/>
              </a:rPr>
              <a:t>Training/Support group in Karen language</a:t>
            </a:r>
          </a:p>
          <a:p>
            <a:endParaRPr lang="en-US" dirty="0">
              <a:effectLst/>
              <a:latin typeface="Aptos" panose="020B0004020202020204" pitchFamily="34" charset="0"/>
              <a:ea typeface="Times New Roman" panose="02020603050405020304" pitchFamily="18" charset="0"/>
            </a:endParaRPr>
          </a:p>
          <a:p>
            <a:endParaRPr lang="en-US" dirty="0">
              <a:latin typeface="Aptos" panose="020B0004020202020204" pitchFamily="34" charset="0"/>
              <a:ea typeface="Times New Roman" panose="02020603050405020304" pitchFamily="18" charset="0"/>
            </a:endParaRPr>
          </a:p>
          <a:p>
            <a:endParaRPr lang="en-US" dirty="0">
              <a:latin typeface="Aptos" panose="020B0004020202020204" pitchFamily="34" charset="0"/>
              <a:ea typeface="Times New Roman" panose="02020603050405020304" pitchFamily="18" charset="0"/>
            </a:endParaRPr>
          </a:p>
          <a:p>
            <a:endParaRPr lang="en-US" dirty="0">
              <a:latin typeface="Aptos" panose="020B0004020202020204" pitchFamily="34" charset="0"/>
              <a:ea typeface="Times New Roman" panose="02020603050405020304" pitchFamily="18" charset="0"/>
            </a:endParaRPr>
          </a:p>
          <a:p>
            <a:endParaRPr lang="en-US" dirty="0">
              <a:effectLst/>
              <a:latin typeface="Aptos" panose="020B0004020202020204" pitchFamily="34" charset="0"/>
              <a:ea typeface="Times New Roman" panose="02020603050405020304" pitchFamily="18" charset="0"/>
            </a:endParaRPr>
          </a:p>
          <a:p>
            <a:endParaRPr lang="en-US" dirty="0">
              <a:effectLst/>
              <a:latin typeface="Aptos" panose="020B0004020202020204" pitchFamily="34" charset="0"/>
              <a:ea typeface="Times New Roman" panose="02020603050405020304" pitchFamily="18" charset="0"/>
            </a:endParaRPr>
          </a:p>
          <a:p>
            <a:endParaRPr lang="en-US" dirty="0">
              <a:effectLst/>
              <a:latin typeface="Calibri" panose="020F0502020204030204" pitchFamily="34" charset="0"/>
              <a:ea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6D472699-3B10-F543-0F95-4090060EB281}"/>
              </a:ext>
            </a:extLst>
          </p:cNvPr>
          <p:cNvPicPr>
            <a:picLocks noChangeAspect="1"/>
          </p:cNvPicPr>
          <p:nvPr/>
        </p:nvPicPr>
        <p:blipFill>
          <a:blip r:embed="rId3"/>
          <a:stretch>
            <a:fillRect/>
          </a:stretch>
        </p:blipFill>
        <p:spPr>
          <a:xfrm>
            <a:off x="8968419" y="39600"/>
            <a:ext cx="3072650" cy="798645"/>
          </a:xfrm>
          <a:prstGeom prst="rect">
            <a:avLst/>
          </a:prstGeom>
        </p:spPr>
      </p:pic>
      <p:pic>
        <p:nvPicPr>
          <p:cNvPr id="8" name="Picture 7" descr="A group of women in colorful dresses&#10;&#10;Description automatically generated">
            <a:extLst>
              <a:ext uri="{FF2B5EF4-FFF2-40B4-BE49-F238E27FC236}">
                <a16:creationId xmlns:a16="http://schemas.microsoft.com/office/drawing/2014/main" id="{67D66409-C991-0C45-FB16-010319752A83}"/>
              </a:ext>
            </a:extLst>
          </p:cNvPr>
          <p:cNvPicPr>
            <a:picLocks noChangeAspect="1"/>
          </p:cNvPicPr>
          <p:nvPr/>
        </p:nvPicPr>
        <p:blipFill>
          <a:blip r:embed="rId4"/>
          <a:stretch>
            <a:fillRect/>
          </a:stretch>
        </p:blipFill>
        <p:spPr>
          <a:xfrm rot="5400000">
            <a:off x="1083945" y="2493058"/>
            <a:ext cx="3429000" cy="2571750"/>
          </a:xfrm>
          <a:prstGeom prst="rect">
            <a:avLst/>
          </a:prstGeom>
        </p:spPr>
      </p:pic>
    </p:spTree>
    <p:extLst>
      <p:ext uri="{BB962C8B-B14F-4D97-AF65-F5344CB8AC3E}">
        <p14:creationId xmlns:p14="http://schemas.microsoft.com/office/powerpoint/2010/main" val="53033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650736" y="1209822"/>
            <a:ext cx="10026641" cy="1294226"/>
          </a:xfrm>
        </p:spPr>
        <p:txBody>
          <a:bodyPr wrap="square" anchor="b">
            <a:normAutofit/>
          </a:bodyPr>
          <a:lstStyle/>
          <a:p>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Recommendations for Health Care Professionals</a:t>
            </a:r>
            <a:b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2800" b="1">
              <a:latin typeface="Times New Roman" panose="02020603050405020304" pitchFamily="18" charset="0"/>
              <a:cs typeface="Times New Roman" panose="02020603050405020304" pitchFamily="18" charset="0"/>
            </a:endParaRPr>
          </a:p>
        </p:txBody>
      </p:sp>
      <p:sp>
        <p:nvSpPr>
          <p:cNvPr id="126" name="Slide Number Placeholder 49">
            <a:extLst>
              <a:ext uri="{FF2B5EF4-FFF2-40B4-BE49-F238E27FC236}">
                <a16:creationId xmlns:a16="http://schemas.microsoft.com/office/drawing/2014/main" id="{64086F3C-129F-4A29-A09C-7700661E06BF}"/>
              </a:ext>
            </a:extLst>
          </p:cNvPr>
          <p:cNvSpPr>
            <a:spLocks noGrp="1"/>
          </p:cNvSpPr>
          <p:nvPr>
            <p:ph type="sldNum" sz="quarter" idx="12"/>
          </p:nvPr>
        </p:nvSpPr>
        <p:spPr>
          <a:xfrm>
            <a:off x="9982800" y="6357600"/>
            <a:ext cx="1760150" cy="460800"/>
          </a:xfrm>
        </p:spPr>
        <p:txBody>
          <a:bodyPr/>
          <a:lstStyle/>
          <a:p>
            <a:fld id="{D39607A7-8386-47DB-8578-DDEDD194E5D4}" type="slidenum">
              <a:rPr lang="en-US" smtClean="0"/>
              <a:pPr/>
              <a:t>13</a:t>
            </a:fld>
            <a:endParaRPr lang="en-US"/>
          </a:p>
        </p:txBody>
      </p:sp>
      <p:pic>
        <p:nvPicPr>
          <p:cNvPr id="4" name="Picture 3">
            <a:extLst>
              <a:ext uri="{FF2B5EF4-FFF2-40B4-BE49-F238E27FC236}">
                <a16:creationId xmlns:a16="http://schemas.microsoft.com/office/drawing/2014/main" id="{F393B64C-2C1D-EAEE-B9CE-C3B04C92D00A}"/>
              </a:ext>
            </a:extLst>
          </p:cNvPr>
          <p:cNvPicPr>
            <a:picLocks noChangeAspect="1"/>
          </p:cNvPicPr>
          <p:nvPr/>
        </p:nvPicPr>
        <p:blipFill>
          <a:blip r:embed="rId2"/>
          <a:stretch>
            <a:fillRect/>
          </a:stretch>
        </p:blipFill>
        <p:spPr>
          <a:xfrm>
            <a:off x="8803872" y="192761"/>
            <a:ext cx="3072650" cy="804742"/>
          </a:xfrm>
          <a:prstGeom prst="rect">
            <a:avLst/>
          </a:prstGeom>
        </p:spPr>
      </p:pic>
      <p:sp>
        <p:nvSpPr>
          <p:cNvPr id="7" name="TextBox 6">
            <a:extLst>
              <a:ext uri="{FF2B5EF4-FFF2-40B4-BE49-F238E27FC236}">
                <a16:creationId xmlns:a16="http://schemas.microsoft.com/office/drawing/2014/main" id="{64E4443B-BAEA-50EC-9594-7BBCD0374637}"/>
              </a:ext>
            </a:extLst>
          </p:cNvPr>
          <p:cNvSpPr txBox="1"/>
          <p:nvPr/>
        </p:nvSpPr>
        <p:spPr>
          <a:xfrm>
            <a:off x="997527" y="2150649"/>
            <a:ext cx="9855200" cy="4247317"/>
          </a:xfrm>
          <a:prstGeom prst="rect">
            <a:avLst/>
          </a:prstGeom>
          <a:noFill/>
        </p:spPr>
        <p:txBody>
          <a:bodyPr wrap="square" rtlCol="0">
            <a:spAutoFit/>
          </a:bodyPr>
          <a:lstStyle/>
          <a:p>
            <a:r>
              <a:rPr lang="en-US"/>
              <a:t>Encourage Karen elders for annual check ups.</a:t>
            </a:r>
          </a:p>
          <a:p>
            <a:r>
              <a:rPr lang="en-US"/>
              <a:t>Encourage Karen elders to see a dentist.</a:t>
            </a:r>
          </a:p>
          <a:p>
            <a:r>
              <a:rPr lang="en-US"/>
              <a:t>Encourage Karen elders to have regular eye exams.</a:t>
            </a:r>
          </a:p>
          <a:p>
            <a:r>
              <a:rPr lang="en-US"/>
              <a:t>Encourage Karen elders to be physically active (tips to stay active during Winter)</a:t>
            </a:r>
          </a:p>
          <a:p>
            <a:r>
              <a:rPr lang="en-US"/>
              <a:t>Educate Karen elders on good oral/dental hygiene practices (majority of them chew betel nut and tobacco)</a:t>
            </a:r>
          </a:p>
          <a:p>
            <a:r>
              <a:rPr lang="en-US"/>
              <a:t>Educate Karen elders to eat balanced meals (</a:t>
            </a:r>
            <a:r>
              <a:rPr lang="en-US" err="1"/>
              <a:t>karen</a:t>
            </a:r>
            <a:r>
              <a:rPr lang="en-US"/>
              <a:t> diet lacks dairy – high carb)</a:t>
            </a:r>
          </a:p>
          <a:p>
            <a:endParaRPr lang="en-US"/>
          </a:p>
          <a:p>
            <a:r>
              <a:rPr lang="en-US"/>
              <a:t>Create culturally appropriate programs (activities, trips and food) for elders in your community.</a:t>
            </a:r>
          </a:p>
          <a:p>
            <a:endParaRPr lang="en-US"/>
          </a:p>
          <a:p>
            <a:r>
              <a:rPr lang="en-US"/>
              <a:t>Hire Bi-lingual staff to assist with care coordination in hospitals and clinics</a:t>
            </a:r>
          </a:p>
          <a:p>
            <a:endParaRPr lang="en-US"/>
          </a:p>
          <a:p>
            <a:r>
              <a:rPr lang="en-US"/>
              <a:t>Fun Fact: our </a:t>
            </a:r>
            <a:r>
              <a:rPr lang="en-US" err="1"/>
              <a:t>karen</a:t>
            </a:r>
            <a:r>
              <a:rPr lang="en-US"/>
              <a:t> elder program participants love Bingo!</a:t>
            </a:r>
          </a:p>
          <a:p>
            <a:endParaRPr lang="en-US"/>
          </a:p>
        </p:txBody>
      </p:sp>
    </p:spTree>
    <p:extLst>
      <p:ext uri="{BB962C8B-B14F-4D97-AF65-F5344CB8AC3E}">
        <p14:creationId xmlns:p14="http://schemas.microsoft.com/office/powerpoint/2010/main" val="3103683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4325007" y="1174995"/>
            <a:ext cx="3856679" cy="1453003"/>
          </a:xfrm>
        </p:spPr>
        <p:txBody>
          <a:bodyPr wrap="square" anchor="b">
            <a:normAutofit/>
          </a:bodyPr>
          <a:lstStyle/>
          <a:p>
            <a:r>
              <a:rPr lang="en-US" sz="6000" b="1"/>
              <a:t>Thank you</a:t>
            </a:r>
          </a:p>
        </p:txBody>
      </p:sp>
      <p:sp>
        <p:nvSpPr>
          <p:cNvPr id="124" name="Date Placeholder 47">
            <a:extLst>
              <a:ext uri="{FF2B5EF4-FFF2-40B4-BE49-F238E27FC236}">
                <a16:creationId xmlns:a16="http://schemas.microsoft.com/office/drawing/2014/main" id="{95576E3A-3789-4FEF-96AE-C43B93B7AE6F}"/>
              </a:ext>
            </a:extLst>
          </p:cNvPr>
          <p:cNvSpPr>
            <a:spLocks noGrp="1"/>
          </p:cNvSpPr>
          <p:nvPr>
            <p:ph type="dt" sz="half" idx="10"/>
          </p:nvPr>
        </p:nvSpPr>
        <p:spPr>
          <a:xfrm>
            <a:off x="450000" y="6357168"/>
            <a:ext cx="1760150" cy="461665"/>
          </a:xfrm>
        </p:spPr>
        <p:txBody>
          <a:bodyPr/>
          <a:lstStyle/>
          <a:p>
            <a:r>
              <a:rPr lang="en-US"/>
              <a:t>20XX</a:t>
            </a:r>
          </a:p>
        </p:txBody>
      </p:sp>
      <p:sp>
        <p:nvSpPr>
          <p:cNvPr id="125" name="Footer Placeholder 48">
            <a:extLst>
              <a:ext uri="{FF2B5EF4-FFF2-40B4-BE49-F238E27FC236}">
                <a16:creationId xmlns:a16="http://schemas.microsoft.com/office/drawing/2014/main" id="{A59037B4-369C-4D32-9743-29072587DE0B}"/>
              </a:ext>
            </a:extLst>
          </p:cNvPr>
          <p:cNvSpPr>
            <a:spLocks noGrp="1"/>
          </p:cNvSpPr>
          <p:nvPr>
            <p:ph type="ftr" sz="quarter" idx="11"/>
          </p:nvPr>
        </p:nvSpPr>
        <p:spPr>
          <a:xfrm>
            <a:off x="2754312" y="6357600"/>
            <a:ext cx="6683376" cy="460800"/>
          </a:xfrm>
        </p:spPr>
        <p:txBody>
          <a:bodyPr/>
          <a:lstStyle/>
          <a:p>
            <a:r>
              <a:rPr lang="en-US"/>
              <a:t>Sample Footer Text</a:t>
            </a:r>
          </a:p>
        </p:txBody>
      </p:sp>
      <p:sp>
        <p:nvSpPr>
          <p:cNvPr id="126" name="Slide Number Placeholder 49">
            <a:extLst>
              <a:ext uri="{FF2B5EF4-FFF2-40B4-BE49-F238E27FC236}">
                <a16:creationId xmlns:a16="http://schemas.microsoft.com/office/drawing/2014/main" id="{64086F3C-129F-4A29-A09C-7700661E06BF}"/>
              </a:ext>
            </a:extLst>
          </p:cNvPr>
          <p:cNvSpPr>
            <a:spLocks noGrp="1"/>
          </p:cNvSpPr>
          <p:nvPr>
            <p:ph type="sldNum" sz="quarter" idx="12"/>
          </p:nvPr>
        </p:nvSpPr>
        <p:spPr>
          <a:xfrm>
            <a:off x="9982800" y="6357600"/>
            <a:ext cx="1760150" cy="460800"/>
          </a:xfrm>
        </p:spPr>
        <p:txBody>
          <a:bodyPr/>
          <a:lstStyle/>
          <a:p>
            <a:fld id="{D39607A7-8386-47DB-8578-DDEDD194E5D4}" type="slidenum">
              <a:rPr lang="en-US" smtClean="0"/>
              <a:pPr/>
              <a:t>14</a:t>
            </a:fld>
            <a:endParaRPr lang="en-US"/>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body" sz="quarter" idx="14"/>
          </p:nvPr>
        </p:nvSpPr>
        <p:spPr>
          <a:xfrm>
            <a:off x="4325007" y="3373221"/>
            <a:ext cx="3986714" cy="2983947"/>
          </a:xfrm>
        </p:spPr>
        <p:txBody>
          <a:bodyPr>
            <a:normAutofit/>
          </a:bodyPr>
          <a:lstStyle/>
          <a:p>
            <a:r>
              <a:rPr lang="en-US" sz="4800" b="1"/>
              <a:t>Questions?</a:t>
            </a:r>
          </a:p>
        </p:txBody>
      </p:sp>
      <p:pic>
        <p:nvPicPr>
          <p:cNvPr id="4" name="Picture 3">
            <a:extLst>
              <a:ext uri="{FF2B5EF4-FFF2-40B4-BE49-F238E27FC236}">
                <a16:creationId xmlns:a16="http://schemas.microsoft.com/office/drawing/2014/main" id="{F393B64C-2C1D-EAEE-B9CE-C3B04C92D00A}"/>
              </a:ext>
            </a:extLst>
          </p:cNvPr>
          <p:cNvPicPr>
            <a:picLocks noChangeAspect="1"/>
          </p:cNvPicPr>
          <p:nvPr/>
        </p:nvPicPr>
        <p:blipFill>
          <a:blip r:embed="rId2"/>
          <a:stretch>
            <a:fillRect/>
          </a:stretch>
        </p:blipFill>
        <p:spPr>
          <a:xfrm>
            <a:off x="8803872" y="192761"/>
            <a:ext cx="3072650" cy="804742"/>
          </a:xfrm>
          <a:prstGeom prst="rect">
            <a:avLst/>
          </a:prstGeom>
        </p:spPr>
      </p:pic>
    </p:spTree>
    <p:extLst>
      <p:ext uri="{BB962C8B-B14F-4D97-AF65-F5344CB8AC3E}">
        <p14:creationId xmlns:p14="http://schemas.microsoft.com/office/powerpoint/2010/main" val="2431379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7766050" y="1042421"/>
            <a:ext cx="3886200" cy="947158"/>
          </a:xfrm>
        </p:spPr>
        <p:txBody>
          <a:bodyPr vert="horz" wrap="square" lIns="91440" tIns="45720" rIns="91440" bIns="45720" rtlCol="0" anchor="b" anchorCtr="0">
            <a:normAutofit/>
          </a:bodyPr>
          <a:lstStyle/>
          <a:p>
            <a:r>
              <a:rPr lang="en-US" kern="1200" cap="none" spc="0" baseline="0">
                <a:solidFill>
                  <a:schemeClr val="tx1"/>
                </a:solidFill>
                <a:latin typeface="+mj-lt"/>
                <a:ea typeface="+mj-ea"/>
                <a:cs typeface="+mj-cs"/>
              </a:rPr>
              <a:t>Agenda</a:t>
            </a:r>
          </a:p>
        </p:txBody>
      </p:sp>
      <p:pic>
        <p:nvPicPr>
          <p:cNvPr id="7" name="Picture Placeholder 6" descr="A group of people posing for a photo&#10;&#10;Description automatically generated">
            <a:extLst>
              <a:ext uri="{FF2B5EF4-FFF2-40B4-BE49-F238E27FC236}">
                <a16:creationId xmlns:a16="http://schemas.microsoft.com/office/drawing/2014/main" id="{B15FB83A-1F69-7800-DE86-AE111C89CD61}"/>
              </a:ext>
            </a:extLst>
          </p:cNvPr>
          <p:cNvPicPr>
            <a:picLocks noGrp="1" noChangeAspect="1"/>
          </p:cNvPicPr>
          <p:nvPr>
            <p:ph type="pic" sz="quarter" idx="14"/>
          </p:nvPr>
        </p:nvPicPr>
        <p:blipFill rotWithShape="1">
          <a:blip r:embed="rId2"/>
          <a:srcRect l="9244" r="11885"/>
          <a:stretch/>
        </p:blipFill>
        <p:spPr>
          <a:xfrm>
            <a:off x="20" y="838244"/>
            <a:ext cx="6330489" cy="6019755"/>
          </a:xfrm>
          <a:prstGeom prst="rect">
            <a:avLst/>
          </a:prstGeom>
        </p:spPr>
      </p:pic>
      <p:cxnSp>
        <p:nvCxnSpPr>
          <p:cNvPr id="31" name="Straight Connector 30">
            <a:extLst>
              <a:ext uri="{FF2B5EF4-FFF2-40B4-BE49-F238E27FC236}">
                <a16:creationId xmlns:a16="http://schemas.microsoft.com/office/drawing/2014/main" id="{E1C2E33F-4B1D-4F8B-B721-96313EA294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915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788C46-D0BC-4307-AE55-7601A139E7CB}"/>
              </a:ext>
            </a:extLst>
          </p:cNvPr>
          <p:cNvSpPr>
            <a:spLocks noGrp="1"/>
          </p:cNvSpPr>
          <p:nvPr>
            <p:ph idx="13"/>
          </p:nvPr>
        </p:nvSpPr>
        <p:spPr>
          <a:xfrm>
            <a:off x="8172006" y="2877018"/>
            <a:ext cx="3060000" cy="2938561"/>
          </a:xfrm>
        </p:spPr>
        <p:txBody>
          <a:bodyPr vert="horz" lIns="91440" tIns="45720" rIns="91440" bIns="45720" rtlCol="0">
            <a:normAutofit/>
          </a:bodyPr>
          <a:lstStyle/>
          <a:p>
            <a:pPr algn="l">
              <a:lnSpc>
                <a:spcPct val="140000"/>
              </a:lnSpc>
            </a:pPr>
            <a:r>
              <a:rPr lang="en-US" sz="1700"/>
              <a:t>History of Karen People</a:t>
            </a:r>
          </a:p>
          <a:p>
            <a:pPr algn="l">
              <a:lnSpc>
                <a:spcPct val="140000"/>
              </a:lnSpc>
            </a:pPr>
            <a:r>
              <a:rPr lang="en-US" sz="1700"/>
              <a:t>Karen elder attitudes towards health care </a:t>
            </a:r>
          </a:p>
          <a:p>
            <a:pPr algn="l">
              <a:lnSpc>
                <a:spcPct val="140000"/>
              </a:lnSpc>
            </a:pPr>
            <a:r>
              <a:rPr lang="en-US" sz="1700"/>
              <a:t>Karen Caregivers of elders</a:t>
            </a:r>
          </a:p>
          <a:p>
            <a:pPr algn="l">
              <a:lnSpc>
                <a:spcPct val="140000"/>
              </a:lnSpc>
            </a:pPr>
            <a:r>
              <a:rPr lang="en-US" sz="1700"/>
              <a:t>Recommendations</a:t>
            </a:r>
          </a:p>
          <a:p>
            <a:pPr algn="l">
              <a:lnSpc>
                <a:spcPct val="140000"/>
              </a:lnSpc>
            </a:pPr>
            <a:endParaRPr lang="en-US" sz="1700"/>
          </a:p>
        </p:txBody>
      </p:sp>
      <p:sp>
        <p:nvSpPr>
          <p:cNvPr id="22" name="Date Placeholder 3">
            <a:extLst>
              <a:ext uri="{FF2B5EF4-FFF2-40B4-BE49-F238E27FC236}">
                <a16:creationId xmlns:a16="http://schemas.microsoft.com/office/drawing/2014/main" id="{4580A8E0-7E68-4241-BB9B-E1FC9341E9CD}"/>
              </a:ext>
            </a:extLst>
          </p:cNvPr>
          <p:cNvSpPr>
            <a:spLocks noGrp="1"/>
          </p:cNvSpPr>
          <p:nvPr>
            <p:ph type="dt" sz="half" idx="10"/>
          </p:nvPr>
        </p:nvSpPr>
        <p:spPr>
          <a:xfrm>
            <a:off x="450000" y="6357168"/>
            <a:ext cx="1760150" cy="461665"/>
          </a:xfrm>
        </p:spPr>
        <p:txBody>
          <a:bodyPr vert="horz" lIns="91440" tIns="45720" rIns="91440" bIns="45720" rtlCol="0" anchor="ctr">
            <a:normAutofit/>
          </a:bodyPr>
          <a:lstStyle/>
          <a:p>
            <a:pPr>
              <a:spcAft>
                <a:spcPts val="600"/>
              </a:spcAft>
            </a:pPr>
            <a:r>
              <a:rPr lang="en-US">
                <a:solidFill>
                  <a:srgbClr val="FFFFFF"/>
                </a:solidFill>
              </a:rPr>
              <a:t>20XX</a:t>
            </a:r>
          </a:p>
        </p:txBody>
      </p:sp>
      <p:sp>
        <p:nvSpPr>
          <p:cNvPr id="23" name="Footer Placeholder 4">
            <a:extLst>
              <a:ext uri="{FF2B5EF4-FFF2-40B4-BE49-F238E27FC236}">
                <a16:creationId xmlns:a16="http://schemas.microsoft.com/office/drawing/2014/main" id="{255CA119-3AE4-4D6A-AB16-C0625CAA473C}"/>
              </a:ext>
            </a:extLst>
          </p:cNvPr>
          <p:cNvSpPr>
            <a:spLocks noGrp="1"/>
          </p:cNvSpPr>
          <p:nvPr>
            <p:ph type="ftr" sz="quarter" idx="11"/>
          </p:nvPr>
        </p:nvSpPr>
        <p:spPr>
          <a:xfrm>
            <a:off x="2749550" y="6401999"/>
            <a:ext cx="3996800" cy="369332"/>
          </a:xfrm>
        </p:spPr>
        <p:txBody>
          <a:bodyPr vert="horz" lIns="91440" tIns="45720" rIns="91440" bIns="45720" rtlCol="0" anchor="ctr">
            <a:normAutofit/>
          </a:bodyPr>
          <a:lstStyle/>
          <a:p>
            <a:pPr algn="r">
              <a:spcAft>
                <a:spcPts val="600"/>
              </a:spcAft>
            </a:pPr>
            <a:r>
              <a:rPr lang="en-US" kern="1200" cap="all" spc="300" baseline="0">
                <a:solidFill>
                  <a:srgbClr val="FFFFFF"/>
                </a:solidFill>
                <a:latin typeface="+mj-lt"/>
                <a:ea typeface="+mn-ea"/>
                <a:cs typeface="+mn-cs"/>
              </a:rPr>
              <a:t>Sample Footer Text</a:t>
            </a:r>
          </a:p>
        </p:txBody>
      </p:sp>
      <p:sp>
        <p:nvSpPr>
          <p:cNvPr id="24" name="Slide Number Placeholder 5">
            <a:extLst>
              <a:ext uri="{FF2B5EF4-FFF2-40B4-BE49-F238E27FC236}">
                <a16:creationId xmlns:a16="http://schemas.microsoft.com/office/drawing/2014/main" id="{09567CC5-9835-41E1-8AE6-6875430887AD}"/>
              </a:ext>
            </a:extLst>
          </p:cNvPr>
          <p:cNvSpPr>
            <a:spLocks noGrp="1"/>
          </p:cNvSpPr>
          <p:nvPr>
            <p:ph type="sldNum" sz="quarter" idx="12"/>
          </p:nvPr>
        </p:nvSpPr>
        <p:spPr>
          <a:xfrm>
            <a:off x="9982800" y="6357600"/>
            <a:ext cx="1760150" cy="460800"/>
          </a:xfrm>
        </p:spPr>
        <p:txBody>
          <a:bodyPr vert="horz" lIns="91440" tIns="45720" rIns="91440" bIns="45720" rtlCol="0" anchor="ctr">
            <a:normAutofit/>
          </a:bodyPr>
          <a:lstStyle/>
          <a:p>
            <a:pPr>
              <a:spcAft>
                <a:spcPts val="600"/>
              </a:spcAft>
            </a:pPr>
            <a:fld id="{D39607A7-8386-47DB-8578-DDEDD194E5D4}" type="slidenum">
              <a:rPr lang="en-US" smtClean="0"/>
              <a:pPr>
                <a:spcAft>
                  <a:spcPts val="600"/>
                </a:spcAft>
              </a:pPr>
              <a:t>2</a:t>
            </a:fld>
            <a:endParaRPr lang="en-US"/>
          </a:p>
        </p:txBody>
      </p:sp>
      <p:pic>
        <p:nvPicPr>
          <p:cNvPr id="8" name="Picture 7">
            <a:extLst>
              <a:ext uri="{FF2B5EF4-FFF2-40B4-BE49-F238E27FC236}">
                <a16:creationId xmlns:a16="http://schemas.microsoft.com/office/drawing/2014/main" id="{5A1CFE2A-A15F-7D25-2FFA-CEFD12324340}"/>
              </a:ext>
            </a:extLst>
          </p:cNvPr>
          <p:cNvPicPr>
            <a:picLocks noChangeAspect="1"/>
          </p:cNvPicPr>
          <p:nvPr/>
        </p:nvPicPr>
        <p:blipFill>
          <a:blip r:embed="rId3"/>
          <a:stretch>
            <a:fillRect/>
          </a:stretch>
        </p:blipFill>
        <p:spPr>
          <a:xfrm>
            <a:off x="8968419" y="39600"/>
            <a:ext cx="3072650" cy="798645"/>
          </a:xfrm>
          <a:prstGeom prst="rect">
            <a:avLst/>
          </a:prstGeom>
        </p:spPr>
      </p:pic>
    </p:spTree>
    <p:extLst>
      <p:ext uri="{BB962C8B-B14F-4D97-AF65-F5344CB8AC3E}">
        <p14:creationId xmlns:p14="http://schemas.microsoft.com/office/powerpoint/2010/main" val="132560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3B93-6FF6-04A6-95FE-8F4A156FF9B6}"/>
              </a:ext>
            </a:extLst>
          </p:cNvPr>
          <p:cNvSpPr>
            <a:spLocks noGrp="1"/>
          </p:cNvSpPr>
          <p:nvPr>
            <p:ph type="title"/>
          </p:nvPr>
        </p:nvSpPr>
        <p:spPr/>
        <p:txBody>
          <a:bodyPr/>
          <a:lstStyle/>
          <a:p>
            <a:r>
              <a:rPr lang="en-US"/>
              <a:t>History of the Karen People</a:t>
            </a:r>
          </a:p>
        </p:txBody>
      </p:sp>
      <p:sp>
        <p:nvSpPr>
          <p:cNvPr id="4" name="Picture Placeholder 3">
            <a:extLst>
              <a:ext uri="{FF2B5EF4-FFF2-40B4-BE49-F238E27FC236}">
                <a16:creationId xmlns:a16="http://schemas.microsoft.com/office/drawing/2014/main" id="{BBD7330A-E443-10EE-FDE1-B7FC850AC9A7}"/>
              </a:ext>
            </a:extLst>
          </p:cNvPr>
          <p:cNvSpPr>
            <a:spLocks noGrp="1"/>
          </p:cNvSpPr>
          <p:nvPr>
            <p:ph type="pic" sz="quarter" idx="14"/>
          </p:nvPr>
        </p:nvSpPr>
        <p:spPr>
          <a:xfrm>
            <a:off x="5630891" y="925902"/>
            <a:ext cx="6410178" cy="2127348"/>
          </a:xfrm>
        </p:spPr>
        <p:txBody>
          <a:bodyPr>
            <a:normAutofit fontScale="85000" lnSpcReduction="10000"/>
          </a:bodyPr>
          <a:lstStyle/>
          <a:p>
            <a:r>
              <a:rPr lang="en-US"/>
              <a:t>Traced origins to the Gobi Desert area in Mongolia</a:t>
            </a:r>
          </a:p>
          <a:p>
            <a:r>
              <a:rPr lang="en-US"/>
              <a:t>Settled in Myanmar (Burma) and Thailand</a:t>
            </a:r>
          </a:p>
          <a:p>
            <a:r>
              <a:rPr lang="en-US"/>
              <a:t>Approximately 7 million </a:t>
            </a:r>
            <a:r>
              <a:rPr lang="en-US" err="1"/>
              <a:t>karens</a:t>
            </a:r>
            <a:r>
              <a:rPr lang="en-US"/>
              <a:t> all over the world</a:t>
            </a:r>
          </a:p>
          <a:p>
            <a:r>
              <a:rPr lang="en-US"/>
              <a:t>Approximately 50,000-60,000 in USA</a:t>
            </a:r>
          </a:p>
          <a:p>
            <a:endParaRPr lang="en-US"/>
          </a:p>
        </p:txBody>
      </p:sp>
      <p:pic>
        <p:nvPicPr>
          <p:cNvPr id="9" name="Content Placeholder 8">
            <a:extLst>
              <a:ext uri="{FF2B5EF4-FFF2-40B4-BE49-F238E27FC236}">
                <a16:creationId xmlns:a16="http://schemas.microsoft.com/office/drawing/2014/main" id="{E78885C4-62E1-CAFB-8FC9-6D28C79A41BC}"/>
              </a:ext>
            </a:extLst>
          </p:cNvPr>
          <p:cNvPicPr>
            <a:picLocks noGrp="1" noChangeAspect="1"/>
          </p:cNvPicPr>
          <p:nvPr>
            <p:ph idx="13"/>
          </p:nvPr>
        </p:nvPicPr>
        <p:blipFill>
          <a:blip r:embed="rId2"/>
          <a:stretch>
            <a:fillRect/>
          </a:stretch>
        </p:blipFill>
        <p:spPr>
          <a:xfrm>
            <a:off x="622957" y="2876550"/>
            <a:ext cx="3856679" cy="3444877"/>
          </a:xfrm>
        </p:spPr>
      </p:pic>
      <p:pic>
        <p:nvPicPr>
          <p:cNvPr id="6" name="Picture 5">
            <a:extLst>
              <a:ext uri="{FF2B5EF4-FFF2-40B4-BE49-F238E27FC236}">
                <a16:creationId xmlns:a16="http://schemas.microsoft.com/office/drawing/2014/main" id="{76B8AC48-41A7-E27C-D203-43D621ED935C}"/>
              </a:ext>
            </a:extLst>
          </p:cNvPr>
          <p:cNvPicPr>
            <a:picLocks noChangeAspect="1"/>
          </p:cNvPicPr>
          <p:nvPr/>
        </p:nvPicPr>
        <p:blipFill>
          <a:blip r:embed="rId3"/>
          <a:stretch>
            <a:fillRect/>
          </a:stretch>
        </p:blipFill>
        <p:spPr>
          <a:xfrm>
            <a:off x="8968419" y="39600"/>
            <a:ext cx="3072650" cy="798645"/>
          </a:xfrm>
          <a:prstGeom prst="rect">
            <a:avLst/>
          </a:prstGeom>
        </p:spPr>
      </p:pic>
      <p:pic>
        <p:nvPicPr>
          <p:cNvPr id="10" name="Picture 9">
            <a:extLst>
              <a:ext uri="{FF2B5EF4-FFF2-40B4-BE49-F238E27FC236}">
                <a16:creationId xmlns:a16="http://schemas.microsoft.com/office/drawing/2014/main" id="{D1AC398B-36C1-EA93-97E0-7C861170A3C5}"/>
              </a:ext>
            </a:extLst>
          </p:cNvPr>
          <p:cNvPicPr>
            <a:picLocks noChangeAspect="1"/>
          </p:cNvPicPr>
          <p:nvPr/>
        </p:nvPicPr>
        <p:blipFill>
          <a:blip r:embed="rId4"/>
          <a:stretch>
            <a:fillRect/>
          </a:stretch>
        </p:blipFill>
        <p:spPr>
          <a:xfrm>
            <a:off x="8580581" y="3429000"/>
            <a:ext cx="3389745" cy="3267364"/>
          </a:xfrm>
          <a:prstGeom prst="rect">
            <a:avLst/>
          </a:prstGeom>
        </p:spPr>
      </p:pic>
      <p:pic>
        <p:nvPicPr>
          <p:cNvPr id="11" name="Picture 10">
            <a:extLst>
              <a:ext uri="{FF2B5EF4-FFF2-40B4-BE49-F238E27FC236}">
                <a16:creationId xmlns:a16="http://schemas.microsoft.com/office/drawing/2014/main" id="{8F10A2D5-BEF5-F0FC-A75E-75815C3150D9}"/>
              </a:ext>
            </a:extLst>
          </p:cNvPr>
          <p:cNvPicPr>
            <a:picLocks noChangeAspect="1"/>
          </p:cNvPicPr>
          <p:nvPr/>
        </p:nvPicPr>
        <p:blipFill>
          <a:blip r:embed="rId5"/>
          <a:stretch>
            <a:fillRect/>
          </a:stretch>
        </p:blipFill>
        <p:spPr>
          <a:xfrm>
            <a:off x="4950690" y="3429000"/>
            <a:ext cx="3498963" cy="3267364"/>
          </a:xfrm>
          <a:prstGeom prst="rect">
            <a:avLst/>
          </a:prstGeom>
        </p:spPr>
      </p:pic>
    </p:spTree>
    <p:extLst>
      <p:ext uri="{BB962C8B-B14F-4D97-AF65-F5344CB8AC3E}">
        <p14:creationId xmlns:p14="http://schemas.microsoft.com/office/powerpoint/2010/main" val="2904827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14BCB-0694-7825-77BF-6FC2D439328B}"/>
              </a:ext>
            </a:extLst>
          </p:cNvPr>
          <p:cNvSpPr>
            <a:spLocks noGrp="1"/>
          </p:cNvSpPr>
          <p:nvPr>
            <p:ph type="title"/>
          </p:nvPr>
        </p:nvSpPr>
        <p:spPr/>
        <p:txBody>
          <a:bodyPr/>
          <a:lstStyle/>
          <a:p>
            <a:r>
              <a:rPr lang="en-US"/>
              <a:t>Karen Traditions</a:t>
            </a:r>
          </a:p>
        </p:txBody>
      </p:sp>
      <p:pic>
        <p:nvPicPr>
          <p:cNvPr id="6" name="Content Placeholder 5">
            <a:extLst>
              <a:ext uri="{FF2B5EF4-FFF2-40B4-BE49-F238E27FC236}">
                <a16:creationId xmlns:a16="http://schemas.microsoft.com/office/drawing/2014/main" id="{C222CD79-BBD8-74E4-CE9E-F6A0F6059F69}"/>
              </a:ext>
            </a:extLst>
          </p:cNvPr>
          <p:cNvPicPr>
            <a:picLocks noGrp="1" noChangeAspect="1"/>
          </p:cNvPicPr>
          <p:nvPr>
            <p:ph idx="13"/>
          </p:nvPr>
        </p:nvPicPr>
        <p:blipFill>
          <a:blip r:embed="rId2"/>
          <a:stretch>
            <a:fillRect/>
          </a:stretch>
        </p:blipFill>
        <p:spPr>
          <a:xfrm>
            <a:off x="410574" y="2691442"/>
            <a:ext cx="4354155" cy="2961213"/>
          </a:xfrm>
          <a:prstGeom prst="rect">
            <a:avLst/>
          </a:prstGeom>
        </p:spPr>
      </p:pic>
      <p:sp>
        <p:nvSpPr>
          <p:cNvPr id="4" name="Picture Placeholder 3">
            <a:extLst>
              <a:ext uri="{FF2B5EF4-FFF2-40B4-BE49-F238E27FC236}">
                <a16:creationId xmlns:a16="http://schemas.microsoft.com/office/drawing/2014/main" id="{556C73D3-7541-E363-81CA-36ED725D809E}"/>
              </a:ext>
            </a:extLst>
          </p:cNvPr>
          <p:cNvSpPr>
            <a:spLocks noGrp="1"/>
          </p:cNvSpPr>
          <p:nvPr>
            <p:ph type="pic" sz="quarter" idx="14"/>
          </p:nvPr>
        </p:nvSpPr>
        <p:spPr>
          <a:xfrm>
            <a:off x="4951851" y="914400"/>
            <a:ext cx="6829575" cy="6219645"/>
          </a:xfrm>
        </p:spPr>
        <p:txBody>
          <a:bodyPr>
            <a:normAutofit/>
          </a:bodyPr>
          <a:lstStyle/>
          <a:p>
            <a:r>
              <a:rPr lang="en-US" sz="1700"/>
              <a:t>Multi-generation families live together and support each other</a:t>
            </a:r>
          </a:p>
          <a:p>
            <a:r>
              <a:rPr lang="en-US" sz="1700"/>
              <a:t>In Karen culture we do not have “First Name or Last name or Clan names”. Siblings can have different last names, parents and children can have different last names.</a:t>
            </a:r>
          </a:p>
          <a:p>
            <a:r>
              <a:rPr lang="en-US" sz="1700"/>
              <a:t>Not a culture that is expressive (verbal or emotions), problems are usually solved by non-confrontative manner or avoidance</a:t>
            </a:r>
          </a:p>
          <a:p>
            <a:r>
              <a:rPr lang="en-US" sz="1700"/>
              <a:t>Never address the elders by their names</a:t>
            </a:r>
          </a:p>
          <a:p>
            <a:pPr marL="0" indent="0">
              <a:buNone/>
            </a:pPr>
            <a:r>
              <a:rPr lang="en-US" sz="1700" err="1"/>
              <a:t>Karens</a:t>
            </a:r>
            <a:r>
              <a:rPr lang="en-US" sz="1700"/>
              <a:t> practice three main religions :</a:t>
            </a:r>
          </a:p>
          <a:p>
            <a:pPr marL="0" indent="0">
              <a:buNone/>
            </a:pPr>
            <a:r>
              <a:rPr lang="en-US" sz="1700" err="1"/>
              <a:t>Animisim</a:t>
            </a:r>
            <a:r>
              <a:rPr lang="en-US" sz="1700"/>
              <a:t>/Spirit worship, Buddhism, Christianity  </a:t>
            </a:r>
          </a:p>
          <a:p>
            <a:pPr marL="0" indent="0">
              <a:buNone/>
            </a:pPr>
            <a:r>
              <a:rPr lang="en-US" sz="1700"/>
              <a:t>Close ties to extended family members and neighbors and help each other with babysitting or caregiving of elderly</a:t>
            </a:r>
          </a:p>
          <a:p>
            <a:pPr marL="0" indent="0">
              <a:buNone/>
            </a:pPr>
            <a:endParaRPr lang="en-US" sz="1900"/>
          </a:p>
          <a:p>
            <a:pPr marL="0" indent="0">
              <a:buNone/>
            </a:pPr>
            <a:endParaRPr lang="en-US"/>
          </a:p>
        </p:txBody>
      </p:sp>
      <p:pic>
        <p:nvPicPr>
          <p:cNvPr id="5" name="Picture 4">
            <a:extLst>
              <a:ext uri="{FF2B5EF4-FFF2-40B4-BE49-F238E27FC236}">
                <a16:creationId xmlns:a16="http://schemas.microsoft.com/office/drawing/2014/main" id="{4E8A442E-1F53-9AF7-7903-658E79F73552}"/>
              </a:ext>
            </a:extLst>
          </p:cNvPr>
          <p:cNvPicPr>
            <a:picLocks noChangeAspect="1"/>
          </p:cNvPicPr>
          <p:nvPr/>
        </p:nvPicPr>
        <p:blipFill>
          <a:blip r:embed="rId3"/>
          <a:stretch>
            <a:fillRect/>
          </a:stretch>
        </p:blipFill>
        <p:spPr>
          <a:xfrm>
            <a:off x="8968419" y="39600"/>
            <a:ext cx="3072650" cy="798645"/>
          </a:xfrm>
          <a:prstGeom prst="rect">
            <a:avLst/>
          </a:prstGeom>
        </p:spPr>
      </p:pic>
    </p:spTree>
    <p:extLst>
      <p:ext uri="{BB962C8B-B14F-4D97-AF65-F5344CB8AC3E}">
        <p14:creationId xmlns:p14="http://schemas.microsoft.com/office/powerpoint/2010/main" val="278020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B56E-FC9C-987F-40CF-4CCC9F36C647}"/>
              </a:ext>
            </a:extLst>
          </p:cNvPr>
          <p:cNvSpPr>
            <a:spLocks noGrp="1"/>
          </p:cNvSpPr>
          <p:nvPr>
            <p:ph type="title"/>
          </p:nvPr>
        </p:nvSpPr>
        <p:spPr/>
        <p:txBody>
          <a:bodyPr/>
          <a:lstStyle/>
          <a:p>
            <a:r>
              <a:rPr lang="en-US"/>
              <a:t>Decades of conflicts in Burma</a:t>
            </a:r>
          </a:p>
        </p:txBody>
      </p:sp>
      <p:pic>
        <p:nvPicPr>
          <p:cNvPr id="5" name="Content Placeholder 4">
            <a:extLst>
              <a:ext uri="{FF2B5EF4-FFF2-40B4-BE49-F238E27FC236}">
                <a16:creationId xmlns:a16="http://schemas.microsoft.com/office/drawing/2014/main" id="{A07F9EA9-C193-C7E7-AFFE-0D4BD520504C}"/>
              </a:ext>
            </a:extLst>
          </p:cNvPr>
          <p:cNvPicPr>
            <a:picLocks noGrp="1" noChangeAspect="1"/>
          </p:cNvPicPr>
          <p:nvPr>
            <p:ph idx="13"/>
          </p:nvPr>
        </p:nvPicPr>
        <p:blipFill>
          <a:blip r:embed="rId2"/>
          <a:stretch>
            <a:fillRect/>
          </a:stretch>
        </p:blipFill>
        <p:spPr>
          <a:xfrm>
            <a:off x="646545" y="2733964"/>
            <a:ext cx="4027055" cy="2974109"/>
          </a:xfrm>
          <a:prstGeom prst="rect">
            <a:avLst/>
          </a:prstGeom>
        </p:spPr>
      </p:pic>
      <p:sp>
        <p:nvSpPr>
          <p:cNvPr id="4" name="Picture Placeholder 3">
            <a:extLst>
              <a:ext uri="{FF2B5EF4-FFF2-40B4-BE49-F238E27FC236}">
                <a16:creationId xmlns:a16="http://schemas.microsoft.com/office/drawing/2014/main" id="{39459BC4-97CC-7CEE-3E0B-7BF14D85D2FC}"/>
              </a:ext>
            </a:extLst>
          </p:cNvPr>
          <p:cNvSpPr>
            <a:spLocks noGrp="1"/>
          </p:cNvSpPr>
          <p:nvPr>
            <p:ph type="pic" sz="quarter" idx="14"/>
          </p:nvPr>
        </p:nvSpPr>
        <p:spPr>
          <a:xfrm>
            <a:off x="4979987" y="438922"/>
            <a:ext cx="6681706" cy="6168683"/>
          </a:xfrm>
        </p:spPr>
        <p:txBody>
          <a:bodyPr>
            <a:normAutofit lnSpcReduction="10000"/>
          </a:bodyPr>
          <a:lstStyle/>
          <a:p>
            <a:endParaRPr lang="en-US"/>
          </a:p>
          <a:p>
            <a:r>
              <a:rPr lang="en-US" sz="1800"/>
              <a:t>WWII British (allied with Karen forces) vs Japanese (allied with Burmese forces) fought in Burma</a:t>
            </a:r>
          </a:p>
          <a:p>
            <a:r>
              <a:rPr lang="en-US" sz="1800"/>
              <a:t>Britain gave Burma independence to Burmese on January 4, 1948. </a:t>
            </a:r>
          </a:p>
          <a:p>
            <a:r>
              <a:rPr lang="en-US" sz="1800"/>
              <a:t>Ethnic groups of Burma have been struggling for ethnic and political rights to self-govern. Ongoing Burmese military dictatorship oppressed ethnic people and their rights.</a:t>
            </a:r>
          </a:p>
          <a:p>
            <a:r>
              <a:rPr lang="en-US" sz="1800"/>
              <a:t>Displaced people increased after 2021military coup by the Burmese military (approximately 600,000 people displaced in </a:t>
            </a:r>
            <a:r>
              <a:rPr lang="en-US" sz="1800" err="1"/>
              <a:t>karen</a:t>
            </a:r>
            <a:r>
              <a:rPr lang="en-US" sz="1800"/>
              <a:t> controlled regions)</a:t>
            </a:r>
          </a:p>
          <a:p>
            <a:r>
              <a:rPr lang="en-US" sz="1800"/>
              <a:t>Karen refugees must walk for weeks to reach the refugee camps</a:t>
            </a:r>
          </a:p>
        </p:txBody>
      </p:sp>
      <p:pic>
        <p:nvPicPr>
          <p:cNvPr id="6" name="Picture 5">
            <a:extLst>
              <a:ext uri="{FF2B5EF4-FFF2-40B4-BE49-F238E27FC236}">
                <a16:creationId xmlns:a16="http://schemas.microsoft.com/office/drawing/2014/main" id="{8E0FA73D-2C05-B074-53F1-E47F3791E0AC}"/>
              </a:ext>
            </a:extLst>
          </p:cNvPr>
          <p:cNvPicPr>
            <a:picLocks noChangeAspect="1"/>
          </p:cNvPicPr>
          <p:nvPr/>
        </p:nvPicPr>
        <p:blipFill>
          <a:blip r:embed="rId3"/>
          <a:stretch>
            <a:fillRect/>
          </a:stretch>
        </p:blipFill>
        <p:spPr>
          <a:xfrm>
            <a:off x="8968419" y="39600"/>
            <a:ext cx="3072650" cy="798645"/>
          </a:xfrm>
          <a:prstGeom prst="rect">
            <a:avLst/>
          </a:prstGeom>
        </p:spPr>
      </p:pic>
    </p:spTree>
    <p:extLst>
      <p:ext uri="{BB962C8B-B14F-4D97-AF65-F5344CB8AC3E}">
        <p14:creationId xmlns:p14="http://schemas.microsoft.com/office/powerpoint/2010/main" val="2716323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387B-E3D7-5B46-4EAD-12199A8F1EB1}"/>
              </a:ext>
            </a:extLst>
          </p:cNvPr>
          <p:cNvSpPr>
            <a:spLocks noGrp="1"/>
          </p:cNvSpPr>
          <p:nvPr>
            <p:ph type="title"/>
          </p:nvPr>
        </p:nvSpPr>
        <p:spPr/>
        <p:txBody>
          <a:bodyPr/>
          <a:lstStyle/>
          <a:p>
            <a:r>
              <a:rPr lang="en-US"/>
              <a:t>Life in Refugee Camps</a:t>
            </a:r>
          </a:p>
        </p:txBody>
      </p:sp>
      <p:pic>
        <p:nvPicPr>
          <p:cNvPr id="5" name="Content Placeholder 4">
            <a:extLst>
              <a:ext uri="{FF2B5EF4-FFF2-40B4-BE49-F238E27FC236}">
                <a16:creationId xmlns:a16="http://schemas.microsoft.com/office/drawing/2014/main" id="{07FDAFD0-1113-EF5B-CDA7-FB2896549CA3}"/>
              </a:ext>
            </a:extLst>
          </p:cNvPr>
          <p:cNvPicPr>
            <a:picLocks noGrp="1" noChangeAspect="1"/>
          </p:cNvPicPr>
          <p:nvPr>
            <p:ph idx="13"/>
          </p:nvPr>
        </p:nvPicPr>
        <p:blipFill>
          <a:blip r:embed="rId2"/>
          <a:stretch>
            <a:fillRect/>
          </a:stretch>
        </p:blipFill>
        <p:spPr>
          <a:xfrm>
            <a:off x="674255" y="2687782"/>
            <a:ext cx="3712731" cy="3537527"/>
          </a:xfrm>
          <a:prstGeom prst="rect">
            <a:avLst/>
          </a:prstGeom>
        </p:spPr>
      </p:pic>
      <p:sp>
        <p:nvSpPr>
          <p:cNvPr id="4" name="Picture Placeholder 3">
            <a:extLst>
              <a:ext uri="{FF2B5EF4-FFF2-40B4-BE49-F238E27FC236}">
                <a16:creationId xmlns:a16="http://schemas.microsoft.com/office/drawing/2014/main" id="{1F967DB2-524C-F11E-CD9A-F92068DF5350}"/>
              </a:ext>
            </a:extLst>
          </p:cNvPr>
          <p:cNvSpPr>
            <a:spLocks noGrp="1"/>
          </p:cNvSpPr>
          <p:nvPr>
            <p:ph type="pic" sz="quarter" idx="14"/>
          </p:nvPr>
        </p:nvSpPr>
        <p:spPr>
          <a:xfrm>
            <a:off x="5022025" y="1181330"/>
            <a:ext cx="6874412" cy="3275215"/>
          </a:xfrm>
        </p:spPr>
        <p:txBody>
          <a:bodyPr/>
          <a:lstStyle/>
          <a:p>
            <a:r>
              <a:rPr lang="en-US"/>
              <a:t>No freedom to move around</a:t>
            </a:r>
          </a:p>
          <a:p>
            <a:r>
              <a:rPr lang="en-US"/>
              <a:t>Poverty</a:t>
            </a:r>
          </a:p>
          <a:p>
            <a:r>
              <a:rPr lang="en-US"/>
              <a:t>Lack of access to health care, education and employment opportunities</a:t>
            </a:r>
          </a:p>
          <a:p>
            <a:r>
              <a:rPr lang="en-US"/>
              <a:t>Average wait time 10-15 years to resettle in a third country</a:t>
            </a:r>
          </a:p>
        </p:txBody>
      </p:sp>
      <p:pic>
        <p:nvPicPr>
          <p:cNvPr id="3" name="Picture 2">
            <a:extLst>
              <a:ext uri="{FF2B5EF4-FFF2-40B4-BE49-F238E27FC236}">
                <a16:creationId xmlns:a16="http://schemas.microsoft.com/office/drawing/2014/main" id="{91ED0F88-708B-09B5-E6C4-38CAF92B9E9C}"/>
              </a:ext>
            </a:extLst>
          </p:cNvPr>
          <p:cNvPicPr>
            <a:picLocks noChangeAspect="1"/>
          </p:cNvPicPr>
          <p:nvPr/>
        </p:nvPicPr>
        <p:blipFill>
          <a:blip r:embed="rId3"/>
          <a:stretch>
            <a:fillRect/>
          </a:stretch>
        </p:blipFill>
        <p:spPr>
          <a:xfrm>
            <a:off x="8968419" y="39600"/>
            <a:ext cx="3072650" cy="798645"/>
          </a:xfrm>
          <a:prstGeom prst="rect">
            <a:avLst/>
          </a:prstGeom>
        </p:spPr>
      </p:pic>
      <p:pic>
        <p:nvPicPr>
          <p:cNvPr id="6" name="Picture 5">
            <a:extLst>
              <a:ext uri="{FF2B5EF4-FFF2-40B4-BE49-F238E27FC236}">
                <a16:creationId xmlns:a16="http://schemas.microsoft.com/office/drawing/2014/main" id="{FA0892E4-1508-D326-0A33-1ED22AEB10DB}"/>
              </a:ext>
            </a:extLst>
          </p:cNvPr>
          <p:cNvPicPr>
            <a:picLocks noChangeAspect="1"/>
          </p:cNvPicPr>
          <p:nvPr/>
        </p:nvPicPr>
        <p:blipFill>
          <a:blip r:embed="rId4"/>
          <a:stretch>
            <a:fillRect/>
          </a:stretch>
        </p:blipFill>
        <p:spPr>
          <a:xfrm>
            <a:off x="8266546" y="4456545"/>
            <a:ext cx="3482020" cy="1865746"/>
          </a:xfrm>
          <a:prstGeom prst="rect">
            <a:avLst/>
          </a:prstGeom>
        </p:spPr>
      </p:pic>
      <p:pic>
        <p:nvPicPr>
          <p:cNvPr id="7" name="Picture 6">
            <a:extLst>
              <a:ext uri="{FF2B5EF4-FFF2-40B4-BE49-F238E27FC236}">
                <a16:creationId xmlns:a16="http://schemas.microsoft.com/office/drawing/2014/main" id="{9E71EDCB-FD16-EBFD-5675-B3C13B0863A7}"/>
              </a:ext>
            </a:extLst>
          </p:cNvPr>
          <p:cNvPicPr>
            <a:picLocks noChangeAspect="1"/>
          </p:cNvPicPr>
          <p:nvPr/>
        </p:nvPicPr>
        <p:blipFill>
          <a:blip r:embed="rId5"/>
          <a:stretch>
            <a:fillRect/>
          </a:stretch>
        </p:blipFill>
        <p:spPr>
          <a:xfrm>
            <a:off x="4386985" y="4456545"/>
            <a:ext cx="4264601" cy="1864882"/>
          </a:xfrm>
          <a:prstGeom prst="rect">
            <a:avLst/>
          </a:prstGeom>
        </p:spPr>
      </p:pic>
    </p:spTree>
    <p:extLst>
      <p:ext uri="{BB962C8B-B14F-4D97-AF65-F5344CB8AC3E}">
        <p14:creationId xmlns:p14="http://schemas.microsoft.com/office/powerpoint/2010/main" val="3229458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EA314-8E33-8C31-D808-6DE2F9242E05}"/>
              </a:ext>
            </a:extLst>
          </p:cNvPr>
          <p:cNvSpPr>
            <a:spLocks noGrp="1"/>
          </p:cNvSpPr>
          <p:nvPr>
            <p:ph type="title"/>
          </p:nvPr>
        </p:nvSpPr>
        <p:spPr/>
        <p:txBody>
          <a:bodyPr/>
          <a:lstStyle/>
          <a:p>
            <a:r>
              <a:rPr lang="en-US"/>
              <a:t>Life in the US</a:t>
            </a:r>
          </a:p>
        </p:txBody>
      </p:sp>
      <p:pic>
        <p:nvPicPr>
          <p:cNvPr id="5" name="Content Placeholder 4">
            <a:extLst>
              <a:ext uri="{FF2B5EF4-FFF2-40B4-BE49-F238E27FC236}">
                <a16:creationId xmlns:a16="http://schemas.microsoft.com/office/drawing/2014/main" id="{A4AEC5BB-BD2E-338D-FDAF-1249DE010969}"/>
              </a:ext>
            </a:extLst>
          </p:cNvPr>
          <p:cNvPicPr>
            <a:picLocks noGrp="1" noChangeAspect="1"/>
          </p:cNvPicPr>
          <p:nvPr>
            <p:ph idx="13"/>
          </p:nvPr>
        </p:nvPicPr>
        <p:blipFill>
          <a:blip r:embed="rId2"/>
          <a:stretch>
            <a:fillRect/>
          </a:stretch>
        </p:blipFill>
        <p:spPr>
          <a:xfrm>
            <a:off x="8201052" y="1993892"/>
            <a:ext cx="3059113" cy="2038952"/>
          </a:xfrm>
          <a:prstGeom prst="rect">
            <a:avLst/>
          </a:prstGeom>
        </p:spPr>
      </p:pic>
      <p:sp>
        <p:nvSpPr>
          <p:cNvPr id="4" name="Picture Placeholder 3">
            <a:extLst>
              <a:ext uri="{FF2B5EF4-FFF2-40B4-BE49-F238E27FC236}">
                <a16:creationId xmlns:a16="http://schemas.microsoft.com/office/drawing/2014/main" id="{E45B0ED1-DD3F-712D-9815-CBED6BE0E288}"/>
              </a:ext>
            </a:extLst>
          </p:cNvPr>
          <p:cNvSpPr>
            <a:spLocks noGrp="1"/>
          </p:cNvSpPr>
          <p:nvPr>
            <p:ph type="pic" sz="quarter" idx="14"/>
          </p:nvPr>
        </p:nvSpPr>
        <p:spPr>
          <a:xfrm>
            <a:off x="4740412" y="1138679"/>
            <a:ext cx="6921281" cy="5788331"/>
          </a:xfrm>
        </p:spPr>
        <p:txBody>
          <a:bodyPr/>
          <a:lstStyle/>
          <a:p>
            <a:pPr marL="0" indent="0">
              <a:buNone/>
            </a:pPr>
            <a:r>
              <a:rPr lang="en-US" b="1"/>
              <a:t>Issues and Barriers in the US</a:t>
            </a:r>
          </a:p>
          <a:p>
            <a:pPr marL="0" indent="0">
              <a:buNone/>
            </a:pPr>
            <a:r>
              <a:rPr lang="en-US"/>
              <a:t>Language</a:t>
            </a:r>
          </a:p>
          <a:p>
            <a:pPr marL="0" indent="0">
              <a:buNone/>
            </a:pPr>
            <a:r>
              <a:rPr lang="en-US"/>
              <a:t>Education &amp; Jobs</a:t>
            </a:r>
          </a:p>
          <a:p>
            <a:pPr marL="0" indent="0">
              <a:buNone/>
            </a:pPr>
            <a:r>
              <a:rPr lang="en-US"/>
              <a:t>Housing</a:t>
            </a:r>
          </a:p>
          <a:p>
            <a:pPr marL="0" indent="0">
              <a:buNone/>
            </a:pPr>
            <a:r>
              <a:rPr lang="en-US"/>
              <a:t>Transportation</a:t>
            </a:r>
          </a:p>
          <a:p>
            <a:pPr marL="0" indent="0">
              <a:buNone/>
            </a:pPr>
            <a:r>
              <a:rPr lang="en-US"/>
              <a:t>Accessing Healthcare</a:t>
            </a:r>
          </a:p>
          <a:p>
            <a:pPr marL="0" indent="0">
              <a:buNone/>
            </a:pPr>
            <a:r>
              <a:rPr lang="en-US"/>
              <a:t>Navigating the System</a:t>
            </a:r>
          </a:p>
          <a:p>
            <a:pPr marL="0" indent="0">
              <a:buNone/>
            </a:pPr>
            <a:r>
              <a:rPr lang="en-US"/>
              <a:t>Cultural Differences (communication, parenting etc..)</a:t>
            </a:r>
          </a:p>
          <a:p>
            <a:pPr marL="0" indent="0">
              <a:buNone/>
            </a:pPr>
            <a:r>
              <a:rPr lang="en-US"/>
              <a:t>Substance Use and mental health issues</a:t>
            </a:r>
          </a:p>
          <a:p>
            <a:pPr marL="0" indent="0">
              <a:buNone/>
            </a:pPr>
            <a:endParaRPr lang="en-US"/>
          </a:p>
        </p:txBody>
      </p:sp>
      <p:pic>
        <p:nvPicPr>
          <p:cNvPr id="6" name="Picture 5">
            <a:extLst>
              <a:ext uri="{FF2B5EF4-FFF2-40B4-BE49-F238E27FC236}">
                <a16:creationId xmlns:a16="http://schemas.microsoft.com/office/drawing/2014/main" id="{F46470D6-168E-0891-B889-11EDF8F2845D}"/>
              </a:ext>
            </a:extLst>
          </p:cNvPr>
          <p:cNvPicPr>
            <a:picLocks noChangeAspect="1"/>
          </p:cNvPicPr>
          <p:nvPr/>
        </p:nvPicPr>
        <p:blipFill>
          <a:blip r:embed="rId3"/>
          <a:stretch>
            <a:fillRect/>
          </a:stretch>
        </p:blipFill>
        <p:spPr>
          <a:xfrm>
            <a:off x="530307" y="2692097"/>
            <a:ext cx="4244893" cy="3265358"/>
          </a:xfrm>
          <a:prstGeom prst="rect">
            <a:avLst/>
          </a:prstGeom>
        </p:spPr>
      </p:pic>
      <p:pic>
        <p:nvPicPr>
          <p:cNvPr id="7" name="Picture 6">
            <a:extLst>
              <a:ext uri="{FF2B5EF4-FFF2-40B4-BE49-F238E27FC236}">
                <a16:creationId xmlns:a16="http://schemas.microsoft.com/office/drawing/2014/main" id="{8B3389F2-FDCD-70F4-675A-F3C2C468FFC3}"/>
              </a:ext>
            </a:extLst>
          </p:cNvPr>
          <p:cNvPicPr>
            <a:picLocks noChangeAspect="1"/>
          </p:cNvPicPr>
          <p:nvPr/>
        </p:nvPicPr>
        <p:blipFill>
          <a:blip r:embed="rId4"/>
          <a:stretch>
            <a:fillRect/>
          </a:stretch>
        </p:blipFill>
        <p:spPr>
          <a:xfrm>
            <a:off x="8968419" y="39600"/>
            <a:ext cx="3072650" cy="798645"/>
          </a:xfrm>
          <a:prstGeom prst="rect">
            <a:avLst/>
          </a:prstGeom>
        </p:spPr>
      </p:pic>
    </p:spTree>
    <p:extLst>
      <p:ext uri="{BB962C8B-B14F-4D97-AF65-F5344CB8AC3E}">
        <p14:creationId xmlns:p14="http://schemas.microsoft.com/office/powerpoint/2010/main" val="2011635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E851-EF6B-2DBA-1E75-FDC4B0C1DE19}"/>
              </a:ext>
            </a:extLst>
          </p:cNvPr>
          <p:cNvSpPr>
            <a:spLocks noGrp="1"/>
          </p:cNvSpPr>
          <p:nvPr>
            <p:ph type="title"/>
          </p:nvPr>
        </p:nvSpPr>
        <p:spPr/>
        <p:txBody>
          <a:bodyPr>
            <a:normAutofit/>
          </a:bodyPr>
          <a:lstStyle/>
          <a:p>
            <a:r>
              <a:rPr lang="en-US" sz="3600">
                <a:ea typeface="+mj-lt"/>
                <a:cs typeface="+mj-lt"/>
              </a:rPr>
              <a:t>Karen elders' attitudes towards health care </a:t>
            </a:r>
            <a:endParaRPr lang="en-US" sz="3600"/>
          </a:p>
        </p:txBody>
      </p:sp>
      <p:sp>
        <p:nvSpPr>
          <p:cNvPr id="3" name="Content Placeholder 2">
            <a:extLst>
              <a:ext uri="{FF2B5EF4-FFF2-40B4-BE49-F238E27FC236}">
                <a16:creationId xmlns:a16="http://schemas.microsoft.com/office/drawing/2014/main" id="{147C6A54-355A-2295-2050-7087DDD8B603}"/>
              </a:ext>
            </a:extLst>
          </p:cNvPr>
          <p:cNvSpPr>
            <a:spLocks noGrp="1"/>
          </p:cNvSpPr>
          <p:nvPr>
            <p:ph idx="1"/>
          </p:nvPr>
        </p:nvSpPr>
        <p:spPr>
          <a:xfrm>
            <a:off x="989400" y="1685925"/>
            <a:ext cx="10213200" cy="5132475"/>
          </a:xfrm>
        </p:spPr>
        <p:txBody>
          <a:bodyPr vert="horz" lIns="91440" tIns="45720" rIns="91440" bIns="45720" rtlCol="0" anchor="t">
            <a:normAutofit/>
          </a:bodyPr>
          <a:lstStyle/>
          <a:p>
            <a:pPr marL="359410" indent="-359410"/>
            <a:r>
              <a:rPr lang="en-US">
                <a:solidFill>
                  <a:srgbClr val="000000">
                    <a:alpha val="60000"/>
                  </a:srgbClr>
                </a:solidFill>
              </a:rPr>
              <a:t>Most Karen elder are not a generation that are familiar with western health care (prevention or treatment)</a:t>
            </a:r>
          </a:p>
          <a:p>
            <a:pPr marL="359410" indent="-359410"/>
            <a:r>
              <a:rPr lang="en-US">
                <a:solidFill>
                  <a:srgbClr val="000000">
                    <a:alpha val="60000"/>
                  </a:srgbClr>
                </a:solidFill>
              </a:rPr>
              <a:t>Lack of knowledge/education about different health systems</a:t>
            </a:r>
            <a:endParaRPr lang="en-US"/>
          </a:p>
          <a:p>
            <a:pPr marL="359410" indent="-359410"/>
            <a:r>
              <a:rPr lang="en-US">
                <a:solidFill>
                  <a:srgbClr val="000000">
                    <a:alpha val="60000"/>
                  </a:srgbClr>
                </a:solidFill>
              </a:rPr>
              <a:t>Don't know how to get health information or how to advocate for themselves</a:t>
            </a:r>
          </a:p>
          <a:p>
            <a:pPr marL="359410" indent="-359410"/>
            <a:r>
              <a:rPr lang="en-US">
                <a:solidFill>
                  <a:srgbClr val="000000">
                    <a:alpha val="60000"/>
                  </a:srgbClr>
                </a:solidFill>
              </a:rPr>
              <a:t>Can't choose provider that they wanted because of language barrier</a:t>
            </a:r>
          </a:p>
          <a:p>
            <a:pPr marL="359410" indent="-359410"/>
            <a:r>
              <a:rPr lang="en-US">
                <a:solidFill>
                  <a:srgbClr val="000000">
                    <a:alpha val="60000"/>
                  </a:srgbClr>
                </a:solidFill>
              </a:rPr>
              <a:t>Like to use natural herbs because they have been using for so long, passed down from generation to generation.</a:t>
            </a:r>
          </a:p>
          <a:p>
            <a:pPr marL="359410" indent="-359410"/>
            <a:r>
              <a:rPr lang="en-US">
                <a:solidFill>
                  <a:srgbClr val="000000">
                    <a:alpha val="60000"/>
                  </a:srgbClr>
                </a:solidFill>
              </a:rPr>
              <a:t>Don't like to use a lot of western medicine because of side affects</a:t>
            </a:r>
          </a:p>
          <a:p>
            <a:pPr marL="359410" indent="-359410"/>
            <a:endParaRPr lang="en-US">
              <a:solidFill>
                <a:srgbClr val="000000">
                  <a:alpha val="60000"/>
                </a:srgbClr>
              </a:solidFill>
            </a:endParaRPr>
          </a:p>
          <a:p>
            <a:pPr marL="359410" indent="-359410"/>
            <a:endParaRPr lang="en-US">
              <a:solidFill>
                <a:srgbClr val="000000">
                  <a:alpha val="60000"/>
                </a:srgbClr>
              </a:solidFill>
            </a:endParaRPr>
          </a:p>
        </p:txBody>
      </p:sp>
      <p:pic>
        <p:nvPicPr>
          <p:cNvPr id="4" name="Picture 3">
            <a:extLst>
              <a:ext uri="{FF2B5EF4-FFF2-40B4-BE49-F238E27FC236}">
                <a16:creationId xmlns:a16="http://schemas.microsoft.com/office/drawing/2014/main" id="{8403E2F6-2350-3F1A-F01B-F8EECF9C64F1}"/>
              </a:ext>
            </a:extLst>
          </p:cNvPr>
          <p:cNvPicPr>
            <a:picLocks noChangeAspect="1"/>
          </p:cNvPicPr>
          <p:nvPr/>
        </p:nvPicPr>
        <p:blipFill>
          <a:blip r:embed="rId2"/>
          <a:stretch>
            <a:fillRect/>
          </a:stretch>
        </p:blipFill>
        <p:spPr>
          <a:xfrm>
            <a:off x="8968419" y="39600"/>
            <a:ext cx="3072650" cy="798645"/>
          </a:xfrm>
          <a:prstGeom prst="rect">
            <a:avLst/>
          </a:prstGeom>
        </p:spPr>
      </p:pic>
    </p:spTree>
    <p:extLst>
      <p:ext uri="{BB962C8B-B14F-4D97-AF65-F5344CB8AC3E}">
        <p14:creationId xmlns:p14="http://schemas.microsoft.com/office/powerpoint/2010/main" val="152431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6659A1-46FD-DBE9-C254-5742EE81877F}"/>
              </a:ext>
            </a:extLst>
          </p:cNvPr>
          <p:cNvSpPr>
            <a:spLocks noGrp="1"/>
          </p:cNvSpPr>
          <p:nvPr>
            <p:ph idx="1"/>
          </p:nvPr>
        </p:nvSpPr>
        <p:spPr>
          <a:xfrm>
            <a:off x="989400" y="1685925"/>
            <a:ext cx="10213200" cy="5001202"/>
          </a:xfrm>
        </p:spPr>
        <p:txBody>
          <a:bodyPr>
            <a:normAutofit fontScale="92500"/>
          </a:bodyPr>
          <a:lstStyle/>
          <a:p>
            <a:r>
              <a:rPr lang="en-US"/>
              <a:t>Depend on family members to make decisions for them</a:t>
            </a:r>
          </a:p>
          <a:p>
            <a:r>
              <a:rPr lang="en-US"/>
              <a:t>Sensitive to “Health Care Directives” (worry if the provider is passively letting them know they will die soon, also a bad omen to think/talk about death before it happens)</a:t>
            </a:r>
          </a:p>
          <a:p>
            <a:r>
              <a:rPr lang="en-US"/>
              <a:t>It is important to explain the purpose of “Health Care Directives” and the different world view of western culture. </a:t>
            </a:r>
          </a:p>
          <a:p>
            <a:pPr marL="0" indent="0">
              <a:buNone/>
            </a:pPr>
            <a:r>
              <a:rPr lang="en-US"/>
              <a:t> planning vs go with the flow</a:t>
            </a:r>
          </a:p>
          <a:p>
            <a:pPr marL="0" indent="0">
              <a:buNone/>
            </a:pPr>
            <a:r>
              <a:rPr lang="en-US"/>
              <a:t>Karen elders that experienced war trauma, don’t like to discuss or talk about their experiences in the form of Therapy.  We found that, they prefer social connections and gatherings to maintain their mental well being and having organic conversations.</a:t>
            </a:r>
          </a:p>
          <a:p>
            <a:pPr marL="0" indent="0">
              <a:buNone/>
            </a:pPr>
            <a:endParaRPr lang="en-US"/>
          </a:p>
        </p:txBody>
      </p:sp>
      <p:pic>
        <p:nvPicPr>
          <p:cNvPr id="4" name="Picture 3">
            <a:extLst>
              <a:ext uri="{FF2B5EF4-FFF2-40B4-BE49-F238E27FC236}">
                <a16:creationId xmlns:a16="http://schemas.microsoft.com/office/drawing/2014/main" id="{3AF14307-A954-B3E7-E455-74A2599932FA}"/>
              </a:ext>
            </a:extLst>
          </p:cNvPr>
          <p:cNvPicPr>
            <a:picLocks noChangeAspect="1"/>
          </p:cNvPicPr>
          <p:nvPr/>
        </p:nvPicPr>
        <p:blipFill>
          <a:blip r:embed="rId2"/>
          <a:stretch>
            <a:fillRect/>
          </a:stretch>
        </p:blipFill>
        <p:spPr>
          <a:xfrm>
            <a:off x="8968419" y="39600"/>
            <a:ext cx="3072650" cy="798645"/>
          </a:xfrm>
          <a:prstGeom prst="rect">
            <a:avLst/>
          </a:prstGeom>
        </p:spPr>
      </p:pic>
      <p:sp>
        <p:nvSpPr>
          <p:cNvPr id="6" name="TextBox 5">
            <a:extLst>
              <a:ext uri="{FF2B5EF4-FFF2-40B4-BE49-F238E27FC236}">
                <a16:creationId xmlns:a16="http://schemas.microsoft.com/office/drawing/2014/main" id="{AFEAC414-A2C3-8402-2C68-790FCB77D1D8}"/>
              </a:ext>
            </a:extLst>
          </p:cNvPr>
          <p:cNvSpPr txBox="1"/>
          <p:nvPr/>
        </p:nvSpPr>
        <p:spPr>
          <a:xfrm>
            <a:off x="1183974" y="947217"/>
            <a:ext cx="9086861" cy="400110"/>
          </a:xfrm>
          <a:prstGeom prst="rect">
            <a:avLst/>
          </a:prstGeom>
          <a:noFill/>
        </p:spPr>
        <p:txBody>
          <a:bodyPr wrap="square">
            <a:spAutoFit/>
          </a:bodyPr>
          <a:lstStyle/>
          <a:p>
            <a:r>
              <a:rPr lang="en-US" sz="2000">
                <a:ea typeface="+mj-lt"/>
                <a:cs typeface="+mj-lt"/>
              </a:rPr>
              <a:t>Karen elders' attitudes towards health care (continued) </a:t>
            </a:r>
            <a:endParaRPr lang="en-US" sz="2000"/>
          </a:p>
        </p:txBody>
      </p:sp>
    </p:spTree>
    <p:extLst>
      <p:ext uri="{BB962C8B-B14F-4D97-AF65-F5344CB8AC3E}">
        <p14:creationId xmlns:p14="http://schemas.microsoft.com/office/powerpoint/2010/main" val="3113389246"/>
      </p:ext>
    </p:extLst>
  </p:cSld>
  <p:clrMapOvr>
    <a:masterClrMapping/>
  </p:clrMapOvr>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87E0DA1BD3C24B975E6ACA058AE242" ma:contentTypeVersion="26" ma:contentTypeDescription="Create a new document." ma:contentTypeScope="" ma:versionID="cc5ecb3a73fde718e033354f6c377977">
  <xsd:schema xmlns:xsd="http://www.w3.org/2001/XMLSchema" xmlns:xs="http://www.w3.org/2001/XMLSchema" xmlns:p="http://schemas.microsoft.com/office/2006/metadata/properties" xmlns:ns2="2061eef7-9af3-4818-b01c-9162266f56bf" xmlns:ns3="e78f773e-0cf3-4624-8d90-38d008d3b25d" targetNamespace="http://schemas.microsoft.com/office/2006/metadata/properties" ma:root="true" ma:fieldsID="dd7ae09fcd7902f7140c436881e07524" ns2:_="" ns3:_="">
    <xsd:import namespace="2061eef7-9af3-4818-b01c-9162266f56bf"/>
    <xsd:import namespace="e78f773e-0cf3-4624-8d90-38d008d3b25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Hta" minOccurs="0"/>
                <xsd:element ref="ns2:af26e880-680a-458e-9254-f7679725504aCountryOrRegion" minOccurs="0"/>
                <xsd:element ref="ns2:af26e880-680a-458e-9254-f7679725504aState" minOccurs="0"/>
                <xsd:element ref="ns2:af26e880-680a-458e-9254-f7679725504aCity" minOccurs="0"/>
                <xsd:element ref="ns2:af26e880-680a-458e-9254-f7679725504aPostalCode" minOccurs="0"/>
                <xsd:element ref="ns2:af26e880-680a-458e-9254-f7679725504aStreet" minOccurs="0"/>
                <xsd:element ref="ns2:af26e880-680a-458e-9254-f7679725504aGeoLoc" minOccurs="0"/>
                <xsd:element ref="ns2:af26e880-680a-458e-9254-f7679725504aDispName" minOccurs="0"/>
                <xsd:element ref="ns2:MediaLengthInSeconds" minOccurs="0"/>
                <xsd:element ref="ns2:lcf76f155ced4ddcb4097134ff3c332f" minOccurs="0"/>
                <xsd:element ref="ns3:TaxCatchAll" minOccurs="0"/>
                <xsd:element ref="ns2:MediaServiceObjectDetectorVersion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61eef7-9af3-4818-b01c-9162266f56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Hta" ma:index="20" nillable="true" ma:displayName="Hta " ma:format="Dropdown" ma:internalName="Hta">
      <xsd:simpleType>
        <xsd:restriction base="dms:Unknown"/>
      </xsd:simpleType>
    </xsd:element>
    <xsd:element name="af26e880-680a-458e-9254-f7679725504aCountryOrRegion" ma:index="21" nillable="true" ma:displayName="Hta : Country/Region" ma:internalName="CountryOrRegion" ma:readOnly="true">
      <xsd:simpleType>
        <xsd:restriction base="dms:Text"/>
      </xsd:simpleType>
    </xsd:element>
    <xsd:element name="af26e880-680a-458e-9254-f7679725504aState" ma:index="22" nillable="true" ma:displayName="Hta : State" ma:internalName="State" ma:readOnly="true">
      <xsd:simpleType>
        <xsd:restriction base="dms:Text"/>
      </xsd:simpleType>
    </xsd:element>
    <xsd:element name="af26e880-680a-458e-9254-f7679725504aCity" ma:index="23" nillable="true" ma:displayName="Hta : City" ma:internalName="City" ma:readOnly="true">
      <xsd:simpleType>
        <xsd:restriction base="dms:Text"/>
      </xsd:simpleType>
    </xsd:element>
    <xsd:element name="af26e880-680a-458e-9254-f7679725504aPostalCode" ma:index="24" nillable="true" ma:displayName="Hta : Postal Code" ma:internalName="PostalCode" ma:readOnly="true">
      <xsd:simpleType>
        <xsd:restriction base="dms:Text"/>
      </xsd:simpleType>
    </xsd:element>
    <xsd:element name="af26e880-680a-458e-9254-f7679725504aStreet" ma:index="25" nillable="true" ma:displayName="Hta : Street" ma:internalName="Street" ma:readOnly="true">
      <xsd:simpleType>
        <xsd:restriction base="dms:Text"/>
      </xsd:simpleType>
    </xsd:element>
    <xsd:element name="af26e880-680a-458e-9254-f7679725504aGeoLoc" ma:index="26" nillable="true" ma:displayName="Hta : Coordinates" ma:internalName="GeoLoc" ma:readOnly="true">
      <xsd:simpleType>
        <xsd:restriction base="dms:Unknown"/>
      </xsd:simpleType>
    </xsd:element>
    <xsd:element name="af26e880-680a-458e-9254-f7679725504aDispName" ma:index="27" nillable="true" ma:displayName="Hta : Name"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5582df40-2372-4643-9b1e-cb640e56d1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_Flow_SignoffStatus" ma:index="3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8f773e-0cf3-4624-8d90-38d008d3b25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f471f725-b938-4531-b637-6c611e711d01}" ma:internalName="TaxCatchAll" ma:showField="CatchAllData" ma:web="e78f773e-0cf3-4624-8d90-38d008d3b2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78f773e-0cf3-4624-8d90-38d008d3b25d" xsi:nil="true"/>
    <MediaServiceKeyPoints xmlns="2061eef7-9af3-4818-b01c-9162266f56bf" xsi:nil="true"/>
    <Hta xmlns="2061eef7-9af3-4818-b01c-9162266f56bf" xsi:nil="true"/>
    <lcf76f155ced4ddcb4097134ff3c332f xmlns="2061eef7-9af3-4818-b01c-9162266f56bf">
      <Terms xmlns="http://schemas.microsoft.com/office/infopath/2007/PartnerControls"/>
    </lcf76f155ced4ddcb4097134ff3c332f>
    <_Flow_SignoffStatus xmlns="2061eef7-9af3-4818-b01c-9162266f56bf" xsi:nil="true"/>
  </documentManagement>
</p:properties>
</file>

<file path=customXml/itemProps1.xml><?xml version="1.0" encoding="utf-8"?>
<ds:datastoreItem xmlns:ds="http://schemas.openxmlformats.org/officeDocument/2006/customXml" ds:itemID="{5E16B874-A21B-440F-AE33-73123367BE29}">
  <ds:schemaRefs>
    <ds:schemaRef ds:uri="2061eef7-9af3-4818-b01c-9162266f56bf"/>
    <ds:schemaRef ds:uri="e78f773e-0cf3-4624-8d90-38d008d3b2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1309999-888E-44BA-A188-888AF21B1F1C}">
  <ds:schemaRefs>
    <ds:schemaRef ds:uri="http://schemas.microsoft.com/sharepoint/v3/contenttype/forms"/>
  </ds:schemaRefs>
</ds:datastoreItem>
</file>

<file path=customXml/itemProps3.xml><?xml version="1.0" encoding="utf-8"?>
<ds:datastoreItem xmlns:ds="http://schemas.openxmlformats.org/officeDocument/2006/customXml" ds:itemID="{61CF82A0-F4E3-45B7-AF6D-1D89198889C4}">
  <ds:schemaRefs>
    <ds:schemaRef ds:uri="2061eef7-9af3-4818-b01c-9162266f56bf"/>
    <ds:schemaRef ds:uri="230e9df3-be65-4c73-a93b-d1236ebd677e"/>
    <ds:schemaRef ds:uri="71af3243-3dd4-4a8d-8c0d-dd76da1f02a5"/>
    <ds:schemaRef ds:uri="e78f773e-0cf3-4624-8d90-38d008d3b25d"/>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Frosted design</Template>
  <TotalTime>0</TotalTime>
  <Words>897</Words>
  <Application>Microsoft Office PowerPoint</Application>
  <PresentationFormat>Widescreen</PresentationFormat>
  <Paragraphs>113</Paragraphs>
  <Slides>14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Arial</vt:lpstr>
      <vt:lpstr>Avenir Next LT Pro</vt:lpstr>
      <vt:lpstr>Calibri</vt:lpstr>
      <vt:lpstr>Goudy Old Style</vt:lpstr>
      <vt:lpstr>Times New Roman</vt:lpstr>
      <vt:lpstr>Wingdings</vt:lpstr>
      <vt:lpstr>FrostyVTI</vt:lpstr>
      <vt:lpstr>Caregiving to the Karen Elders</vt:lpstr>
      <vt:lpstr>Agenda</vt:lpstr>
      <vt:lpstr>History of the Karen People</vt:lpstr>
      <vt:lpstr>Karen Traditions</vt:lpstr>
      <vt:lpstr>Decades of conflicts in Burma</vt:lpstr>
      <vt:lpstr>Life in Refugee Camps</vt:lpstr>
      <vt:lpstr>Life in the US</vt:lpstr>
      <vt:lpstr>Karen elders' attitudes towards health care </vt:lpstr>
      <vt:lpstr>PowerPoint Presentation</vt:lpstr>
      <vt:lpstr>Karen Caregivers of elders </vt:lpstr>
      <vt:lpstr>Karen Caregivers of elders </vt:lpstr>
      <vt:lpstr>Karen Caregivers of elders </vt:lpstr>
      <vt:lpstr>Recommendations for Health Care Professionals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Caregiving to the Karen Elders</dc:title>
  <dc:creator>Clara Tunwin</dc:creator>
  <cp:lastModifiedBy>Clara Tunwin</cp:lastModifiedBy>
  <cp:revision>1</cp:revision>
  <dcterms:created xsi:type="dcterms:W3CDTF">2023-10-19T19:03:25Z</dcterms:created>
  <dcterms:modified xsi:type="dcterms:W3CDTF">2023-10-20T16:55:13Z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0x010100D787E0DA1BD3C24B975E6ACA058AE242</vt:lpwstr>
  </property>
  <property fmtid="{D5CDD505-2E9C-101B-9397-08002B2CF9AE}" pid="3" name="MediaServiceImageTags">
    <vt:lpwstr/>
  </property>
</Properties>
</file>