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 id="2147483746" r:id="rId2"/>
  </p:sldMasterIdLst>
  <p:notesMasterIdLst>
    <p:notesMasterId r:id="rId21"/>
  </p:notesMasterIdLst>
  <p:sldIdLst>
    <p:sldId id="256" r:id="rId3"/>
    <p:sldId id="446" r:id="rId4"/>
    <p:sldId id="447" r:id="rId5"/>
    <p:sldId id="259" r:id="rId6"/>
    <p:sldId id="278" r:id="rId7"/>
    <p:sldId id="284" r:id="rId8"/>
    <p:sldId id="279" r:id="rId9"/>
    <p:sldId id="448" r:id="rId10"/>
    <p:sldId id="439" r:id="rId11"/>
    <p:sldId id="440" r:id="rId12"/>
    <p:sldId id="426" r:id="rId13"/>
    <p:sldId id="280" r:id="rId14"/>
    <p:sldId id="445" r:id="rId15"/>
    <p:sldId id="430" r:id="rId16"/>
    <p:sldId id="437" r:id="rId17"/>
    <p:sldId id="438" r:id="rId18"/>
    <p:sldId id="433" r:id="rId19"/>
    <p:sldId id="25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713"/>
    <a:srgbClr val="8BD3D8"/>
    <a:srgbClr val="A2B526"/>
    <a:srgbClr val="989EA3"/>
    <a:srgbClr val="094C50"/>
    <a:srgbClr val="AD122A"/>
    <a:srgbClr val="A10020"/>
    <a:srgbClr val="303B42"/>
    <a:srgbClr val="AC1F2D"/>
    <a:srgbClr val="C3CD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DCC40-AF00-4905-AE4A-C56C05D2D73E}" v="3" dt="2024-05-02T16:42:31.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5" autoAdjust="0"/>
    <p:restoredTop sz="54289" autoAdjust="0"/>
  </p:normalViewPr>
  <p:slideViewPr>
    <p:cSldViewPr snapToGrid="0" snapToObjects="1">
      <p:cViewPr varScale="1">
        <p:scale>
          <a:sx n="58" d="100"/>
          <a:sy n="58" d="100"/>
        </p:scale>
        <p:origin x="30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chant, Stefan J" userId="6383b7b0-26ae-43ed-9990-968cf679865d" providerId="ADAL" clId="{FA3DCC40-AF00-4905-AE4A-C56C05D2D73E}"/>
    <pc:docChg chg="modSld">
      <pc:chgData name="Merchant, Stefan J" userId="6383b7b0-26ae-43ed-9990-968cf679865d" providerId="ADAL" clId="{FA3DCC40-AF00-4905-AE4A-C56C05D2D73E}" dt="2024-05-02T16:42:31.420" v="2" actId="20577"/>
      <pc:docMkLst>
        <pc:docMk/>
      </pc:docMkLst>
      <pc:sldChg chg="modSp">
        <pc:chgData name="Merchant, Stefan J" userId="6383b7b0-26ae-43ed-9990-968cf679865d" providerId="ADAL" clId="{FA3DCC40-AF00-4905-AE4A-C56C05D2D73E}" dt="2024-05-02T16:42:31.420" v="2" actId="20577"/>
        <pc:sldMkLst>
          <pc:docMk/>
          <pc:sldMk cId="184203058" sldId="259"/>
        </pc:sldMkLst>
        <pc:graphicFrameChg chg="mod">
          <ac:chgData name="Merchant, Stefan J" userId="6383b7b0-26ae-43ed-9990-968cf679865d" providerId="ADAL" clId="{FA3DCC40-AF00-4905-AE4A-C56C05D2D73E}" dt="2024-05-02T16:42:31.420" v="2" actId="20577"/>
          <ac:graphicFrameMkLst>
            <pc:docMk/>
            <pc:sldMk cId="184203058" sldId="259"/>
            <ac:graphicFrameMk id="6" creationId="{F7F6EF83-8098-8E30-6E30-49AD73432718}"/>
          </ac:graphicFrameMkLst>
        </pc:graphicFrameChg>
      </pc:sldChg>
    </pc:docChg>
  </pc:docChgLst>
  <pc:docChgLst>
    <pc:chgData name="Flagg, Brandi" userId="b2931e5f-cddc-4b21-984c-fd33c7d4d260" providerId="ADAL" clId="{800B1671-4A35-4E20-B2C9-44D7E55977CD}"/>
    <pc:docChg chg="undo redo custSel addSld delSld modSld sldOrd">
      <pc:chgData name="Flagg, Brandi" userId="b2931e5f-cddc-4b21-984c-fd33c7d4d260" providerId="ADAL" clId="{800B1671-4A35-4E20-B2C9-44D7E55977CD}" dt="2024-04-29T17:31:08.162" v="6228" actId="20577"/>
      <pc:docMkLst>
        <pc:docMk/>
      </pc:docMkLst>
      <pc:sldChg chg="addSp delSp modSp mod">
        <pc:chgData name="Flagg, Brandi" userId="b2931e5f-cddc-4b21-984c-fd33c7d4d260" providerId="ADAL" clId="{800B1671-4A35-4E20-B2C9-44D7E55977CD}" dt="2024-03-18T20:18:10.692" v="99" actId="1076"/>
        <pc:sldMkLst>
          <pc:docMk/>
          <pc:sldMk cId="1502736065" sldId="256"/>
        </pc:sldMkLst>
        <pc:spChg chg="add del mod">
          <ac:chgData name="Flagg, Brandi" userId="b2931e5f-cddc-4b21-984c-fd33c7d4d260" providerId="ADAL" clId="{800B1671-4A35-4E20-B2C9-44D7E55977CD}" dt="2024-03-18T20:15:08.059" v="3"/>
          <ac:spMkLst>
            <pc:docMk/>
            <pc:sldMk cId="1502736065" sldId="256"/>
            <ac:spMk id="4" creationId="{AF8399DA-F710-B33E-989A-A37CCBC6D2EC}"/>
          </ac:spMkLst>
        </pc:spChg>
        <pc:spChg chg="add del mod">
          <ac:chgData name="Flagg, Brandi" userId="b2931e5f-cddc-4b21-984c-fd33c7d4d260" providerId="ADAL" clId="{800B1671-4A35-4E20-B2C9-44D7E55977CD}" dt="2024-03-18T20:15:30.249" v="6"/>
          <ac:spMkLst>
            <pc:docMk/>
            <pc:sldMk cId="1502736065" sldId="256"/>
            <ac:spMk id="5" creationId="{4CBB5809-E171-C9A4-726E-5B21E3CCF25D}"/>
          </ac:spMkLst>
        </pc:spChg>
        <pc:spChg chg="add mod">
          <ac:chgData name="Flagg, Brandi" userId="b2931e5f-cddc-4b21-984c-fd33c7d4d260" providerId="ADAL" clId="{800B1671-4A35-4E20-B2C9-44D7E55977CD}" dt="2024-03-18T20:15:49.973" v="10" actId="767"/>
          <ac:spMkLst>
            <pc:docMk/>
            <pc:sldMk cId="1502736065" sldId="256"/>
            <ac:spMk id="6" creationId="{A0BF39D6-1392-D333-F260-703B75EE429D}"/>
          </ac:spMkLst>
        </pc:spChg>
        <pc:spChg chg="add mod">
          <ac:chgData name="Flagg, Brandi" userId="b2931e5f-cddc-4b21-984c-fd33c7d4d260" providerId="ADAL" clId="{800B1671-4A35-4E20-B2C9-44D7E55977CD}" dt="2024-03-18T20:18:10.692" v="99" actId="1076"/>
          <ac:spMkLst>
            <pc:docMk/>
            <pc:sldMk cId="1502736065" sldId="256"/>
            <ac:spMk id="7" creationId="{B82B7035-03D6-B84E-8C80-E833ED8F6F52}"/>
          </ac:spMkLst>
        </pc:spChg>
      </pc:sldChg>
      <pc:sldChg chg="addSp delSp modSp mod modClrScheme chgLayout modNotesTx">
        <pc:chgData name="Flagg, Brandi" userId="b2931e5f-cddc-4b21-984c-fd33c7d4d260" providerId="ADAL" clId="{800B1671-4A35-4E20-B2C9-44D7E55977CD}" dt="2024-04-29T17:26:01.178" v="6146" actId="20577"/>
        <pc:sldMkLst>
          <pc:docMk/>
          <pc:sldMk cId="184203058" sldId="259"/>
        </pc:sldMkLst>
        <pc:spChg chg="mod ord">
          <ac:chgData name="Flagg, Brandi" userId="b2931e5f-cddc-4b21-984c-fd33c7d4d260" providerId="ADAL" clId="{800B1671-4A35-4E20-B2C9-44D7E55977CD}" dt="2024-04-23T19:15:42.912" v="1180" actId="20577"/>
          <ac:spMkLst>
            <pc:docMk/>
            <pc:sldMk cId="184203058" sldId="259"/>
            <ac:spMk id="2" creationId="{00000000-0000-0000-0000-000000000000}"/>
          </ac:spMkLst>
        </pc:spChg>
        <pc:spChg chg="add del mod ord">
          <ac:chgData name="Flagg, Brandi" userId="b2931e5f-cddc-4b21-984c-fd33c7d4d260" providerId="ADAL" clId="{800B1671-4A35-4E20-B2C9-44D7E55977CD}" dt="2024-04-15T16:19:58.712" v="179" actId="26606"/>
          <ac:spMkLst>
            <pc:docMk/>
            <pc:sldMk cId="184203058" sldId="259"/>
            <ac:spMk id="3" creationId="{00000000-0000-0000-0000-000000000000}"/>
          </ac:spMkLst>
        </pc:spChg>
        <pc:spChg chg="add del mod ord">
          <ac:chgData name="Flagg, Brandi" userId="b2931e5f-cddc-4b21-984c-fd33c7d4d260" providerId="ADAL" clId="{800B1671-4A35-4E20-B2C9-44D7E55977CD}" dt="2024-04-23T18:50:20.738" v="1084" actId="700"/>
          <ac:spMkLst>
            <pc:docMk/>
            <pc:sldMk cId="184203058" sldId="259"/>
            <ac:spMk id="3" creationId="{9AB0C50B-A239-3FEA-8D7A-55F798D8D2AC}"/>
          </ac:spMkLst>
        </pc:spChg>
        <pc:spChg chg="del mod ord">
          <ac:chgData name="Flagg, Brandi" userId="b2931e5f-cddc-4b21-984c-fd33c7d4d260" providerId="ADAL" clId="{800B1671-4A35-4E20-B2C9-44D7E55977CD}" dt="2024-04-15T16:18:50.251" v="175" actId="700"/>
          <ac:spMkLst>
            <pc:docMk/>
            <pc:sldMk cId="184203058" sldId="259"/>
            <ac:spMk id="4" creationId="{00000000-0000-0000-0000-000000000000}"/>
          </ac:spMkLst>
        </pc:spChg>
        <pc:spChg chg="add mod">
          <ac:chgData name="Flagg, Brandi" userId="b2931e5f-cddc-4b21-984c-fd33c7d4d260" providerId="ADAL" clId="{800B1671-4A35-4E20-B2C9-44D7E55977CD}" dt="2024-04-23T19:00:50.594" v="1157" actId="1076"/>
          <ac:spMkLst>
            <pc:docMk/>
            <pc:sldMk cId="184203058" sldId="259"/>
            <ac:spMk id="4" creationId="{5BC539B2-0C78-D17C-26A4-28E4981EFD13}"/>
          </ac:spMkLst>
        </pc:spChg>
        <pc:spChg chg="add del mod ord">
          <ac:chgData name="Flagg, Brandi" userId="b2931e5f-cddc-4b21-984c-fd33c7d4d260" providerId="ADAL" clId="{800B1671-4A35-4E20-B2C9-44D7E55977CD}" dt="2024-04-15T16:19:58.712" v="179" actId="26606"/>
          <ac:spMkLst>
            <pc:docMk/>
            <pc:sldMk cId="184203058" sldId="259"/>
            <ac:spMk id="5" creationId="{7C457712-A5FA-A4ED-5352-967BD5D4C346}"/>
          </ac:spMkLst>
        </pc:spChg>
        <pc:spChg chg="add mod">
          <ac:chgData name="Flagg, Brandi" userId="b2931e5f-cddc-4b21-984c-fd33c7d4d260" providerId="ADAL" clId="{800B1671-4A35-4E20-B2C9-44D7E55977CD}" dt="2024-04-23T19:53:56.550" v="1638" actId="1076"/>
          <ac:spMkLst>
            <pc:docMk/>
            <pc:sldMk cId="184203058" sldId="259"/>
            <ac:spMk id="7" creationId="{70390D01-3119-E26B-A12B-982E6C4A6526}"/>
          </ac:spMkLst>
        </pc:spChg>
        <pc:spChg chg="add del">
          <ac:chgData name="Flagg, Brandi" userId="b2931e5f-cddc-4b21-984c-fd33c7d4d260" providerId="ADAL" clId="{800B1671-4A35-4E20-B2C9-44D7E55977CD}" dt="2024-04-15T16:19:58.696" v="178" actId="26606"/>
          <ac:spMkLst>
            <pc:docMk/>
            <pc:sldMk cId="184203058" sldId="259"/>
            <ac:spMk id="11" creationId="{6BD344B9-A8F6-EB46-7A64-AD51AC0B2622}"/>
          </ac:spMkLst>
        </pc:spChg>
        <pc:spChg chg="add mod ord">
          <ac:chgData name="Flagg, Brandi" userId="b2931e5f-cddc-4b21-984c-fd33c7d4d260" providerId="ADAL" clId="{800B1671-4A35-4E20-B2C9-44D7E55977CD}" dt="2024-04-23T19:00:39.888" v="1155" actId="1076"/>
          <ac:spMkLst>
            <pc:docMk/>
            <pc:sldMk cId="184203058" sldId="259"/>
            <ac:spMk id="13" creationId="{06187112-3942-7BD9-3463-13268C79AA3C}"/>
          </ac:spMkLst>
        </pc:spChg>
        <pc:graphicFrameChg chg="add mod">
          <ac:chgData name="Flagg, Brandi" userId="b2931e5f-cddc-4b21-984c-fd33c7d4d260" providerId="ADAL" clId="{800B1671-4A35-4E20-B2C9-44D7E55977CD}" dt="2024-04-23T19:00:55.567" v="1158" actId="1076"/>
          <ac:graphicFrameMkLst>
            <pc:docMk/>
            <pc:sldMk cId="184203058" sldId="259"/>
            <ac:graphicFrameMk id="6" creationId="{F7F6EF83-8098-8E30-6E30-49AD73432718}"/>
          </ac:graphicFrameMkLst>
        </pc:graphicFrameChg>
        <pc:graphicFrameChg chg="add del">
          <ac:chgData name="Flagg, Brandi" userId="b2931e5f-cddc-4b21-984c-fd33c7d4d260" providerId="ADAL" clId="{800B1671-4A35-4E20-B2C9-44D7E55977CD}" dt="2024-04-15T16:19:58.696" v="178" actId="26606"/>
          <ac:graphicFrameMkLst>
            <pc:docMk/>
            <pc:sldMk cId="184203058" sldId="259"/>
            <ac:graphicFrameMk id="7" creationId="{2CC8AF71-2BCC-E9D3-52B3-E98F702F5A89}"/>
          </ac:graphicFrameMkLst>
        </pc:graphicFrameChg>
        <pc:graphicFrameChg chg="add mod ord modGraphic">
          <ac:chgData name="Flagg, Brandi" userId="b2931e5f-cddc-4b21-984c-fd33c7d4d260" providerId="ADAL" clId="{800B1671-4A35-4E20-B2C9-44D7E55977CD}" dt="2024-04-23T19:00:45.645" v="1156" actId="1076"/>
          <ac:graphicFrameMkLst>
            <pc:docMk/>
            <pc:sldMk cId="184203058" sldId="259"/>
            <ac:graphicFrameMk id="14" creationId="{58B8E256-4B40-1928-C517-D8F153BFDD01}"/>
          </ac:graphicFrameMkLst>
        </pc:graphicFrameChg>
        <pc:picChg chg="add mod">
          <ac:chgData name="Flagg, Brandi" userId="b2931e5f-cddc-4b21-984c-fd33c7d4d260" providerId="ADAL" clId="{800B1671-4A35-4E20-B2C9-44D7E55977CD}" dt="2024-04-23T18:55:52.763" v="1103" actId="1076"/>
          <ac:picMkLst>
            <pc:docMk/>
            <pc:sldMk cId="184203058" sldId="259"/>
            <ac:picMk id="5" creationId="{BC836276-9F4B-A620-EDA6-F07A6ED1A7BE}"/>
          </ac:picMkLst>
        </pc:picChg>
      </pc:sldChg>
      <pc:sldChg chg="addSp delSp modSp new del mod modClrScheme chgLayout">
        <pc:chgData name="Flagg, Brandi" userId="b2931e5f-cddc-4b21-984c-fd33c7d4d260" providerId="ADAL" clId="{800B1671-4A35-4E20-B2C9-44D7E55977CD}" dt="2024-04-23T19:15:21.868" v="1171" actId="47"/>
        <pc:sldMkLst>
          <pc:docMk/>
          <pc:sldMk cId="980517404" sldId="260"/>
        </pc:sldMkLst>
        <pc:spChg chg="mod">
          <ac:chgData name="Flagg, Brandi" userId="b2931e5f-cddc-4b21-984c-fd33c7d4d260" providerId="ADAL" clId="{800B1671-4A35-4E20-B2C9-44D7E55977CD}" dt="2024-04-23T18:58:33.006" v="1146" actId="26606"/>
          <ac:spMkLst>
            <pc:docMk/>
            <pc:sldMk cId="980517404" sldId="260"/>
            <ac:spMk id="2" creationId="{4F003AF4-25E4-0C78-CF0C-C6703A1BE06C}"/>
          </ac:spMkLst>
        </pc:spChg>
        <pc:spChg chg="del mod">
          <ac:chgData name="Flagg, Brandi" userId="b2931e5f-cddc-4b21-984c-fd33c7d4d260" providerId="ADAL" clId="{800B1671-4A35-4E20-B2C9-44D7E55977CD}" dt="2024-04-23T18:58:33.006" v="1146" actId="26606"/>
          <ac:spMkLst>
            <pc:docMk/>
            <pc:sldMk cId="980517404" sldId="260"/>
            <ac:spMk id="3" creationId="{31EC9514-5531-0FF2-7F0E-9F45405318C0}"/>
          </ac:spMkLst>
        </pc:spChg>
        <pc:spChg chg="del">
          <ac:chgData name="Flagg, Brandi" userId="b2931e5f-cddc-4b21-984c-fd33c7d4d260" providerId="ADAL" clId="{800B1671-4A35-4E20-B2C9-44D7E55977CD}" dt="2024-04-23T18:58:33.006" v="1146" actId="26606"/>
          <ac:spMkLst>
            <pc:docMk/>
            <pc:sldMk cId="980517404" sldId="260"/>
            <ac:spMk id="4" creationId="{C4A89273-1C6D-A73F-63E4-208373BEC833}"/>
          </ac:spMkLst>
        </pc:spChg>
        <pc:graphicFrameChg chg="add">
          <ac:chgData name="Flagg, Brandi" userId="b2931e5f-cddc-4b21-984c-fd33c7d4d260" providerId="ADAL" clId="{800B1671-4A35-4E20-B2C9-44D7E55977CD}" dt="2024-04-23T18:58:33.006" v="1146" actId="26606"/>
          <ac:graphicFrameMkLst>
            <pc:docMk/>
            <pc:sldMk cId="980517404" sldId="260"/>
            <ac:graphicFrameMk id="6" creationId="{280DEFD5-DB2D-97DE-0F60-4BDE541095F0}"/>
          </ac:graphicFrameMkLst>
        </pc:graphicFrameChg>
      </pc:sldChg>
      <pc:sldChg chg="addSp delSp modSp add mod modClrScheme chgLayout modNotesTx">
        <pc:chgData name="Flagg, Brandi" userId="b2931e5f-cddc-4b21-984c-fd33c7d4d260" providerId="ADAL" clId="{800B1671-4A35-4E20-B2C9-44D7E55977CD}" dt="2024-04-23T20:52:22.656" v="3161" actId="313"/>
        <pc:sldMkLst>
          <pc:docMk/>
          <pc:sldMk cId="2433901673" sldId="278"/>
        </pc:sldMkLst>
        <pc:spChg chg="add del mod ord">
          <ac:chgData name="Flagg, Brandi" userId="b2931e5f-cddc-4b21-984c-fd33c7d4d260" providerId="ADAL" clId="{800B1671-4A35-4E20-B2C9-44D7E55977CD}" dt="2024-04-23T19:20:31.990" v="1184" actId="700"/>
          <ac:spMkLst>
            <pc:docMk/>
            <pc:sldMk cId="2433901673" sldId="278"/>
            <ac:spMk id="2" creationId="{8B800502-4A27-B9A8-7C7D-4EEEAE73E683}"/>
          </ac:spMkLst>
        </pc:spChg>
        <pc:spChg chg="del mod ord">
          <ac:chgData name="Flagg, Brandi" userId="b2931e5f-cddc-4b21-984c-fd33c7d4d260" providerId="ADAL" clId="{800B1671-4A35-4E20-B2C9-44D7E55977CD}" dt="2024-04-23T19:16:36.080" v="1181" actId="700"/>
          <ac:spMkLst>
            <pc:docMk/>
            <pc:sldMk cId="2433901673" sldId="278"/>
            <ac:spMk id="3" creationId="{42B90A5B-6DD5-ED47-7ACE-566AE2B69AC4}"/>
          </ac:spMkLst>
        </pc:spChg>
        <pc:spChg chg="mod ord">
          <ac:chgData name="Flagg, Brandi" userId="b2931e5f-cddc-4b21-984c-fd33c7d4d260" providerId="ADAL" clId="{800B1671-4A35-4E20-B2C9-44D7E55977CD}" dt="2024-04-23T19:25:18.266" v="1237" actId="1076"/>
          <ac:spMkLst>
            <pc:docMk/>
            <pc:sldMk cId="2433901673" sldId="278"/>
            <ac:spMk id="4" creationId="{8EBE8030-7274-076B-89E8-10D143E19FD7}"/>
          </ac:spMkLst>
        </pc:spChg>
        <pc:spChg chg="add del mod ord">
          <ac:chgData name="Flagg, Brandi" userId="b2931e5f-cddc-4b21-984c-fd33c7d4d260" providerId="ADAL" clId="{800B1671-4A35-4E20-B2C9-44D7E55977CD}" dt="2024-04-23T19:20:31.990" v="1184" actId="700"/>
          <ac:spMkLst>
            <pc:docMk/>
            <pc:sldMk cId="2433901673" sldId="278"/>
            <ac:spMk id="6" creationId="{B32D22D7-57C4-D5D1-2B49-D27403669594}"/>
          </ac:spMkLst>
        </pc:spChg>
        <pc:spChg chg="add del mod ord">
          <ac:chgData name="Flagg, Brandi" userId="b2931e5f-cddc-4b21-984c-fd33c7d4d260" providerId="ADAL" clId="{800B1671-4A35-4E20-B2C9-44D7E55977CD}" dt="2024-04-23T19:22:07.982" v="1194" actId="700"/>
          <ac:spMkLst>
            <pc:docMk/>
            <pc:sldMk cId="2433901673" sldId="278"/>
            <ac:spMk id="7" creationId="{56633CA1-7844-3B16-44B7-0EC159D35A91}"/>
          </ac:spMkLst>
        </pc:spChg>
        <pc:spChg chg="add mod ord">
          <ac:chgData name="Flagg, Brandi" userId="b2931e5f-cddc-4b21-984c-fd33c7d4d260" providerId="ADAL" clId="{800B1671-4A35-4E20-B2C9-44D7E55977CD}" dt="2024-04-23T19:22:07.982" v="1194" actId="700"/>
          <ac:spMkLst>
            <pc:docMk/>
            <pc:sldMk cId="2433901673" sldId="278"/>
            <ac:spMk id="9" creationId="{2086ACFB-594F-A691-CECD-0AF2E80214EC}"/>
          </ac:spMkLst>
        </pc:spChg>
        <pc:spChg chg="add mod ord">
          <ac:chgData name="Flagg, Brandi" userId="b2931e5f-cddc-4b21-984c-fd33c7d4d260" providerId="ADAL" clId="{800B1671-4A35-4E20-B2C9-44D7E55977CD}" dt="2024-04-23T19:22:07.982" v="1194" actId="700"/>
          <ac:spMkLst>
            <pc:docMk/>
            <pc:sldMk cId="2433901673" sldId="278"/>
            <ac:spMk id="10" creationId="{DE05631D-4C9B-4DD6-4DFE-ECCE5B5341D0}"/>
          </ac:spMkLst>
        </pc:spChg>
        <pc:picChg chg="mod">
          <ac:chgData name="Flagg, Brandi" userId="b2931e5f-cddc-4b21-984c-fd33c7d4d260" providerId="ADAL" clId="{800B1671-4A35-4E20-B2C9-44D7E55977CD}" dt="2024-04-23T19:24:03.772" v="1221" actId="14100"/>
          <ac:picMkLst>
            <pc:docMk/>
            <pc:sldMk cId="2433901673" sldId="278"/>
            <ac:picMk id="5" creationId="{7DA5010B-4149-F0DC-042A-EA7BD7C3619A}"/>
          </ac:picMkLst>
        </pc:picChg>
        <pc:picChg chg="mod">
          <ac:chgData name="Flagg, Brandi" userId="b2931e5f-cddc-4b21-984c-fd33c7d4d260" providerId="ADAL" clId="{800B1671-4A35-4E20-B2C9-44D7E55977CD}" dt="2024-04-23T19:24:15.275" v="1225" actId="14100"/>
          <ac:picMkLst>
            <pc:docMk/>
            <pc:sldMk cId="2433901673" sldId="278"/>
            <ac:picMk id="8" creationId="{241D85A5-51D4-88B6-B449-5CAEAAEF5991}"/>
          </ac:picMkLst>
        </pc:picChg>
      </pc:sldChg>
      <pc:sldChg chg="modSp add mod ord modNotesTx">
        <pc:chgData name="Flagg, Brandi" userId="b2931e5f-cddc-4b21-984c-fd33c7d4d260" providerId="ADAL" clId="{800B1671-4A35-4E20-B2C9-44D7E55977CD}" dt="2024-04-23T20:58:06.935" v="3272"/>
        <pc:sldMkLst>
          <pc:docMk/>
          <pc:sldMk cId="3946269872" sldId="279"/>
        </pc:sldMkLst>
        <pc:spChg chg="mod">
          <ac:chgData name="Flagg, Brandi" userId="b2931e5f-cddc-4b21-984c-fd33c7d4d260" providerId="ADAL" clId="{800B1671-4A35-4E20-B2C9-44D7E55977CD}" dt="2024-04-23T19:49:55.281" v="1547" actId="255"/>
          <ac:spMkLst>
            <pc:docMk/>
            <pc:sldMk cId="3946269872" sldId="279"/>
            <ac:spMk id="4" creationId="{F2F95E7A-256C-D259-A1A0-730775D57394}"/>
          </ac:spMkLst>
        </pc:spChg>
        <pc:picChg chg="mod">
          <ac:chgData name="Flagg, Brandi" userId="b2931e5f-cddc-4b21-984c-fd33c7d4d260" providerId="ADAL" clId="{800B1671-4A35-4E20-B2C9-44D7E55977CD}" dt="2024-04-23T19:52:21.997" v="1595" actId="1076"/>
          <ac:picMkLst>
            <pc:docMk/>
            <pc:sldMk cId="3946269872" sldId="279"/>
            <ac:picMk id="6" creationId="{0F99719A-9FBD-1A68-1016-7F7543487034}"/>
          </ac:picMkLst>
        </pc:picChg>
      </pc:sldChg>
      <pc:sldChg chg="modNotesTx">
        <pc:chgData name="Flagg, Brandi" userId="b2931e5f-cddc-4b21-984c-fd33c7d4d260" providerId="ADAL" clId="{800B1671-4A35-4E20-B2C9-44D7E55977CD}" dt="2024-04-23T21:11:16.689" v="4203" actId="20577"/>
        <pc:sldMkLst>
          <pc:docMk/>
          <pc:sldMk cId="1349834470" sldId="280"/>
        </pc:sldMkLst>
      </pc:sldChg>
      <pc:sldChg chg="addSp delSp modSp add mod modClrScheme chgLayout modNotesTx">
        <pc:chgData name="Flagg, Brandi" userId="b2931e5f-cddc-4b21-984c-fd33c7d4d260" providerId="ADAL" clId="{800B1671-4A35-4E20-B2C9-44D7E55977CD}" dt="2024-04-23T20:52:31.928" v="3178" actId="20577"/>
        <pc:sldMkLst>
          <pc:docMk/>
          <pc:sldMk cId="2386607285" sldId="284"/>
        </pc:sldMkLst>
        <pc:spChg chg="add del mod ord">
          <ac:chgData name="Flagg, Brandi" userId="b2931e5f-cddc-4b21-984c-fd33c7d4d260" providerId="ADAL" clId="{800B1671-4A35-4E20-B2C9-44D7E55977CD}" dt="2024-04-23T19:26:53.096" v="1246" actId="700"/>
          <ac:spMkLst>
            <pc:docMk/>
            <pc:sldMk cId="2386607285" sldId="284"/>
            <ac:spMk id="2" creationId="{866333F4-48CF-F558-1447-87E04E62FB41}"/>
          </ac:spMkLst>
        </pc:spChg>
        <pc:spChg chg="add del mod ord">
          <ac:chgData name="Flagg, Brandi" userId="b2931e5f-cddc-4b21-984c-fd33c7d4d260" providerId="ADAL" clId="{800B1671-4A35-4E20-B2C9-44D7E55977CD}" dt="2024-04-23T19:26:53.096" v="1246" actId="700"/>
          <ac:spMkLst>
            <pc:docMk/>
            <pc:sldMk cId="2386607285" sldId="284"/>
            <ac:spMk id="3" creationId="{42B90A5B-6DD5-ED47-7ACE-566AE2B69AC4}"/>
          </ac:spMkLst>
        </pc:spChg>
        <pc:spChg chg="mod ord">
          <ac:chgData name="Flagg, Brandi" userId="b2931e5f-cddc-4b21-984c-fd33c7d4d260" providerId="ADAL" clId="{800B1671-4A35-4E20-B2C9-44D7E55977CD}" dt="2024-04-23T19:26:53.096" v="1246" actId="700"/>
          <ac:spMkLst>
            <pc:docMk/>
            <pc:sldMk cId="2386607285" sldId="284"/>
            <ac:spMk id="4" creationId="{8EBE8030-7274-076B-89E8-10D143E19FD7}"/>
          </ac:spMkLst>
        </pc:spChg>
        <pc:picChg chg="mod">
          <ac:chgData name="Flagg, Brandi" userId="b2931e5f-cddc-4b21-984c-fd33c7d4d260" providerId="ADAL" clId="{800B1671-4A35-4E20-B2C9-44D7E55977CD}" dt="2024-04-23T19:26:47.301" v="1245" actId="26606"/>
          <ac:picMkLst>
            <pc:docMk/>
            <pc:sldMk cId="2386607285" sldId="284"/>
            <ac:picMk id="6" creationId="{C804B58B-A004-72B5-147A-7607EF49B8FE}"/>
          </ac:picMkLst>
        </pc:picChg>
        <pc:picChg chg="mod">
          <ac:chgData name="Flagg, Brandi" userId="b2931e5f-cddc-4b21-984c-fd33c7d4d260" providerId="ADAL" clId="{800B1671-4A35-4E20-B2C9-44D7E55977CD}" dt="2024-04-23T19:26:47.301" v="1245" actId="26606"/>
          <ac:picMkLst>
            <pc:docMk/>
            <pc:sldMk cId="2386607285" sldId="284"/>
            <ac:picMk id="9" creationId="{9A9845B3-DAB9-3A09-3E0E-8F50EEEC395C}"/>
          </ac:picMkLst>
        </pc:picChg>
      </pc:sldChg>
      <pc:sldChg chg="modSp add del mod ord setBg modNotesTx">
        <pc:chgData name="Flagg, Brandi" userId="b2931e5f-cddc-4b21-984c-fd33c7d4d260" providerId="ADAL" clId="{800B1671-4A35-4E20-B2C9-44D7E55977CD}" dt="2024-04-29T17:27:55.944" v="6215" actId="20577"/>
        <pc:sldMkLst>
          <pc:docMk/>
          <pc:sldMk cId="1245088148" sldId="426"/>
        </pc:sldMkLst>
        <pc:spChg chg="mod">
          <ac:chgData name="Flagg, Brandi" userId="b2931e5f-cddc-4b21-984c-fd33c7d4d260" providerId="ADAL" clId="{800B1671-4A35-4E20-B2C9-44D7E55977CD}" dt="2024-03-18T20:22:02.716" v="107" actId="207"/>
          <ac:spMkLst>
            <pc:docMk/>
            <pc:sldMk cId="1245088148" sldId="426"/>
            <ac:spMk id="2" creationId="{9978252A-A5E8-BD82-5B54-0109176C3B45}"/>
          </ac:spMkLst>
        </pc:spChg>
        <pc:spChg chg="mod">
          <ac:chgData name="Flagg, Brandi" userId="b2931e5f-cddc-4b21-984c-fd33c7d4d260" providerId="ADAL" clId="{800B1671-4A35-4E20-B2C9-44D7E55977CD}" dt="2024-03-18T20:57:03.849" v="158" actId="1076"/>
          <ac:spMkLst>
            <pc:docMk/>
            <pc:sldMk cId="1245088148" sldId="426"/>
            <ac:spMk id="3" creationId="{C2A3C4D4-FD61-20A3-F83F-CD79F48FF2D2}"/>
          </ac:spMkLst>
        </pc:spChg>
        <pc:spChg chg="mod">
          <ac:chgData name="Flagg, Brandi" userId="b2931e5f-cddc-4b21-984c-fd33c7d4d260" providerId="ADAL" clId="{800B1671-4A35-4E20-B2C9-44D7E55977CD}" dt="2024-03-18T20:57:13.442" v="160" actId="1076"/>
          <ac:spMkLst>
            <pc:docMk/>
            <pc:sldMk cId="1245088148" sldId="426"/>
            <ac:spMk id="4" creationId="{6855E1C8-FE9E-5C6D-78B8-9063B41452CE}"/>
          </ac:spMkLst>
        </pc:spChg>
        <pc:picChg chg="mod">
          <ac:chgData name="Flagg, Brandi" userId="b2931e5f-cddc-4b21-984c-fd33c7d4d260" providerId="ADAL" clId="{800B1671-4A35-4E20-B2C9-44D7E55977CD}" dt="2024-04-23T20:21:07.378" v="2508" actId="14100"/>
          <ac:picMkLst>
            <pc:docMk/>
            <pc:sldMk cId="1245088148" sldId="426"/>
            <ac:picMk id="6" creationId="{1CFF35C2-4850-AB95-2AE3-A676559B44B2}"/>
          </ac:picMkLst>
        </pc:picChg>
      </pc:sldChg>
      <pc:sldChg chg="new del">
        <pc:chgData name="Flagg, Brandi" userId="b2931e5f-cddc-4b21-984c-fd33c7d4d260" providerId="ADAL" clId="{800B1671-4A35-4E20-B2C9-44D7E55977CD}" dt="2024-04-15T17:12:52.669" v="249" actId="47"/>
        <pc:sldMkLst>
          <pc:docMk/>
          <pc:sldMk cId="3186132684" sldId="427"/>
        </pc:sldMkLst>
      </pc:sldChg>
      <pc:sldChg chg="modSp add mod setBg modNotesTx">
        <pc:chgData name="Flagg, Brandi" userId="b2931e5f-cddc-4b21-984c-fd33c7d4d260" providerId="ADAL" clId="{800B1671-4A35-4E20-B2C9-44D7E55977CD}" dt="2024-04-23T21:21:17.478" v="5139" actId="20577"/>
        <pc:sldMkLst>
          <pc:docMk/>
          <pc:sldMk cId="4225661880" sldId="430"/>
        </pc:sldMkLst>
        <pc:picChg chg="mod">
          <ac:chgData name="Flagg, Brandi" userId="b2931e5f-cddc-4b21-984c-fd33c7d4d260" providerId="ADAL" clId="{800B1671-4A35-4E20-B2C9-44D7E55977CD}" dt="2024-04-23T20:21:39.402" v="2509" actId="14100"/>
          <ac:picMkLst>
            <pc:docMk/>
            <pc:sldMk cId="4225661880" sldId="430"/>
            <ac:picMk id="5" creationId="{87E74C03-84A5-1DAD-AB1A-D49AC4C0E2D3}"/>
          </ac:picMkLst>
        </pc:picChg>
      </pc:sldChg>
      <pc:sldChg chg="addSp delSp modSp add mod modClrScheme chgLayout modNotesTx">
        <pc:chgData name="Flagg, Brandi" userId="b2931e5f-cddc-4b21-984c-fd33c7d4d260" providerId="ADAL" clId="{800B1671-4A35-4E20-B2C9-44D7E55977CD}" dt="2024-04-23T20:22:49.020" v="2512" actId="207"/>
        <pc:sldMkLst>
          <pc:docMk/>
          <pc:sldMk cId="314172863" sldId="433"/>
        </pc:sldMkLst>
        <pc:spChg chg="mod">
          <ac:chgData name="Flagg, Brandi" userId="b2931e5f-cddc-4b21-984c-fd33c7d4d260" providerId="ADAL" clId="{800B1671-4A35-4E20-B2C9-44D7E55977CD}" dt="2024-04-23T20:19:17.366" v="2499" actId="26606"/>
          <ac:spMkLst>
            <pc:docMk/>
            <pc:sldMk cId="314172863" sldId="433"/>
            <ac:spMk id="2" creationId="{38A3B469-1EE8-9E1E-3464-2A733C9EBEDB}"/>
          </ac:spMkLst>
        </pc:spChg>
        <pc:spChg chg="del mod">
          <ac:chgData name="Flagg, Brandi" userId="b2931e5f-cddc-4b21-984c-fd33c7d4d260" providerId="ADAL" clId="{800B1671-4A35-4E20-B2C9-44D7E55977CD}" dt="2024-04-23T20:11:45.793" v="2192" actId="21"/>
          <ac:spMkLst>
            <pc:docMk/>
            <pc:sldMk cId="314172863" sldId="433"/>
            <ac:spMk id="3" creationId="{8195A410-76B1-D5ED-5572-82BF96CB4A1B}"/>
          </ac:spMkLst>
        </pc:spChg>
        <pc:spChg chg="mod">
          <ac:chgData name="Flagg, Brandi" userId="b2931e5f-cddc-4b21-984c-fd33c7d4d260" providerId="ADAL" clId="{800B1671-4A35-4E20-B2C9-44D7E55977CD}" dt="2024-04-23T20:22:49.020" v="2512" actId="207"/>
          <ac:spMkLst>
            <pc:docMk/>
            <pc:sldMk cId="314172863" sldId="433"/>
            <ac:spMk id="4" creationId="{AC18DEC6-D4BC-16C6-4618-FCD778EABF3D}"/>
          </ac:spMkLst>
        </pc:spChg>
        <pc:spChg chg="add del mod">
          <ac:chgData name="Flagg, Brandi" userId="b2931e5f-cddc-4b21-984c-fd33c7d4d260" providerId="ADAL" clId="{800B1671-4A35-4E20-B2C9-44D7E55977CD}" dt="2024-04-23T20:19:17.366" v="2499" actId="26606"/>
          <ac:spMkLst>
            <pc:docMk/>
            <pc:sldMk cId="314172863" sldId="433"/>
            <ac:spMk id="6" creationId="{0D66E5CD-1C54-C9EE-D0B8-013E4DA46BDF}"/>
          </ac:spMkLst>
        </pc:spChg>
        <pc:spChg chg="add mod">
          <ac:chgData name="Flagg, Brandi" userId="b2931e5f-cddc-4b21-984c-fd33c7d4d260" providerId="ADAL" clId="{800B1671-4A35-4E20-B2C9-44D7E55977CD}" dt="2024-04-23T20:12:31.855" v="2197"/>
          <ac:spMkLst>
            <pc:docMk/>
            <pc:sldMk cId="314172863" sldId="433"/>
            <ac:spMk id="7" creationId="{8195A410-76B1-D5ED-5572-82BF96CB4A1B}"/>
          </ac:spMkLst>
        </pc:spChg>
        <pc:spChg chg="add mod">
          <ac:chgData name="Flagg, Brandi" userId="b2931e5f-cddc-4b21-984c-fd33c7d4d260" providerId="ADAL" clId="{800B1671-4A35-4E20-B2C9-44D7E55977CD}" dt="2024-04-23T20:12:43.497" v="2200"/>
          <ac:spMkLst>
            <pc:docMk/>
            <pc:sldMk cId="314172863" sldId="433"/>
            <ac:spMk id="8" creationId="{112A21E4-7DA5-FEDF-E05A-BF9CED648B4A}"/>
          </ac:spMkLst>
        </pc:spChg>
      </pc:sldChg>
      <pc:sldChg chg="delSp modSp add mod ord">
        <pc:chgData name="Flagg, Brandi" userId="b2931e5f-cddc-4b21-984c-fd33c7d4d260" providerId="ADAL" clId="{800B1671-4A35-4E20-B2C9-44D7E55977CD}" dt="2024-04-15T17:13:20.619" v="252"/>
        <pc:sldMkLst>
          <pc:docMk/>
          <pc:sldMk cId="1975960901" sldId="435"/>
        </pc:sldMkLst>
        <pc:spChg chg="del">
          <ac:chgData name="Flagg, Brandi" userId="b2931e5f-cddc-4b21-984c-fd33c7d4d260" providerId="ADAL" clId="{800B1671-4A35-4E20-B2C9-44D7E55977CD}" dt="2024-03-18T20:58:41.251" v="164" actId="478"/>
          <ac:spMkLst>
            <pc:docMk/>
            <pc:sldMk cId="1975960901" sldId="435"/>
            <ac:spMk id="5" creationId="{BA448E35-3A31-66C0-E79A-96D36BA5EA56}"/>
          </ac:spMkLst>
        </pc:spChg>
        <pc:spChg chg="mod">
          <ac:chgData name="Flagg, Brandi" userId="b2931e5f-cddc-4b21-984c-fd33c7d4d260" providerId="ADAL" clId="{800B1671-4A35-4E20-B2C9-44D7E55977CD}" dt="2024-03-18T20:58:55.713" v="165" actId="207"/>
          <ac:spMkLst>
            <pc:docMk/>
            <pc:sldMk cId="1975960901" sldId="435"/>
            <ac:spMk id="9" creationId="{2A802D08-928E-3C50-40E6-4B845AA1CC20}"/>
          </ac:spMkLst>
        </pc:spChg>
      </pc:sldChg>
      <pc:sldChg chg="add ord setBg modNotesTx">
        <pc:chgData name="Flagg, Brandi" userId="b2931e5f-cddc-4b21-984c-fd33c7d4d260" providerId="ADAL" clId="{800B1671-4A35-4E20-B2C9-44D7E55977CD}" dt="2024-04-23T21:29:39.506" v="5230" actId="20577"/>
        <pc:sldMkLst>
          <pc:docMk/>
          <pc:sldMk cId="2525677965" sldId="437"/>
        </pc:sldMkLst>
      </pc:sldChg>
      <pc:sldChg chg="add setBg modNotesTx">
        <pc:chgData name="Flagg, Brandi" userId="b2931e5f-cddc-4b21-984c-fd33c7d4d260" providerId="ADAL" clId="{800B1671-4A35-4E20-B2C9-44D7E55977CD}" dt="2024-04-23T21:30:12.301" v="5339" actId="5793"/>
        <pc:sldMkLst>
          <pc:docMk/>
          <pc:sldMk cId="395705898" sldId="438"/>
        </pc:sldMkLst>
      </pc:sldChg>
      <pc:sldChg chg="addSp modSp new mod modNotesTx">
        <pc:chgData name="Flagg, Brandi" userId="b2931e5f-cddc-4b21-984c-fd33c7d4d260" providerId="ADAL" clId="{800B1671-4A35-4E20-B2C9-44D7E55977CD}" dt="2024-04-23T20:09:00.825" v="2190" actId="20577"/>
        <pc:sldMkLst>
          <pc:docMk/>
          <pc:sldMk cId="539385234" sldId="439"/>
        </pc:sldMkLst>
        <pc:spChg chg="add mod">
          <ac:chgData name="Flagg, Brandi" userId="b2931e5f-cddc-4b21-984c-fd33c7d4d260" providerId="ADAL" clId="{800B1671-4A35-4E20-B2C9-44D7E55977CD}" dt="2024-04-23T19:55:53.333" v="1668" actId="113"/>
          <ac:spMkLst>
            <pc:docMk/>
            <pc:sldMk cId="539385234" sldId="439"/>
            <ac:spMk id="3" creationId="{355B7089-3111-887A-EA7A-90AF995CF14D}"/>
          </ac:spMkLst>
        </pc:spChg>
        <pc:spChg chg="mod">
          <ac:chgData name="Flagg, Brandi" userId="b2931e5f-cddc-4b21-984c-fd33c7d4d260" providerId="ADAL" clId="{800B1671-4A35-4E20-B2C9-44D7E55977CD}" dt="2024-04-23T19:49:17.676" v="1541" actId="1076"/>
          <ac:spMkLst>
            <pc:docMk/>
            <pc:sldMk cId="539385234" sldId="439"/>
            <ac:spMk id="4" creationId="{1B79EC37-BA5B-E751-03D4-378EB28DCA0F}"/>
          </ac:spMkLst>
        </pc:spChg>
        <pc:picChg chg="add mod">
          <ac:chgData name="Flagg, Brandi" userId="b2931e5f-cddc-4b21-984c-fd33c7d4d260" providerId="ADAL" clId="{800B1671-4A35-4E20-B2C9-44D7E55977CD}" dt="2024-04-23T19:49:42.917" v="1546" actId="1076"/>
          <ac:picMkLst>
            <pc:docMk/>
            <pc:sldMk cId="539385234" sldId="439"/>
            <ac:picMk id="2" creationId="{FA76E83D-0368-BE2F-B06E-05FA58714EA9}"/>
          </ac:picMkLst>
        </pc:picChg>
        <pc:picChg chg="mod">
          <ac:chgData name="Flagg, Brandi" userId="b2931e5f-cddc-4b21-984c-fd33c7d4d260" providerId="ADAL" clId="{800B1671-4A35-4E20-B2C9-44D7E55977CD}" dt="2024-04-23T19:49:20.164" v="1542" actId="1076"/>
          <ac:picMkLst>
            <pc:docMk/>
            <pc:sldMk cId="539385234" sldId="439"/>
            <ac:picMk id="5" creationId="{A3176455-6FC1-A20A-DE76-55B4A3045528}"/>
          </ac:picMkLst>
        </pc:picChg>
      </pc:sldChg>
      <pc:sldChg chg="addSp delSp modSp new mod modClrScheme chgLayout">
        <pc:chgData name="Flagg, Brandi" userId="b2931e5f-cddc-4b21-984c-fd33c7d4d260" providerId="ADAL" clId="{800B1671-4A35-4E20-B2C9-44D7E55977CD}" dt="2024-04-23T19:51:57.878" v="1593" actId="14100"/>
        <pc:sldMkLst>
          <pc:docMk/>
          <pc:sldMk cId="4233132545" sldId="440"/>
        </pc:sldMkLst>
        <pc:spChg chg="del mod ord">
          <ac:chgData name="Flagg, Brandi" userId="b2931e5f-cddc-4b21-984c-fd33c7d4d260" providerId="ADAL" clId="{800B1671-4A35-4E20-B2C9-44D7E55977CD}" dt="2024-04-15T17:08:28.740" v="244" actId="700"/>
          <ac:spMkLst>
            <pc:docMk/>
            <pc:sldMk cId="4233132545" sldId="440"/>
            <ac:spMk id="2" creationId="{FE4886CB-8116-2C56-B2A5-8B8097762EE5}"/>
          </ac:spMkLst>
        </pc:spChg>
        <pc:spChg chg="del mod ord">
          <ac:chgData name="Flagg, Brandi" userId="b2931e5f-cddc-4b21-984c-fd33c7d4d260" providerId="ADAL" clId="{800B1671-4A35-4E20-B2C9-44D7E55977CD}" dt="2024-04-15T17:08:28.740" v="244" actId="700"/>
          <ac:spMkLst>
            <pc:docMk/>
            <pc:sldMk cId="4233132545" sldId="440"/>
            <ac:spMk id="3" creationId="{588EB57D-5CAC-3263-7587-D001C18A22D6}"/>
          </ac:spMkLst>
        </pc:spChg>
        <pc:spChg chg="del mod ord">
          <ac:chgData name="Flagg, Brandi" userId="b2931e5f-cddc-4b21-984c-fd33c7d4d260" providerId="ADAL" clId="{800B1671-4A35-4E20-B2C9-44D7E55977CD}" dt="2024-04-15T17:08:28.740" v="244" actId="700"/>
          <ac:spMkLst>
            <pc:docMk/>
            <pc:sldMk cId="4233132545" sldId="440"/>
            <ac:spMk id="4" creationId="{8DC22182-E8FF-64D4-0573-50B3D4C9474F}"/>
          </ac:spMkLst>
        </pc:spChg>
        <pc:spChg chg="add mod ord">
          <ac:chgData name="Flagg, Brandi" userId="b2931e5f-cddc-4b21-984c-fd33c7d4d260" providerId="ADAL" clId="{800B1671-4A35-4E20-B2C9-44D7E55977CD}" dt="2024-04-23T19:50:24.806" v="1558" actId="255"/>
          <ac:spMkLst>
            <pc:docMk/>
            <pc:sldMk cId="4233132545" sldId="440"/>
            <ac:spMk id="5" creationId="{5781B3F4-C995-06DD-661D-69A9D12CC953}"/>
          </ac:spMkLst>
        </pc:spChg>
        <pc:spChg chg="add del mod ord">
          <ac:chgData name="Flagg, Brandi" userId="b2931e5f-cddc-4b21-984c-fd33c7d4d260" providerId="ADAL" clId="{800B1671-4A35-4E20-B2C9-44D7E55977CD}" dt="2024-04-15T17:08:32.706" v="245"/>
          <ac:spMkLst>
            <pc:docMk/>
            <pc:sldMk cId="4233132545" sldId="440"/>
            <ac:spMk id="6" creationId="{EE3CE2CB-D2C9-494C-2F94-30A68C52B2DD}"/>
          </ac:spMkLst>
        </pc:spChg>
        <pc:spChg chg="add mod ord">
          <ac:chgData name="Flagg, Brandi" userId="b2931e5f-cddc-4b21-984c-fd33c7d4d260" providerId="ADAL" clId="{800B1671-4A35-4E20-B2C9-44D7E55977CD}" dt="2024-04-15T17:08:28.740" v="244" actId="700"/>
          <ac:spMkLst>
            <pc:docMk/>
            <pc:sldMk cId="4233132545" sldId="440"/>
            <ac:spMk id="7" creationId="{D7155FCA-D410-EC5F-7ECF-97859E1B556F}"/>
          </ac:spMkLst>
        </pc:spChg>
        <pc:picChg chg="add mod">
          <ac:chgData name="Flagg, Brandi" userId="b2931e5f-cddc-4b21-984c-fd33c7d4d260" providerId="ADAL" clId="{800B1671-4A35-4E20-B2C9-44D7E55977CD}" dt="2024-04-23T19:51:57.878" v="1593" actId="14100"/>
          <ac:picMkLst>
            <pc:docMk/>
            <pc:sldMk cId="4233132545" sldId="440"/>
            <ac:picMk id="8" creationId="{6815247A-83C9-F103-302E-3DA2FF18E78C}"/>
          </ac:picMkLst>
        </pc:picChg>
      </pc:sldChg>
      <pc:sldChg chg="new del">
        <pc:chgData name="Flagg, Brandi" userId="b2931e5f-cddc-4b21-984c-fd33c7d4d260" providerId="ADAL" clId="{800B1671-4A35-4E20-B2C9-44D7E55977CD}" dt="2024-04-23T19:15:28.849" v="1172" actId="47"/>
        <pc:sldMkLst>
          <pc:docMk/>
          <pc:sldMk cId="2214566881" sldId="441"/>
        </pc:sldMkLst>
      </pc:sldChg>
      <pc:sldChg chg="new del">
        <pc:chgData name="Flagg, Brandi" userId="b2931e5f-cddc-4b21-984c-fd33c7d4d260" providerId="ADAL" clId="{800B1671-4A35-4E20-B2C9-44D7E55977CD}" dt="2024-04-15T17:12:37.713" v="248" actId="47"/>
        <pc:sldMkLst>
          <pc:docMk/>
          <pc:sldMk cId="3590403414" sldId="441"/>
        </pc:sldMkLst>
      </pc:sldChg>
      <pc:sldChg chg="addSp delSp modSp del mod">
        <pc:chgData name="Flagg, Brandi" userId="b2931e5f-cddc-4b21-984c-fd33c7d4d260" providerId="ADAL" clId="{800B1671-4A35-4E20-B2C9-44D7E55977CD}" dt="2024-04-23T19:50:11.600" v="1548" actId="47"/>
        <pc:sldMkLst>
          <pc:docMk/>
          <pc:sldMk cId="1313191882" sldId="442"/>
        </pc:sldMkLst>
        <pc:spChg chg="add mod">
          <ac:chgData name="Flagg, Brandi" userId="b2931e5f-cddc-4b21-984c-fd33c7d4d260" providerId="ADAL" clId="{800B1671-4A35-4E20-B2C9-44D7E55977CD}" dt="2024-04-23T19:49:23.964" v="1543" actId="21"/>
          <ac:spMkLst>
            <pc:docMk/>
            <pc:sldMk cId="1313191882" sldId="442"/>
            <ac:spMk id="3" creationId="{D6922230-39FF-70D9-7803-E6730E73B004}"/>
          </ac:spMkLst>
        </pc:spChg>
        <pc:picChg chg="del">
          <ac:chgData name="Flagg, Brandi" userId="b2931e5f-cddc-4b21-984c-fd33c7d4d260" providerId="ADAL" clId="{800B1671-4A35-4E20-B2C9-44D7E55977CD}" dt="2024-04-23T19:49:23.964" v="1543" actId="21"/>
          <ac:picMkLst>
            <pc:docMk/>
            <pc:sldMk cId="1313191882" sldId="442"/>
            <ac:picMk id="4" creationId="{91308D14-457F-58AA-B58D-3376AA71CDA0}"/>
          </ac:picMkLst>
        </pc:picChg>
      </pc:sldChg>
      <pc:sldChg chg="del">
        <pc:chgData name="Flagg, Brandi" userId="b2931e5f-cddc-4b21-984c-fd33c7d4d260" providerId="ADAL" clId="{800B1671-4A35-4E20-B2C9-44D7E55977CD}" dt="2024-04-23T20:09:29.519" v="2191" actId="47"/>
        <pc:sldMkLst>
          <pc:docMk/>
          <pc:sldMk cId="1013914149" sldId="443"/>
        </pc:sldMkLst>
      </pc:sldChg>
      <pc:sldChg chg="modNotesTx">
        <pc:chgData name="Flagg, Brandi" userId="b2931e5f-cddc-4b21-984c-fd33c7d4d260" providerId="ADAL" clId="{800B1671-4A35-4E20-B2C9-44D7E55977CD}" dt="2024-04-23T21:11:04.943" v="4197" actId="20577"/>
        <pc:sldMkLst>
          <pc:docMk/>
          <pc:sldMk cId="3878992497" sldId="445"/>
        </pc:sldMkLst>
      </pc:sldChg>
      <pc:sldChg chg="addSp delSp modSp new mod modClrScheme chgLayout">
        <pc:chgData name="Flagg, Brandi" userId="b2931e5f-cddc-4b21-984c-fd33c7d4d260" providerId="ADAL" clId="{800B1671-4A35-4E20-B2C9-44D7E55977CD}" dt="2024-04-29T16:28:28.589" v="5403" actId="20577"/>
        <pc:sldMkLst>
          <pc:docMk/>
          <pc:sldMk cId="3419160227" sldId="446"/>
        </pc:sldMkLst>
        <pc:spChg chg="mod ord">
          <ac:chgData name="Flagg, Brandi" userId="b2931e5f-cddc-4b21-984c-fd33c7d4d260" providerId="ADAL" clId="{800B1671-4A35-4E20-B2C9-44D7E55977CD}" dt="2024-04-23T21:24:09.367" v="5155" actId="1076"/>
          <ac:spMkLst>
            <pc:docMk/>
            <pc:sldMk cId="3419160227" sldId="446"/>
            <ac:spMk id="2" creationId="{7981E63A-BB4A-7E2F-9EDB-D6FD97584646}"/>
          </ac:spMkLst>
        </pc:spChg>
        <pc:spChg chg="add del mod ord">
          <ac:chgData name="Flagg, Brandi" userId="b2931e5f-cddc-4b21-984c-fd33c7d4d260" providerId="ADAL" clId="{800B1671-4A35-4E20-B2C9-44D7E55977CD}" dt="2024-04-23T20:20:17.991" v="2506" actId="26606"/>
          <ac:spMkLst>
            <pc:docMk/>
            <pc:sldMk cId="3419160227" sldId="446"/>
            <ac:spMk id="3" creationId="{1DC40A5A-24E8-0252-1D6D-FCF7B1F2213C}"/>
          </ac:spMkLst>
        </pc:spChg>
        <pc:spChg chg="del">
          <ac:chgData name="Flagg, Brandi" userId="b2931e5f-cddc-4b21-984c-fd33c7d4d260" providerId="ADAL" clId="{800B1671-4A35-4E20-B2C9-44D7E55977CD}" dt="2024-04-23T19:17:00.824" v="1182" actId="700"/>
          <ac:spMkLst>
            <pc:docMk/>
            <pc:sldMk cId="3419160227" sldId="446"/>
            <ac:spMk id="4" creationId="{5E849E8E-CF5D-0D37-AF52-21EFC79DEB22}"/>
          </ac:spMkLst>
        </pc:spChg>
        <pc:spChg chg="add del mod ord">
          <ac:chgData name="Flagg, Brandi" userId="b2931e5f-cddc-4b21-984c-fd33c7d4d260" providerId="ADAL" clId="{800B1671-4A35-4E20-B2C9-44D7E55977CD}" dt="2024-04-23T20:20:17.991" v="2506" actId="26606"/>
          <ac:spMkLst>
            <pc:docMk/>
            <pc:sldMk cId="3419160227" sldId="446"/>
            <ac:spMk id="5" creationId="{152EFDB6-DF4C-BECF-7409-61D108914901}"/>
          </ac:spMkLst>
        </pc:spChg>
        <pc:spChg chg="add del">
          <ac:chgData name="Flagg, Brandi" userId="b2931e5f-cddc-4b21-984c-fd33c7d4d260" providerId="ADAL" clId="{800B1671-4A35-4E20-B2C9-44D7E55977CD}" dt="2024-04-23T20:20:01.313" v="2501" actId="26606"/>
          <ac:spMkLst>
            <pc:docMk/>
            <pc:sldMk cId="3419160227" sldId="446"/>
            <ac:spMk id="11" creationId="{BFDAB52F-C798-C9A6-193C-6BA3BC52D336}"/>
          </ac:spMkLst>
        </pc:spChg>
        <pc:spChg chg="add del">
          <ac:chgData name="Flagg, Brandi" userId="b2931e5f-cddc-4b21-984c-fd33c7d4d260" providerId="ADAL" clId="{800B1671-4A35-4E20-B2C9-44D7E55977CD}" dt="2024-04-23T20:20:17.975" v="2505" actId="26606"/>
          <ac:spMkLst>
            <pc:docMk/>
            <pc:sldMk cId="3419160227" sldId="446"/>
            <ac:spMk id="15" creationId="{BFDAB52F-C798-C9A6-193C-6BA3BC52D336}"/>
          </ac:spMkLst>
        </pc:spChg>
        <pc:graphicFrameChg chg="add del">
          <ac:chgData name="Flagg, Brandi" userId="b2931e5f-cddc-4b21-984c-fd33c7d4d260" providerId="ADAL" clId="{800B1671-4A35-4E20-B2C9-44D7E55977CD}" dt="2024-04-23T20:20:01.313" v="2501" actId="26606"/>
          <ac:graphicFrameMkLst>
            <pc:docMk/>
            <pc:sldMk cId="3419160227" sldId="446"/>
            <ac:graphicFrameMk id="7" creationId="{E57EF23A-95B8-8D48-ED53-25CB14A5DD85}"/>
          </ac:graphicFrameMkLst>
        </pc:graphicFrameChg>
        <pc:graphicFrameChg chg="add del mod">
          <ac:chgData name="Flagg, Brandi" userId="b2931e5f-cddc-4b21-984c-fd33c7d4d260" providerId="ADAL" clId="{800B1671-4A35-4E20-B2C9-44D7E55977CD}" dt="2024-04-23T20:20:14.605" v="2503" actId="26606"/>
          <ac:graphicFrameMkLst>
            <pc:docMk/>
            <pc:sldMk cId="3419160227" sldId="446"/>
            <ac:graphicFrameMk id="13" creationId="{7A529275-FCE5-FADE-42E4-2D2330EF3553}"/>
          </ac:graphicFrameMkLst>
        </pc:graphicFrameChg>
        <pc:graphicFrameChg chg="add del">
          <ac:chgData name="Flagg, Brandi" userId="b2931e5f-cddc-4b21-984c-fd33c7d4d260" providerId="ADAL" clId="{800B1671-4A35-4E20-B2C9-44D7E55977CD}" dt="2024-04-23T20:20:17.975" v="2505" actId="26606"/>
          <ac:graphicFrameMkLst>
            <pc:docMk/>
            <pc:sldMk cId="3419160227" sldId="446"/>
            <ac:graphicFrameMk id="16" creationId="{E57EF23A-95B8-8D48-ED53-25CB14A5DD85}"/>
          </ac:graphicFrameMkLst>
        </pc:graphicFrameChg>
        <pc:graphicFrameChg chg="add mod">
          <ac:chgData name="Flagg, Brandi" userId="b2931e5f-cddc-4b21-984c-fd33c7d4d260" providerId="ADAL" clId="{800B1671-4A35-4E20-B2C9-44D7E55977CD}" dt="2024-04-29T16:28:28.589" v="5403" actId="20577"/>
          <ac:graphicFrameMkLst>
            <pc:docMk/>
            <pc:sldMk cId="3419160227" sldId="446"/>
            <ac:graphicFrameMk id="18" creationId="{7A529275-FCE5-FADE-42E4-2D2330EF3553}"/>
          </ac:graphicFrameMkLst>
        </pc:graphicFrameChg>
      </pc:sldChg>
      <pc:sldChg chg="modSp new mod modNotesTx">
        <pc:chgData name="Flagg, Brandi" userId="b2931e5f-cddc-4b21-984c-fd33c7d4d260" providerId="ADAL" clId="{800B1671-4A35-4E20-B2C9-44D7E55977CD}" dt="2024-04-29T17:31:08.162" v="6228" actId="20577"/>
        <pc:sldMkLst>
          <pc:docMk/>
          <pc:sldMk cId="2766401481" sldId="447"/>
        </pc:sldMkLst>
        <pc:spChg chg="mod">
          <ac:chgData name="Flagg, Brandi" userId="b2931e5f-cddc-4b21-984c-fd33c7d4d260" providerId="ADAL" clId="{800B1671-4A35-4E20-B2C9-44D7E55977CD}" dt="2024-04-23T17:49:30.444" v="480" actId="20577"/>
          <ac:spMkLst>
            <pc:docMk/>
            <pc:sldMk cId="2766401481" sldId="447"/>
            <ac:spMk id="2" creationId="{44808A2B-BA36-BEE8-7D59-3005132132B9}"/>
          </ac:spMkLst>
        </pc:spChg>
        <pc:spChg chg="mod">
          <ac:chgData name="Flagg, Brandi" userId="b2931e5f-cddc-4b21-984c-fd33c7d4d260" providerId="ADAL" clId="{800B1671-4A35-4E20-B2C9-44D7E55977CD}" dt="2024-04-29T17:30:27.198" v="6220"/>
          <ac:spMkLst>
            <pc:docMk/>
            <pc:sldMk cId="2766401481" sldId="447"/>
            <ac:spMk id="3" creationId="{C23A7C39-32D0-7798-B5D2-288A6B3C4CEC}"/>
          </ac:spMkLst>
        </pc:spChg>
      </pc:sldChg>
      <pc:sldChg chg="addSp delSp modSp new mod modNotesTx">
        <pc:chgData name="Flagg, Brandi" userId="b2931e5f-cddc-4b21-984c-fd33c7d4d260" providerId="ADAL" clId="{800B1671-4A35-4E20-B2C9-44D7E55977CD}" dt="2024-04-23T19:51:31.179" v="1588" actId="20577"/>
        <pc:sldMkLst>
          <pc:docMk/>
          <pc:sldMk cId="2440084821" sldId="448"/>
        </pc:sldMkLst>
        <pc:spChg chg="mod">
          <ac:chgData name="Flagg, Brandi" userId="b2931e5f-cddc-4b21-984c-fd33c7d4d260" providerId="ADAL" clId="{800B1671-4A35-4E20-B2C9-44D7E55977CD}" dt="2024-04-23T19:35:28.953" v="1278" actId="255"/>
          <ac:spMkLst>
            <pc:docMk/>
            <pc:sldMk cId="2440084821" sldId="448"/>
            <ac:spMk id="2" creationId="{857D3D5F-2E8E-96EB-859D-F3CC7A447D9F}"/>
          </ac:spMkLst>
        </pc:spChg>
        <pc:spChg chg="del">
          <ac:chgData name="Flagg, Brandi" userId="b2931e5f-cddc-4b21-984c-fd33c7d4d260" providerId="ADAL" clId="{800B1671-4A35-4E20-B2C9-44D7E55977CD}" dt="2024-04-23T19:34:45.741" v="1273" actId="931"/>
          <ac:spMkLst>
            <pc:docMk/>
            <pc:sldMk cId="2440084821" sldId="448"/>
            <ac:spMk id="3" creationId="{2EF6CB34-CE74-1469-D8E7-B23F7900BB8E}"/>
          </ac:spMkLst>
        </pc:spChg>
        <pc:picChg chg="add del mod">
          <ac:chgData name="Flagg, Brandi" userId="b2931e5f-cddc-4b21-984c-fd33c7d4d260" providerId="ADAL" clId="{800B1671-4A35-4E20-B2C9-44D7E55977CD}" dt="2024-04-23T19:34:37.684" v="1272" actId="22"/>
          <ac:picMkLst>
            <pc:docMk/>
            <pc:sldMk cId="2440084821" sldId="448"/>
            <ac:picMk id="5" creationId="{CB5254C6-82DE-1079-CC4E-F9E19543BE4D}"/>
          </ac:picMkLst>
        </pc:picChg>
        <pc:picChg chg="add mod">
          <ac:chgData name="Flagg, Brandi" userId="b2931e5f-cddc-4b21-984c-fd33c7d4d260" providerId="ADAL" clId="{800B1671-4A35-4E20-B2C9-44D7E55977CD}" dt="2024-04-23T19:34:53.103" v="1277" actId="14100"/>
          <ac:picMkLst>
            <pc:docMk/>
            <pc:sldMk cId="2440084821" sldId="448"/>
            <ac:picMk id="7" creationId="{FAAEBD8B-A3A4-56F6-2BFF-DB591DC44887}"/>
          </ac:picMkLst>
        </pc:picChg>
      </pc:sldChg>
      <pc:sldChg chg="modSp add del mod modNotesTx">
        <pc:chgData name="Flagg, Brandi" userId="b2931e5f-cddc-4b21-984c-fd33c7d4d260" providerId="ADAL" clId="{800B1671-4A35-4E20-B2C9-44D7E55977CD}" dt="2024-04-29T17:30:29.976" v="6221" actId="47"/>
        <pc:sldMkLst>
          <pc:docMk/>
          <pc:sldMk cId="425853553" sldId="449"/>
        </pc:sldMkLst>
        <pc:spChg chg="mod">
          <ac:chgData name="Flagg, Brandi" userId="b2931e5f-cddc-4b21-984c-fd33c7d4d260" providerId="ADAL" clId="{800B1671-4A35-4E20-B2C9-44D7E55977CD}" dt="2024-04-29T17:30:16.160" v="6216" actId="21"/>
          <ac:spMkLst>
            <pc:docMk/>
            <pc:sldMk cId="425853553" sldId="449"/>
            <ac:spMk id="3" creationId="{C23A7C39-32D0-7798-B5D2-288A6B3C4CEC}"/>
          </ac:spMkLst>
        </pc:spChg>
      </pc:sldChg>
      <pc:sldChg chg="new del">
        <pc:chgData name="Flagg, Brandi" userId="b2931e5f-cddc-4b21-984c-fd33c7d4d260" providerId="ADAL" clId="{800B1671-4A35-4E20-B2C9-44D7E55977CD}" dt="2024-04-29T16:17:45.331" v="5343" actId="680"/>
        <pc:sldMkLst>
          <pc:docMk/>
          <pc:sldMk cId="2213504673" sldId="449"/>
        </pc:sldMkLst>
      </pc:sldChg>
      <pc:sldChg chg="modSp add del mod modNotesTx">
        <pc:chgData name="Flagg, Brandi" userId="b2931e5f-cddc-4b21-984c-fd33c7d4d260" providerId="ADAL" clId="{800B1671-4A35-4E20-B2C9-44D7E55977CD}" dt="2024-04-29T17:15:11.003" v="5404" actId="47"/>
        <pc:sldMkLst>
          <pc:docMk/>
          <pc:sldMk cId="2309103738" sldId="450"/>
        </pc:sldMkLst>
        <pc:spChg chg="mod">
          <ac:chgData name="Flagg, Brandi" userId="b2931e5f-cddc-4b21-984c-fd33c7d4d260" providerId="ADAL" clId="{800B1671-4A35-4E20-B2C9-44D7E55977CD}" dt="2024-04-29T16:18:29.543" v="5349" actId="6549"/>
          <ac:spMkLst>
            <pc:docMk/>
            <pc:sldMk cId="2309103738" sldId="450"/>
            <ac:spMk id="3" creationId="{C23A7C39-32D0-7798-B5D2-288A6B3C4CEC}"/>
          </ac:spMkLst>
        </pc:spChg>
      </pc:sldChg>
    </pc:docChg>
  </pc:docChgLst>
  <pc:docChgLst>
    <pc:chgData name="Flagg, Brandi" userId="S::brandi.flagg@unmc.edu::b2931e5f-cddc-4b21-984c-fd33c7d4d260" providerId="AD" clId="Web-{8828218C-96C3-CE41-930F-E1E08EBCD234}"/>
    <pc:docChg chg="addSld delSld modSld addMainMaster delMainMaster modMainMaster">
      <pc:chgData name="Flagg, Brandi" userId="S::brandi.flagg@unmc.edu::b2931e5f-cddc-4b21-984c-fd33c7d4d260" providerId="AD" clId="Web-{8828218C-96C3-CE41-930F-E1E08EBCD234}" dt="2024-04-22T19:02:42.422" v="537" actId="20577"/>
      <pc:docMkLst>
        <pc:docMk/>
      </pc:docMkLst>
      <pc:sldChg chg="modSp mod setBg modClrScheme chgLayout">
        <pc:chgData name="Flagg, Brandi" userId="S::brandi.flagg@unmc.edu::b2931e5f-cddc-4b21-984c-fd33c7d4d260" providerId="AD" clId="Web-{8828218C-96C3-CE41-930F-E1E08EBCD234}" dt="2024-04-22T17:18:55.531" v="10"/>
        <pc:sldMkLst>
          <pc:docMk/>
          <pc:sldMk cId="1502736065" sldId="256"/>
        </pc:sldMkLst>
        <pc:spChg chg="mod ord">
          <ac:chgData name="Flagg, Brandi" userId="S::brandi.flagg@unmc.edu::b2931e5f-cddc-4b21-984c-fd33c7d4d260" providerId="AD" clId="Web-{8828218C-96C3-CE41-930F-E1E08EBCD234}" dt="2024-04-22T17:18:55.531" v="10"/>
          <ac:spMkLst>
            <pc:docMk/>
            <pc:sldMk cId="1502736065" sldId="256"/>
            <ac:spMk id="2" creationId="{00000000-0000-0000-0000-000000000000}"/>
          </ac:spMkLst>
        </pc:spChg>
        <pc:spChg chg="mod ord">
          <ac:chgData name="Flagg, Brandi" userId="S::brandi.flagg@unmc.edu::b2931e5f-cddc-4b21-984c-fd33c7d4d260" providerId="AD" clId="Web-{8828218C-96C3-CE41-930F-E1E08EBCD234}" dt="2024-04-22T17:18:55.531" v="10"/>
          <ac:spMkLst>
            <pc:docMk/>
            <pc:sldMk cId="1502736065" sldId="256"/>
            <ac:spMk id="3" creationId="{00000000-0000-0000-0000-000000000000}"/>
          </ac:spMkLst>
        </pc:spChg>
      </pc:sldChg>
      <pc:sldChg chg="mod modClrScheme chgLayout">
        <pc:chgData name="Flagg, Brandi" userId="S::brandi.flagg@unmc.edu::b2931e5f-cddc-4b21-984c-fd33c7d4d260" providerId="AD" clId="Web-{8828218C-96C3-CE41-930F-E1E08EBCD234}" dt="2024-04-22T17:18:55.531" v="10"/>
        <pc:sldMkLst>
          <pc:docMk/>
          <pc:sldMk cId="989685124" sldId="258"/>
        </pc:sldMkLst>
      </pc:sldChg>
      <pc:sldChg chg="modSp mod setBg modClrScheme chgLayout">
        <pc:chgData name="Flagg, Brandi" userId="S::brandi.flagg@unmc.edu::b2931e5f-cddc-4b21-984c-fd33c7d4d260" providerId="AD" clId="Web-{8828218C-96C3-CE41-930F-E1E08EBCD234}" dt="2024-04-22T17:18:55.531" v="10"/>
        <pc:sldMkLst>
          <pc:docMk/>
          <pc:sldMk cId="184203058" sldId="259"/>
        </pc:sldMkLst>
        <pc:spChg chg="mod ord">
          <ac:chgData name="Flagg, Brandi" userId="S::brandi.flagg@unmc.edu::b2931e5f-cddc-4b21-984c-fd33c7d4d260" providerId="AD" clId="Web-{8828218C-96C3-CE41-930F-E1E08EBCD234}" dt="2024-04-22T17:18:55.531" v="10"/>
          <ac:spMkLst>
            <pc:docMk/>
            <pc:sldMk cId="184203058" sldId="259"/>
            <ac:spMk id="2" creationId="{00000000-0000-0000-0000-000000000000}"/>
          </ac:spMkLst>
        </pc:spChg>
        <pc:spChg chg="mod ord">
          <ac:chgData name="Flagg, Brandi" userId="S::brandi.flagg@unmc.edu::b2931e5f-cddc-4b21-984c-fd33c7d4d260" providerId="AD" clId="Web-{8828218C-96C3-CE41-930F-E1E08EBCD234}" dt="2024-04-22T17:18:55.531" v="10"/>
          <ac:spMkLst>
            <pc:docMk/>
            <pc:sldMk cId="184203058" sldId="259"/>
            <ac:spMk id="13" creationId="{06187112-3942-7BD9-3463-13268C79AA3C}"/>
          </ac:spMkLst>
        </pc:spChg>
        <pc:graphicFrameChg chg="mod ord">
          <ac:chgData name="Flagg, Brandi" userId="S::brandi.flagg@unmc.edu::b2931e5f-cddc-4b21-984c-fd33c7d4d260" providerId="AD" clId="Web-{8828218C-96C3-CE41-930F-E1E08EBCD234}" dt="2024-04-22T17:18:55.531" v="10"/>
          <ac:graphicFrameMkLst>
            <pc:docMk/>
            <pc:sldMk cId="184203058" sldId="259"/>
            <ac:graphicFrameMk id="14" creationId="{58B8E256-4B40-1928-C517-D8F153BFDD01}"/>
          </ac:graphicFrameMkLst>
        </pc:graphicFrameChg>
      </pc:sldChg>
      <pc:sldChg chg="modSp mod modClrScheme chgLayout">
        <pc:chgData name="Flagg, Brandi" userId="S::brandi.flagg@unmc.edu::b2931e5f-cddc-4b21-984c-fd33c7d4d260" providerId="AD" clId="Web-{8828218C-96C3-CE41-930F-E1E08EBCD234}" dt="2024-04-22T17:53:50.791" v="37" actId="1076"/>
        <pc:sldMkLst>
          <pc:docMk/>
          <pc:sldMk cId="980517404" sldId="260"/>
        </pc:sldMkLst>
        <pc:spChg chg="mod ord">
          <ac:chgData name="Flagg, Brandi" userId="S::brandi.flagg@unmc.edu::b2931e5f-cddc-4b21-984c-fd33c7d4d260" providerId="AD" clId="Web-{8828218C-96C3-CE41-930F-E1E08EBCD234}" dt="2024-04-22T17:53:50.791" v="37" actId="1076"/>
          <ac:spMkLst>
            <pc:docMk/>
            <pc:sldMk cId="980517404" sldId="260"/>
            <ac:spMk id="2" creationId="{4F003AF4-25E4-0C78-CF0C-C6703A1BE06C}"/>
          </ac:spMkLst>
        </pc:spChg>
        <pc:spChg chg="mod ord">
          <ac:chgData name="Flagg, Brandi" userId="S::brandi.flagg@unmc.edu::b2931e5f-cddc-4b21-984c-fd33c7d4d260" providerId="AD" clId="Web-{8828218C-96C3-CE41-930F-E1E08EBCD234}" dt="2024-04-22T17:33:10.059" v="22" actId="20577"/>
          <ac:spMkLst>
            <pc:docMk/>
            <pc:sldMk cId="980517404" sldId="260"/>
            <ac:spMk id="3" creationId="{31EC9514-5531-0FF2-7F0E-9F45405318C0}"/>
          </ac:spMkLst>
        </pc:spChg>
        <pc:spChg chg="mod ord">
          <ac:chgData name="Flagg, Brandi" userId="S::brandi.flagg@unmc.edu::b2931e5f-cddc-4b21-984c-fd33c7d4d260" providerId="AD" clId="Web-{8828218C-96C3-CE41-930F-E1E08EBCD234}" dt="2024-04-22T17:18:55.531" v="10"/>
          <ac:spMkLst>
            <pc:docMk/>
            <pc:sldMk cId="980517404" sldId="260"/>
            <ac:spMk id="4" creationId="{C4A89273-1C6D-A73F-63E4-208373BEC833}"/>
          </ac:spMkLst>
        </pc:spChg>
      </pc:sldChg>
      <pc:sldChg chg="modSp mod modClrScheme chgLayout">
        <pc:chgData name="Flagg, Brandi" userId="S::brandi.flagg@unmc.edu::b2931e5f-cddc-4b21-984c-fd33c7d4d260" providerId="AD" clId="Web-{8828218C-96C3-CE41-930F-E1E08EBCD234}" dt="2024-04-22T17:18:55.531" v="10"/>
        <pc:sldMkLst>
          <pc:docMk/>
          <pc:sldMk cId="2433901673" sldId="278"/>
        </pc:sldMkLst>
        <pc:spChg chg="mod ord">
          <ac:chgData name="Flagg, Brandi" userId="S::brandi.flagg@unmc.edu::b2931e5f-cddc-4b21-984c-fd33c7d4d260" providerId="AD" clId="Web-{8828218C-96C3-CE41-930F-E1E08EBCD234}" dt="2024-04-22T17:18:55.531" v="10"/>
          <ac:spMkLst>
            <pc:docMk/>
            <pc:sldMk cId="2433901673" sldId="278"/>
            <ac:spMk id="3" creationId="{42B90A5B-6DD5-ED47-7ACE-566AE2B69AC4}"/>
          </ac:spMkLst>
        </pc:spChg>
        <pc:spChg chg="mod ord">
          <ac:chgData name="Flagg, Brandi" userId="S::brandi.flagg@unmc.edu::b2931e5f-cddc-4b21-984c-fd33c7d4d260" providerId="AD" clId="Web-{8828218C-96C3-CE41-930F-E1E08EBCD234}" dt="2024-04-22T17:18:55.531" v="10"/>
          <ac:spMkLst>
            <pc:docMk/>
            <pc:sldMk cId="2433901673" sldId="278"/>
            <ac:spMk id="4" creationId="{8EBE8030-7274-076B-89E8-10D143E19FD7}"/>
          </ac:spMkLst>
        </pc:spChg>
      </pc:sldChg>
      <pc:sldChg chg="addSp delSp modSp mod modClrScheme chgLayout">
        <pc:chgData name="Flagg, Brandi" userId="S::brandi.flagg@unmc.edu::b2931e5f-cddc-4b21-984c-fd33c7d4d260" providerId="AD" clId="Web-{8828218C-96C3-CE41-930F-E1E08EBCD234}" dt="2024-04-22T17:56:26.312" v="47" actId="1076"/>
        <pc:sldMkLst>
          <pc:docMk/>
          <pc:sldMk cId="3946269872" sldId="279"/>
        </pc:sldMkLst>
        <pc:spChg chg="add del mod ord">
          <ac:chgData name="Flagg, Brandi" userId="S::brandi.flagg@unmc.edu::b2931e5f-cddc-4b21-984c-fd33c7d4d260" providerId="AD" clId="Web-{8828218C-96C3-CE41-930F-E1E08EBCD234}" dt="2024-04-22T17:56:05.312" v="45"/>
          <ac:spMkLst>
            <pc:docMk/>
            <pc:sldMk cId="3946269872" sldId="279"/>
            <ac:spMk id="2" creationId="{87B1EE2B-3444-031A-2052-08BB2D420574}"/>
          </ac:spMkLst>
        </pc:spChg>
        <pc:spChg chg="del mod ord">
          <ac:chgData name="Flagg, Brandi" userId="S::brandi.flagg@unmc.edu::b2931e5f-cddc-4b21-984c-fd33c7d4d260" providerId="AD" clId="Web-{8828218C-96C3-CE41-930F-E1E08EBCD234}" dt="2024-04-22T17:55:11.591" v="42"/>
          <ac:spMkLst>
            <pc:docMk/>
            <pc:sldMk cId="3946269872" sldId="279"/>
            <ac:spMk id="3" creationId="{51EC02E5-38C6-FB6A-AC8A-BAFCD5F81E70}"/>
          </ac:spMkLst>
        </pc:spChg>
        <pc:spChg chg="mod ord">
          <ac:chgData name="Flagg, Brandi" userId="S::brandi.flagg@unmc.edu::b2931e5f-cddc-4b21-984c-fd33c7d4d260" providerId="AD" clId="Web-{8828218C-96C3-CE41-930F-E1E08EBCD234}" dt="2024-04-22T17:56:05.312" v="45"/>
          <ac:spMkLst>
            <pc:docMk/>
            <pc:sldMk cId="3946269872" sldId="279"/>
            <ac:spMk id="4" creationId="{F2F95E7A-256C-D259-A1A0-730775D57394}"/>
          </ac:spMkLst>
        </pc:spChg>
        <pc:picChg chg="mod">
          <ac:chgData name="Flagg, Brandi" userId="S::brandi.flagg@unmc.edu::b2931e5f-cddc-4b21-984c-fd33c7d4d260" providerId="AD" clId="Web-{8828218C-96C3-CE41-930F-E1E08EBCD234}" dt="2024-04-22T17:56:26.312" v="47" actId="1076"/>
          <ac:picMkLst>
            <pc:docMk/>
            <pc:sldMk cId="3946269872" sldId="279"/>
            <ac:picMk id="6" creationId="{0F99719A-9FBD-1A68-1016-7F7543487034}"/>
          </ac:picMkLst>
        </pc:picChg>
      </pc:sldChg>
      <pc:sldChg chg="add del">
        <pc:chgData name="Flagg, Brandi" userId="S::brandi.flagg@unmc.edu::b2931e5f-cddc-4b21-984c-fd33c7d4d260" providerId="AD" clId="Web-{8828218C-96C3-CE41-930F-E1E08EBCD234}" dt="2024-04-22T18:33:08.350" v="203"/>
        <pc:sldMkLst>
          <pc:docMk/>
          <pc:sldMk cId="1349834470" sldId="280"/>
        </pc:sldMkLst>
      </pc:sldChg>
      <pc:sldChg chg="add del">
        <pc:chgData name="Flagg, Brandi" userId="S::brandi.flagg@unmc.edu::b2931e5f-cddc-4b21-984c-fd33c7d4d260" providerId="AD" clId="Web-{8828218C-96C3-CE41-930F-E1E08EBCD234}" dt="2024-04-22T18:22:31.107" v="197"/>
        <pc:sldMkLst>
          <pc:docMk/>
          <pc:sldMk cId="2604938394" sldId="281"/>
        </pc:sldMkLst>
      </pc:sldChg>
      <pc:sldChg chg="modSp mod modClrScheme chgLayout">
        <pc:chgData name="Flagg, Brandi" userId="S::brandi.flagg@unmc.edu::b2931e5f-cddc-4b21-984c-fd33c7d4d260" providerId="AD" clId="Web-{8828218C-96C3-CE41-930F-E1E08EBCD234}" dt="2024-04-22T17:18:55.531" v="10"/>
        <pc:sldMkLst>
          <pc:docMk/>
          <pc:sldMk cId="2386607285" sldId="284"/>
        </pc:sldMkLst>
        <pc:spChg chg="mod ord">
          <ac:chgData name="Flagg, Brandi" userId="S::brandi.flagg@unmc.edu::b2931e5f-cddc-4b21-984c-fd33c7d4d260" providerId="AD" clId="Web-{8828218C-96C3-CE41-930F-E1E08EBCD234}" dt="2024-04-22T17:18:55.531" v="10"/>
          <ac:spMkLst>
            <pc:docMk/>
            <pc:sldMk cId="2386607285" sldId="284"/>
            <ac:spMk id="3" creationId="{42B90A5B-6DD5-ED47-7ACE-566AE2B69AC4}"/>
          </ac:spMkLst>
        </pc:spChg>
        <pc:spChg chg="mod ord">
          <ac:chgData name="Flagg, Brandi" userId="S::brandi.flagg@unmc.edu::b2931e5f-cddc-4b21-984c-fd33c7d4d260" providerId="AD" clId="Web-{8828218C-96C3-CE41-930F-E1E08EBCD234}" dt="2024-04-22T17:18:55.531" v="10"/>
          <ac:spMkLst>
            <pc:docMk/>
            <pc:sldMk cId="2386607285" sldId="284"/>
            <ac:spMk id="4" creationId="{8EBE8030-7274-076B-89E8-10D143E19FD7}"/>
          </ac:spMkLst>
        </pc:spChg>
      </pc:sldChg>
      <pc:sldChg chg="modSp mod modClrScheme chgLayout">
        <pc:chgData name="Flagg, Brandi" userId="S::brandi.flagg@unmc.edu::b2931e5f-cddc-4b21-984c-fd33c7d4d260" providerId="AD" clId="Web-{8828218C-96C3-CE41-930F-E1E08EBCD234}" dt="2024-04-22T17:18:55.531" v="10"/>
        <pc:sldMkLst>
          <pc:docMk/>
          <pc:sldMk cId="1245088148" sldId="426"/>
        </pc:sldMkLst>
        <pc:spChg chg="mod ord">
          <ac:chgData name="Flagg, Brandi" userId="S::brandi.flagg@unmc.edu::b2931e5f-cddc-4b21-984c-fd33c7d4d260" providerId="AD" clId="Web-{8828218C-96C3-CE41-930F-E1E08EBCD234}" dt="2024-04-22T17:18:55.531" v="10"/>
          <ac:spMkLst>
            <pc:docMk/>
            <pc:sldMk cId="1245088148" sldId="426"/>
            <ac:spMk id="2" creationId="{9978252A-A5E8-BD82-5B54-0109176C3B45}"/>
          </ac:spMkLst>
        </pc:spChg>
        <pc:spChg chg="mod ord">
          <ac:chgData name="Flagg, Brandi" userId="S::brandi.flagg@unmc.edu::b2931e5f-cddc-4b21-984c-fd33c7d4d260" providerId="AD" clId="Web-{8828218C-96C3-CE41-930F-E1E08EBCD234}" dt="2024-04-22T17:18:55.531" v="10"/>
          <ac:spMkLst>
            <pc:docMk/>
            <pc:sldMk cId="1245088148" sldId="426"/>
            <ac:spMk id="3" creationId="{C2A3C4D4-FD61-20A3-F83F-CD79F48FF2D2}"/>
          </ac:spMkLst>
        </pc:spChg>
      </pc:sldChg>
      <pc:sldChg chg="mod modClrScheme chgLayout">
        <pc:chgData name="Flagg, Brandi" userId="S::brandi.flagg@unmc.edu::b2931e5f-cddc-4b21-984c-fd33c7d4d260" providerId="AD" clId="Web-{8828218C-96C3-CE41-930F-E1E08EBCD234}" dt="2024-04-22T17:18:55.531" v="10"/>
        <pc:sldMkLst>
          <pc:docMk/>
          <pc:sldMk cId="4225661880" sldId="430"/>
        </pc:sldMkLst>
      </pc:sldChg>
      <pc:sldChg chg="addSp modSp mod modClrScheme chgLayout modNotes">
        <pc:chgData name="Flagg, Brandi" userId="S::brandi.flagg@unmc.edu::b2931e5f-cddc-4b21-984c-fd33c7d4d260" providerId="AD" clId="Web-{8828218C-96C3-CE41-930F-E1E08EBCD234}" dt="2024-04-22T19:02:42.422" v="537" actId="20577"/>
        <pc:sldMkLst>
          <pc:docMk/>
          <pc:sldMk cId="314172863" sldId="433"/>
        </pc:sldMkLst>
        <pc:spChg chg="add mod ord">
          <ac:chgData name="Flagg, Brandi" userId="S::brandi.flagg@unmc.edu::b2931e5f-cddc-4b21-984c-fd33c7d4d260" providerId="AD" clId="Web-{8828218C-96C3-CE41-930F-E1E08EBCD234}" dt="2024-04-22T18:49:39.101" v="272" actId="1076"/>
          <ac:spMkLst>
            <pc:docMk/>
            <pc:sldMk cId="314172863" sldId="433"/>
            <ac:spMk id="2" creationId="{38A3B469-1EE8-9E1E-3464-2A733C9EBEDB}"/>
          </ac:spMkLst>
        </pc:spChg>
        <pc:spChg chg="mod ord">
          <ac:chgData name="Flagg, Brandi" userId="S::brandi.flagg@unmc.edu::b2931e5f-cddc-4b21-984c-fd33c7d4d260" providerId="AD" clId="Web-{8828218C-96C3-CE41-930F-E1E08EBCD234}" dt="2024-04-22T18:54:24.949" v="276" actId="20577"/>
          <ac:spMkLst>
            <pc:docMk/>
            <pc:sldMk cId="314172863" sldId="433"/>
            <ac:spMk id="3" creationId="{8195A410-76B1-D5ED-5572-82BF96CB4A1B}"/>
          </ac:spMkLst>
        </pc:spChg>
        <pc:spChg chg="add mod ord">
          <ac:chgData name="Flagg, Brandi" userId="S::brandi.flagg@unmc.edu::b2931e5f-cddc-4b21-984c-fd33c7d4d260" providerId="AD" clId="Web-{8828218C-96C3-CE41-930F-E1E08EBCD234}" dt="2024-04-22T19:02:42.422" v="537" actId="20577"/>
          <ac:spMkLst>
            <pc:docMk/>
            <pc:sldMk cId="314172863" sldId="433"/>
            <ac:spMk id="4" creationId="{AC18DEC6-D4BC-16C6-4618-FCD778EABF3D}"/>
          </ac:spMkLst>
        </pc:spChg>
      </pc:sldChg>
      <pc:sldChg chg="del mod modClrScheme chgLayout">
        <pc:chgData name="Flagg, Brandi" userId="S::brandi.flagg@unmc.edu::b2931e5f-cddc-4b21-984c-fd33c7d4d260" providerId="AD" clId="Web-{8828218C-96C3-CE41-930F-E1E08EBCD234}" dt="2024-04-22T18:32:37.067" v="199"/>
        <pc:sldMkLst>
          <pc:docMk/>
          <pc:sldMk cId="1975960901" sldId="435"/>
        </pc:sldMkLst>
      </pc:sldChg>
      <pc:sldChg chg="mod modClrScheme chgLayout">
        <pc:chgData name="Flagg, Brandi" userId="S::brandi.flagg@unmc.edu::b2931e5f-cddc-4b21-984c-fd33c7d4d260" providerId="AD" clId="Web-{8828218C-96C3-CE41-930F-E1E08EBCD234}" dt="2024-04-22T17:18:55.531" v="10"/>
        <pc:sldMkLst>
          <pc:docMk/>
          <pc:sldMk cId="2525677965" sldId="437"/>
        </pc:sldMkLst>
      </pc:sldChg>
      <pc:sldChg chg="mod modClrScheme chgLayout">
        <pc:chgData name="Flagg, Brandi" userId="S::brandi.flagg@unmc.edu::b2931e5f-cddc-4b21-984c-fd33c7d4d260" providerId="AD" clId="Web-{8828218C-96C3-CE41-930F-E1E08EBCD234}" dt="2024-04-22T17:18:55.531" v="10"/>
        <pc:sldMkLst>
          <pc:docMk/>
          <pc:sldMk cId="395705898" sldId="438"/>
        </pc:sldMkLst>
      </pc:sldChg>
      <pc:sldChg chg="addSp delSp modSp mod modClrScheme chgLayout">
        <pc:chgData name="Flagg, Brandi" userId="S::brandi.flagg@unmc.edu::b2931e5f-cddc-4b21-984c-fd33c7d4d260" providerId="AD" clId="Web-{8828218C-96C3-CE41-930F-E1E08EBCD234}" dt="2024-04-22T18:02:08.622" v="67" actId="20577"/>
        <pc:sldMkLst>
          <pc:docMk/>
          <pc:sldMk cId="539385234" sldId="439"/>
        </pc:sldMkLst>
        <pc:spChg chg="del mod ord">
          <ac:chgData name="Flagg, Brandi" userId="S::brandi.flagg@unmc.edu::b2931e5f-cddc-4b21-984c-fd33c7d4d260" providerId="AD" clId="Web-{8828218C-96C3-CE41-930F-E1E08EBCD234}" dt="2024-04-22T18:00:15.977" v="51"/>
          <ac:spMkLst>
            <pc:docMk/>
            <pc:sldMk cId="539385234" sldId="439"/>
            <ac:spMk id="2" creationId="{4823E004-CD66-8B52-7362-CFAB8FBDE6B7}"/>
          </ac:spMkLst>
        </pc:spChg>
        <pc:spChg chg="del mod ord">
          <ac:chgData name="Flagg, Brandi" userId="S::brandi.flagg@unmc.edu::b2931e5f-cddc-4b21-984c-fd33c7d4d260" providerId="AD" clId="Web-{8828218C-96C3-CE41-930F-E1E08EBCD234}" dt="2024-04-22T18:00:15.977" v="51"/>
          <ac:spMkLst>
            <pc:docMk/>
            <pc:sldMk cId="539385234" sldId="439"/>
            <ac:spMk id="3" creationId="{33000AE0-3C73-4CE1-3E8D-6FD585E178EE}"/>
          </ac:spMkLst>
        </pc:spChg>
        <pc:spChg chg="mod ord">
          <ac:chgData name="Flagg, Brandi" userId="S::brandi.flagg@unmc.edu::b2931e5f-cddc-4b21-984c-fd33c7d4d260" providerId="AD" clId="Web-{8828218C-96C3-CE41-930F-E1E08EBCD234}" dt="2024-04-22T18:02:08.622" v="67" actId="20577"/>
          <ac:spMkLst>
            <pc:docMk/>
            <pc:sldMk cId="539385234" sldId="439"/>
            <ac:spMk id="4" creationId="{1B79EC37-BA5B-E751-03D4-378EB28DCA0F}"/>
          </ac:spMkLst>
        </pc:spChg>
        <pc:picChg chg="add mod">
          <ac:chgData name="Flagg, Brandi" userId="S::brandi.flagg@unmc.edu::b2931e5f-cddc-4b21-984c-fd33c7d4d260" providerId="AD" clId="Web-{8828218C-96C3-CE41-930F-E1E08EBCD234}" dt="2024-04-22T18:01:39.840" v="62" actId="1076"/>
          <ac:picMkLst>
            <pc:docMk/>
            <pc:sldMk cId="539385234" sldId="439"/>
            <ac:picMk id="5" creationId="{A3176455-6FC1-A20A-DE76-55B4A3045528}"/>
          </ac:picMkLst>
        </pc:picChg>
      </pc:sldChg>
      <pc:sldChg chg="modSp mod modClrScheme chgLayout">
        <pc:chgData name="Flagg, Brandi" userId="S::brandi.flagg@unmc.edu::b2931e5f-cddc-4b21-984c-fd33c7d4d260" providerId="AD" clId="Web-{8828218C-96C3-CE41-930F-E1E08EBCD234}" dt="2024-04-22T18:02:54.234" v="71" actId="14100"/>
        <pc:sldMkLst>
          <pc:docMk/>
          <pc:sldMk cId="4233132545" sldId="440"/>
        </pc:sldMkLst>
        <pc:spChg chg="mod ord">
          <ac:chgData name="Flagg, Brandi" userId="S::brandi.flagg@unmc.edu::b2931e5f-cddc-4b21-984c-fd33c7d4d260" providerId="AD" clId="Web-{8828218C-96C3-CE41-930F-E1E08EBCD234}" dt="2024-04-22T17:18:55.531" v="10"/>
          <ac:spMkLst>
            <pc:docMk/>
            <pc:sldMk cId="4233132545" sldId="440"/>
            <ac:spMk id="5" creationId="{5781B3F4-C995-06DD-661D-69A9D12CC953}"/>
          </ac:spMkLst>
        </pc:spChg>
        <pc:spChg chg="mod ord">
          <ac:chgData name="Flagg, Brandi" userId="S::brandi.flagg@unmc.edu::b2931e5f-cddc-4b21-984c-fd33c7d4d260" providerId="AD" clId="Web-{8828218C-96C3-CE41-930F-E1E08EBCD234}" dt="2024-04-22T17:18:55.531" v="10"/>
          <ac:spMkLst>
            <pc:docMk/>
            <pc:sldMk cId="4233132545" sldId="440"/>
            <ac:spMk id="7" creationId="{D7155FCA-D410-EC5F-7ECF-97859E1B556F}"/>
          </ac:spMkLst>
        </pc:spChg>
        <pc:picChg chg="mod ord">
          <ac:chgData name="Flagg, Brandi" userId="S::brandi.flagg@unmc.edu::b2931e5f-cddc-4b21-984c-fd33c7d4d260" providerId="AD" clId="Web-{8828218C-96C3-CE41-930F-E1E08EBCD234}" dt="2024-04-22T18:02:54.234" v="71" actId="14100"/>
          <ac:picMkLst>
            <pc:docMk/>
            <pc:sldMk cId="4233132545" sldId="440"/>
            <ac:picMk id="8" creationId="{6815247A-83C9-F103-302E-3DA2FF18E78C}"/>
          </ac:picMkLst>
        </pc:picChg>
      </pc:sldChg>
      <pc:sldChg chg="modSp mod modClrScheme chgLayout">
        <pc:chgData name="Flagg, Brandi" userId="S::brandi.flagg@unmc.edu::b2931e5f-cddc-4b21-984c-fd33c7d4d260" providerId="AD" clId="Web-{8828218C-96C3-CE41-930F-E1E08EBCD234}" dt="2024-04-22T17:54:43.293" v="41" actId="20577"/>
        <pc:sldMkLst>
          <pc:docMk/>
          <pc:sldMk cId="2214566881" sldId="441"/>
        </pc:sldMkLst>
        <pc:spChg chg="mod ord">
          <ac:chgData name="Flagg, Brandi" userId="S::brandi.flagg@unmc.edu::b2931e5f-cddc-4b21-984c-fd33c7d4d260" providerId="AD" clId="Web-{8828218C-96C3-CE41-930F-E1E08EBCD234}" dt="2024-04-22T17:54:26.073" v="40" actId="1076"/>
          <ac:spMkLst>
            <pc:docMk/>
            <pc:sldMk cId="2214566881" sldId="441"/>
            <ac:spMk id="2" creationId="{D8F46FEA-2B70-D6FD-9A7E-1F100BCAAC35}"/>
          </ac:spMkLst>
        </pc:spChg>
        <pc:spChg chg="mod ord">
          <ac:chgData name="Flagg, Brandi" userId="S::brandi.flagg@unmc.edu::b2931e5f-cddc-4b21-984c-fd33c7d4d260" providerId="AD" clId="Web-{8828218C-96C3-CE41-930F-E1E08EBCD234}" dt="2024-04-22T17:54:43.293" v="41" actId="20577"/>
          <ac:spMkLst>
            <pc:docMk/>
            <pc:sldMk cId="2214566881" sldId="441"/>
            <ac:spMk id="3" creationId="{5B6E2A9B-A38A-3850-9C0D-85BAE7EFEE4C}"/>
          </ac:spMkLst>
        </pc:spChg>
        <pc:spChg chg="mod ord">
          <ac:chgData name="Flagg, Brandi" userId="S::brandi.flagg@unmc.edu::b2931e5f-cddc-4b21-984c-fd33c7d4d260" providerId="AD" clId="Web-{8828218C-96C3-CE41-930F-E1E08EBCD234}" dt="2024-04-22T17:18:55.531" v="10"/>
          <ac:spMkLst>
            <pc:docMk/>
            <pc:sldMk cId="2214566881" sldId="441"/>
            <ac:spMk id="4" creationId="{F63AA31D-1584-30EF-3F6C-54461FCFF7F7}"/>
          </ac:spMkLst>
        </pc:spChg>
      </pc:sldChg>
      <pc:sldChg chg="addSp delSp modSp new">
        <pc:chgData name="Flagg, Brandi" userId="S::brandi.flagg@unmc.edu::b2931e5f-cddc-4b21-984c-fd33c7d4d260" providerId="AD" clId="Web-{8828218C-96C3-CE41-930F-E1E08EBCD234}" dt="2024-04-22T18:02:30.420" v="69" actId="14100"/>
        <pc:sldMkLst>
          <pc:docMk/>
          <pc:sldMk cId="1313191882" sldId="442"/>
        </pc:sldMkLst>
        <pc:spChg chg="del">
          <ac:chgData name="Flagg, Brandi" userId="S::brandi.flagg@unmc.edu::b2931e5f-cddc-4b21-984c-fd33c7d4d260" providerId="AD" clId="Web-{8828218C-96C3-CE41-930F-E1E08EBCD234}" dt="2024-04-22T18:01:10.948" v="57"/>
          <ac:spMkLst>
            <pc:docMk/>
            <pc:sldMk cId="1313191882" sldId="442"/>
            <ac:spMk id="2" creationId="{99154B6F-A032-77CC-3159-AEA78D9F6BF4}"/>
          </ac:spMkLst>
        </pc:spChg>
        <pc:spChg chg="del">
          <ac:chgData name="Flagg, Brandi" userId="S::brandi.flagg@unmc.edu::b2931e5f-cddc-4b21-984c-fd33c7d4d260" providerId="AD" clId="Web-{8828218C-96C3-CE41-930F-E1E08EBCD234}" dt="2024-04-22T18:00:48.932" v="53"/>
          <ac:spMkLst>
            <pc:docMk/>
            <pc:sldMk cId="1313191882" sldId="442"/>
            <ac:spMk id="3" creationId="{4C58CE67-20ED-CA65-9164-E8DC51BF5089}"/>
          </ac:spMkLst>
        </pc:spChg>
        <pc:spChg chg="add">
          <ac:chgData name="Flagg, Brandi" userId="S::brandi.flagg@unmc.edu::b2931e5f-cddc-4b21-984c-fd33c7d4d260" providerId="AD" clId="Web-{8828218C-96C3-CE41-930F-E1E08EBCD234}" dt="2024-04-22T18:01:10.948" v="57"/>
          <ac:spMkLst>
            <pc:docMk/>
            <pc:sldMk cId="1313191882" sldId="442"/>
            <ac:spMk id="9" creationId="{7D96F79C-137D-F5A1-C1BE-5ED4B65244F1}"/>
          </ac:spMkLst>
        </pc:spChg>
        <pc:picChg chg="add mod ord">
          <ac:chgData name="Flagg, Brandi" userId="S::brandi.flagg@unmc.edu::b2931e5f-cddc-4b21-984c-fd33c7d4d260" providerId="AD" clId="Web-{8828218C-96C3-CE41-930F-E1E08EBCD234}" dt="2024-04-22T18:02:30.420" v="69" actId="14100"/>
          <ac:picMkLst>
            <pc:docMk/>
            <pc:sldMk cId="1313191882" sldId="442"/>
            <ac:picMk id="4" creationId="{91308D14-457F-58AA-B58D-3376AA71CDA0}"/>
          </ac:picMkLst>
        </pc:picChg>
      </pc:sldChg>
      <pc:sldChg chg="new del">
        <pc:chgData name="Flagg, Brandi" userId="S::brandi.flagg@unmc.edu::b2931e5f-cddc-4b21-984c-fd33c7d4d260" providerId="AD" clId="Web-{8828218C-96C3-CE41-930F-E1E08EBCD234}" dt="2024-04-22T17:17:24.822" v="8"/>
        <pc:sldMkLst>
          <pc:docMk/>
          <pc:sldMk cId="2943473262" sldId="442"/>
        </pc:sldMkLst>
      </pc:sldChg>
      <pc:sldChg chg="new del">
        <pc:chgData name="Flagg, Brandi" userId="S::brandi.flagg@unmc.edu::b2931e5f-cddc-4b21-984c-fd33c7d4d260" providerId="AD" clId="Web-{8828218C-96C3-CE41-930F-E1E08EBCD234}" dt="2024-04-22T17:22:08.966" v="16"/>
        <pc:sldMkLst>
          <pc:docMk/>
          <pc:sldMk cId="3180152278" sldId="442"/>
        </pc:sldMkLst>
      </pc:sldChg>
      <pc:sldChg chg="modSp new modNotes">
        <pc:chgData name="Flagg, Brandi" userId="S::brandi.flagg@unmc.edu::b2931e5f-cddc-4b21-984c-fd33c7d4d260" providerId="AD" clId="Web-{8828218C-96C3-CE41-930F-E1E08EBCD234}" dt="2024-04-22T18:18:28.129" v="191"/>
        <pc:sldMkLst>
          <pc:docMk/>
          <pc:sldMk cId="1013914149" sldId="443"/>
        </pc:sldMkLst>
        <pc:spChg chg="mod">
          <ac:chgData name="Flagg, Brandi" userId="S::brandi.flagg@unmc.edu::b2931e5f-cddc-4b21-984c-fd33c7d4d260" providerId="AD" clId="Web-{8828218C-96C3-CE41-930F-E1E08EBCD234}" dt="2024-04-22T18:16:10.248" v="92" actId="20577"/>
          <ac:spMkLst>
            <pc:docMk/>
            <pc:sldMk cId="1013914149" sldId="443"/>
            <ac:spMk id="2" creationId="{473AD164-336C-A485-4D51-6338C10C8F6D}"/>
          </ac:spMkLst>
        </pc:spChg>
        <pc:spChg chg="mod">
          <ac:chgData name="Flagg, Brandi" userId="S::brandi.flagg@unmc.edu::b2931e5f-cddc-4b21-984c-fd33c7d4d260" providerId="AD" clId="Web-{8828218C-96C3-CE41-930F-E1E08EBCD234}" dt="2024-04-22T18:17:14.016" v="139" actId="20577"/>
          <ac:spMkLst>
            <pc:docMk/>
            <pc:sldMk cId="1013914149" sldId="443"/>
            <ac:spMk id="3" creationId="{3DD828C8-C749-4EE2-053D-95F6171AE816}"/>
          </ac:spMkLst>
        </pc:spChg>
      </pc:sldChg>
      <pc:sldChg chg="add del replId">
        <pc:chgData name="Flagg, Brandi" userId="S::brandi.flagg@unmc.edu::b2931e5f-cddc-4b21-984c-fd33c7d4d260" providerId="AD" clId="Web-{8828218C-96C3-CE41-930F-E1E08EBCD234}" dt="2024-04-22T17:22:06.169" v="15"/>
        <pc:sldMkLst>
          <pc:docMk/>
          <pc:sldMk cId="3090186841" sldId="443"/>
        </pc:sldMkLst>
      </pc:sldChg>
      <pc:sldChg chg="add del">
        <pc:chgData name="Flagg, Brandi" userId="S::brandi.flagg@unmc.edu::b2931e5f-cddc-4b21-984c-fd33c7d4d260" providerId="AD" clId="Web-{8828218C-96C3-CE41-930F-E1E08EBCD234}" dt="2024-04-22T17:22:05.091" v="14"/>
        <pc:sldMkLst>
          <pc:docMk/>
          <pc:sldMk cId="2009476749" sldId="444"/>
        </pc:sldMkLst>
      </pc:sldChg>
      <pc:sldChg chg="new del">
        <pc:chgData name="Flagg, Brandi" userId="S::brandi.flagg@unmc.edu::b2931e5f-cddc-4b21-984c-fd33c7d4d260" providerId="AD" clId="Web-{8828218C-96C3-CE41-930F-E1E08EBCD234}" dt="2024-04-22T18:22:36.154" v="198"/>
        <pc:sldMkLst>
          <pc:docMk/>
          <pc:sldMk cId="2609627138" sldId="444"/>
        </pc:sldMkLst>
      </pc:sldChg>
      <pc:sldChg chg="add">
        <pc:chgData name="Flagg, Brandi" userId="S::brandi.flagg@unmc.edu::b2931e5f-cddc-4b21-984c-fd33c7d4d260" providerId="AD" clId="Web-{8828218C-96C3-CE41-930F-E1E08EBCD234}" dt="2024-04-22T18:21:56.152" v="194"/>
        <pc:sldMkLst>
          <pc:docMk/>
          <pc:sldMk cId="3878992497" sldId="445"/>
        </pc:sldMkLst>
      </pc:sldChg>
      <pc:sldChg chg="new del">
        <pc:chgData name="Flagg, Brandi" userId="S::brandi.flagg@unmc.edu::b2931e5f-cddc-4b21-984c-fd33c7d4d260" providerId="AD" clId="Web-{8828218C-96C3-CE41-930F-E1E08EBCD234}" dt="2024-04-22T18:33:31.820" v="204"/>
        <pc:sldMkLst>
          <pc:docMk/>
          <pc:sldMk cId="101964995" sldId="446"/>
        </pc:sldMkLst>
      </pc:sldChg>
      <pc:sldChg chg="add del">
        <pc:chgData name="Flagg, Brandi" userId="S::brandi.flagg@unmc.edu::b2931e5f-cddc-4b21-984c-fd33c7d4d260" providerId="AD" clId="Web-{8828218C-96C3-CE41-930F-E1E08EBCD234}" dt="2024-04-22T18:22:28.263" v="196"/>
        <pc:sldMkLst>
          <pc:docMk/>
          <pc:sldMk cId="1081180753" sldId="446"/>
        </pc:sldMkLst>
      </pc:sldChg>
      <pc:sldMasterChg chg="add del mod setBg addSldLayout delSldLayout modSldLayout">
        <pc:chgData name="Flagg, Brandi" userId="S::brandi.flagg@unmc.edu::b2931e5f-cddc-4b21-984c-fd33c7d4d260" providerId="AD" clId="Web-{8828218C-96C3-CE41-930F-E1E08EBCD234}" dt="2024-04-22T18:22:21.731" v="195"/>
        <pc:sldMasterMkLst>
          <pc:docMk/>
          <pc:sldMasterMk cId="1391905964" sldId="2147483737"/>
        </pc:sldMasterMkLst>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2033275609" sldId="2147483722"/>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867386350" sldId="2147483723"/>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18503450" sldId="2147483728"/>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3390570788" sldId="2147483729"/>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1008552988" sldId="2147483738"/>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2033275609" sldId="2147483739"/>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867386350" sldId="2147483740"/>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18503450" sldId="2147483741"/>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3390570788" sldId="2147483742"/>
          </pc:sldLayoutMkLst>
        </pc:sldLayoutChg>
        <pc:sldLayoutChg chg="add del mod">
          <pc:chgData name="Flagg, Brandi" userId="S::brandi.flagg@unmc.edu::b2931e5f-cddc-4b21-984c-fd33c7d4d260" providerId="AD" clId="Web-{8828218C-96C3-CE41-930F-E1E08EBCD234}" dt="2024-04-22T17:18:55.531" v="10"/>
          <pc:sldLayoutMkLst>
            <pc:docMk/>
            <pc:sldMasterMk cId="1391905964" sldId="2147483737"/>
            <pc:sldLayoutMk cId="4176191103" sldId="2147483743"/>
          </pc:sldLayoutMkLst>
        </pc:sldLayoutChg>
        <pc:sldLayoutChg chg="add del mod replId">
          <pc:chgData name="Flagg, Brandi" userId="S::brandi.flagg@unmc.edu::b2931e5f-cddc-4b21-984c-fd33c7d4d260" providerId="AD" clId="Web-{8828218C-96C3-CE41-930F-E1E08EBCD234}" dt="2024-04-22T18:21:43.074" v="193"/>
          <pc:sldLayoutMkLst>
            <pc:docMk/>
            <pc:sldMasterMk cId="1391905964" sldId="2147483737"/>
            <pc:sldLayoutMk cId="1929129251" sldId="2147483750"/>
          </pc:sldLayoutMkLst>
        </pc:sldLayoutChg>
        <pc:sldLayoutChg chg="add del mod replId">
          <pc:chgData name="Flagg, Brandi" userId="S::brandi.flagg@unmc.edu::b2931e5f-cddc-4b21-984c-fd33c7d4d260" providerId="AD" clId="Web-{8828218C-96C3-CE41-930F-E1E08EBCD234}" dt="2024-04-22T18:21:43.074" v="193"/>
          <pc:sldLayoutMkLst>
            <pc:docMk/>
            <pc:sldMasterMk cId="1391905964" sldId="2147483737"/>
            <pc:sldLayoutMk cId="3376284496" sldId="2147483752"/>
          </pc:sldLayoutMkLst>
        </pc:sldLayoutChg>
        <pc:sldLayoutChg chg="add replId">
          <pc:chgData name="Flagg, Brandi" userId="S::brandi.flagg@unmc.edu::b2931e5f-cddc-4b21-984c-fd33c7d4d260" providerId="AD" clId="Web-{8828218C-96C3-CE41-930F-E1E08EBCD234}" dt="2024-04-22T18:22:21.731" v="195"/>
          <pc:sldLayoutMkLst>
            <pc:docMk/>
            <pc:sldMasterMk cId="1391905964" sldId="2147483737"/>
            <pc:sldLayoutMk cId="2699448249" sldId="2147483754"/>
          </pc:sldLayoutMkLst>
        </pc:sldLayoutChg>
      </pc:sldMasterChg>
      <pc:sldMasterChg chg="add addSldLayout">
        <pc:chgData name="Flagg, Brandi" userId="S::brandi.flagg@unmc.edu::b2931e5f-cddc-4b21-984c-fd33c7d4d260" providerId="AD" clId="Web-{8828218C-96C3-CE41-930F-E1E08EBCD234}" dt="2024-04-22T18:21:43.074" v="193"/>
        <pc:sldMasterMkLst>
          <pc:docMk/>
          <pc:sldMasterMk cId="1391905964" sldId="2147483746"/>
        </pc:sldMasterMkLst>
        <pc:sldLayoutChg chg="add">
          <pc:chgData name="Flagg, Brandi" userId="S::brandi.flagg@unmc.edu::b2931e5f-cddc-4b21-984c-fd33c7d4d260" providerId="AD" clId="Web-{8828218C-96C3-CE41-930F-E1E08EBCD234}" dt="2024-04-22T18:21:43.074" v="193"/>
          <pc:sldLayoutMkLst>
            <pc:docMk/>
            <pc:sldMasterMk cId="1391905964" sldId="2147483746"/>
            <pc:sldLayoutMk cId="1055448858" sldId="2147483744"/>
          </pc:sldLayoutMkLst>
        </pc:sldLayoutChg>
        <pc:sldLayoutChg chg="add">
          <pc:chgData name="Flagg, Brandi" userId="S::brandi.flagg@unmc.edu::b2931e5f-cddc-4b21-984c-fd33c7d4d260" providerId="AD" clId="Web-{8828218C-96C3-CE41-930F-E1E08EBCD234}" dt="2024-04-22T18:21:43.074" v="193"/>
          <pc:sldLayoutMkLst>
            <pc:docMk/>
            <pc:sldMasterMk cId="1391905964" sldId="2147483746"/>
            <pc:sldLayoutMk cId="754125659" sldId="2147483745"/>
          </pc:sldLayoutMkLst>
        </pc:sldLayoutChg>
        <pc:sldLayoutChg chg="add">
          <pc:chgData name="Flagg, Brandi" userId="S::brandi.flagg@unmc.edu::b2931e5f-cddc-4b21-984c-fd33c7d4d260" providerId="AD" clId="Web-{8828218C-96C3-CE41-930F-E1E08EBCD234}" dt="2024-04-22T18:21:43.074" v="193"/>
          <pc:sldLayoutMkLst>
            <pc:docMk/>
            <pc:sldMasterMk cId="1391905964" sldId="2147483746"/>
            <pc:sldLayoutMk cId="1008552988" sldId="2147483747"/>
          </pc:sldLayoutMkLst>
        </pc:sldLayoutChg>
        <pc:sldLayoutChg chg="add">
          <pc:chgData name="Flagg, Brandi" userId="S::brandi.flagg@unmc.edu::b2931e5f-cddc-4b21-984c-fd33c7d4d260" providerId="AD" clId="Web-{8828218C-96C3-CE41-930F-E1E08EBCD234}" dt="2024-04-22T18:21:43.074" v="193"/>
          <pc:sldLayoutMkLst>
            <pc:docMk/>
            <pc:sldMasterMk cId="1391905964" sldId="2147483746"/>
            <pc:sldLayoutMk cId="2033275609" sldId="2147483748"/>
          </pc:sldLayoutMkLst>
        </pc:sldLayoutChg>
        <pc:sldLayoutChg chg="add">
          <pc:chgData name="Flagg, Brandi" userId="S::brandi.flagg@unmc.edu::b2931e5f-cddc-4b21-984c-fd33c7d4d260" providerId="AD" clId="Web-{8828218C-96C3-CE41-930F-E1E08EBCD234}" dt="2024-04-22T18:21:43.074" v="193"/>
          <pc:sldLayoutMkLst>
            <pc:docMk/>
            <pc:sldMasterMk cId="1391905964" sldId="2147483746"/>
            <pc:sldLayoutMk cId="18503450" sldId="2147483749"/>
          </pc:sldLayoutMkLst>
        </pc:sldLayoutChg>
        <pc:sldLayoutChg chg="add">
          <pc:chgData name="Flagg, Brandi" userId="S::brandi.flagg@unmc.edu::b2931e5f-cddc-4b21-984c-fd33c7d4d260" providerId="AD" clId="Web-{8828218C-96C3-CE41-930F-E1E08EBCD234}" dt="2024-04-22T18:21:43.074" v="193"/>
          <pc:sldLayoutMkLst>
            <pc:docMk/>
            <pc:sldMasterMk cId="1391905964" sldId="2147483746"/>
            <pc:sldLayoutMk cId="18503450" sldId="2147483751"/>
          </pc:sldLayoutMkLst>
        </pc:sldLayoutChg>
        <pc:sldLayoutChg chg="add">
          <pc:chgData name="Flagg, Brandi" userId="S::brandi.flagg@unmc.edu::b2931e5f-cddc-4b21-984c-fd33c7d4d260" providerId="AD" clId="Web-{8828218C-96C3-CE41-930F-E1E08EBCD234}" dt="2024-04-22T18:21:43.074" v="193"/>
          <pc:sldLayoutMkLst>
            <pc:docMk/>
            <pc:sldMasterMk cId="1391905964" sldId="2147483746"/>
            <pc:sldLayoutMk cId="4176191103" sldId="2147483753"/>
          </pc:sldLayoutMkLst>
        </pc:sldLayoutChg>
      </pc:sldMasterChg>
      <pc:sldMasterChg chg="add del addSldLayout delSldLayout modSldLayout">
        <pc:chgData name="Flagg, Brandi" userId="S::brandi.flagg@unmc.edu::b2931e5f-cddc-4b21-984c-fd33c7d4d260" providerId="AD" clId="Web-{8828218C-96C3-CE41-930F-E1E08EBCD234}" dt="2024-04-22T17:18:55.531" v="10"/>
        <pc:sldMasterMkLst>
          <pc:docMk/>
          <pc:sldMasterMk cId="3975031612" sldId="2147483746"/>
        </pc:sldMasterMkLst>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2252701383" sldId="2147483747"/>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1162170816" sldId="2147483748"/>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2538243343" sldId="2147483749"/>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839548969" sldId="2147483750"/>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923937135" sldId="2147483751"/>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3009105474" sldId="2147483752"/>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2201208330" sldId="2147483753"/>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400461222" sldId="2147483754"/>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3619606664" sldId="2147483755"/>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3725747761" sldId="2147483756"/>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4252541759" sldId="2147483757"/>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3725299127" sldId="2147483758"/>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4273345916" sldId="2147483759"/>
          </pc:sldLayoutMkLst>
        </pc:sldLayoutChg>
        <pc:sldLayoutChg chg="add del mod replId">
          <pc:chgData name="Flagg, Brandi" userId="S::brandi.flagg@unmc.edu::b2931e5f-cddc-4b21-984c-fd33c7d4d260" providerId="AD" clId="Web-{8828218C-96C3-CE41-930F-E1E08EBCD234}" dt="2024-04-22T17:18:55.531" v="10"/>
          <pc:sldLayoutMkLst>
            <pc:docMk/>
            <pc:sldMasterMk cId="3975031612" sldId="2147483746"/>
            <pc:sldLayoutMk cId="4240109326" sldId="21474837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ivnebrmedcntr-my.sharepoint.com/personal/jungyoon_kim_unmc_edu/Documents/7.%20Research%202018-2019/2.%20GWEP/Interview/Lightning%20Interview%202023/ACP%20data%20graph/Book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univnebrmedcntr-my.sharepoint.com/personal/jungyoon_kim_unmc_edu/Documents/7.%20Research%202018-2019/2.%20GWEP/Interview/Lightning%20Interview%202023/ACP%20data%20graph/Book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Clinic A</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51031894934334E-2"/>
          <c:y val="0.29981667676155865"/>
          <c:w val="0.9669793621013133"/>
          <c:h val="0.61421737667406962"/>
        </c:manualLayout>
      </c:layout>
      <c:barChart>
        <c:barDir val="col"/>
        <c:grouping val="clustered"/>
        <c:varyColors val="0"/>
        <c:ser>
          <c:idx val="1"/>
          <c:order val="0"/>
          <c:tx>
            <c:v>Documented</c:v>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Sheet1!$F$5:$N$5</c:f>
              <c:strCache>
                <c:ptCount val="9"/>
                <c:pt idx="0">
                  <c:v>2019 (1st)</c:v>
                </c:pt>
                <c:pt idx="1">
                  <c:v>2019 (2nd)</c:v>
                </c:pt>
                <c:pt idx="2">
                  <c:v>2020 (1st)</c:v>
                </c:pt>
                <c:pt idx="3">
                  <c:v>2020 (2nd)</c:v>
                </c:pt>
                <c:pt idx="4">
                  <c:v>2021 (1st)</c:v>
                </c:pt>
                <c:pt idx="5">
                  <c:v>2021 (2nd)</c:v>
                </c:pt>
                <c:pt idx="6">
                  <c:v>2022 (1st)</c:v>
                </c:pt>
                <c:pt idx="7">
                  <c:v>2022 (2nd)</c:v>
                </c:pt>
                <c:pt idx="8">
                  <c:v>2023 (1st)</c:v>
                </c:pt>
              </c:strCache>
            </c:strRef>
          </c:cat>
          <c:val>
            <c:numRef>
              <c:f>Sheet1!$F$9:$N$9</c:f>
              <c:numCache>
                <c:formatCode>General</c:formatCode>
                <c:ptCount val="9"/>
                <c:pt idx="0">
                  <c:v>20.5</c:v>
                </c:pt>
                <c:pt idx="1">
                  <c:v>21.2</c:v>
                </c:pt>
                <c:pt idx="2">
                  <c:v>19.2</c:v>
                </c:pt>
                <c:pt idx="3">
                  <c:v>21.6</c:v>
                </c:pt>
                <c:pt idx="4">
                  <c:v>19.8</c:v>
                </c:pt>
                <c:pt idx="5">
                  <c:v>20.2</c:v>
                </c:pt>
                <c:pt idx="6">
                  <c:v>18.600000000000001</c:v>
                </c:pt>
                <c:pt idx="7">
                  <c:v>27.44</c:v>
                </c:pt>
                <c:pt idx="8">
                  <c:v>25.1</c:v>
                </c:pt>
              </c:numCache>
            </c:numRef>
          </c:val>
          <c:extLst>
            <c:ext xmlns:c16="http://schemas.microsoft.com/office/drawing/2014/chart" uri="{C3380CC4-5D6E-409C-BE32-E72D297353CC}">
              <c16:uniqueId val="{00000001-B4AE-4E40-B4E2-9F686E3B1054}"/>
            </c:ext>
          </c:extLst>
        </c:ser>
        <c:dLbls>
          <c:dLblPos val="outEnd"/>
          <c:showLegendKey val="0"/>
          <c:showVal val="1"/>
          <c:showCatName val="0"/>
          <c:showSerName val="0"/>
          <c:showPercent val="0"/>
          <c:showBubbleSize val="0"/>
        </c:dLbls>
        <c:gapWidth val="444"/>
        <c:overlap val="-90"/>
        <c:axId val="1518433008"/>
        <c:axId val="1518395152"/>
      </c:barChart>
      <c:catAx>
        <c:axId val="1518433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518395152"/>
        <c:crosses val="autoZero"/>
        <c:auto val="1"/>
        <c:lblAlgn val="ctr"/>
        <c:lblOffset val="100"/>
        <c:noMultiLvlLbl val="0"/>
      </c:catAx>
      <c:valAx>
        <c:axId val="1518395152"/>
        <c:scaling>
          <c:orientation val="minMax"/>
        </c:scaling>
        <c:delete val="1"/>
        <c:axPos val="l"/>
        <c:numFmt formatCode="General" sourceLinked="1"/>
        <c:majorTickMark val="none"/>
        <c:minorTickMark val="none"/>
        <c:tickLblPos val="nextTo"/>
        <c:crossAx val="15184330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CLINIC B</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9390376016450588E-2"/>
          <c:y val="0.23394789360132154"/>
          <c:w val="0.96121924796709879"/>
          <c:h val="0.57792437156681575"/>
        </c:manualLayout>
      </c:layout>
      <c:barChart>
        <c:barDir val="col"/>
        <c:grouping val="clustered"/>
        <c:varyColors val="0"/>
        <c:ser>
          <c:idx val="1"/>
          <c:order val="0"/>
          <c:tx>
            <c:v>Documented</c:v>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Sheet1!$F$25:$N$25</c:f>
              <c:strCache>
                <c:ptCount val="9"/>
                <c:pt idx="0">
                  <c:v>2019 (1st)</c:v>
                </c:pt>
                <c:pt idx="1">
                  <c:v>2019 (2nd)</c:v>
                </c:pt>
                <c:pt idx="2">
                  <c:v>2020 (1st)</c:v>
                </c:pt>
                <c:pt idx="3">
                  <c:v>2020 (2nd)</c:v>
                </c:pt>
                <c:pt idx="4">
                  <c:v>2021 (1st)</c:v>
                </c:pt>
                <c:pt idx="5">
                  <c:v>2021 (2nd)</c:v>
                </c:pt>
                <c:pt idx="6">
                  <c:v>2022 (1st)</c:v>
                </c:pt>
                <c:pt idx="7">
                  <c:v>2022 (2nd)</c:v>
                </c:pt>
                <c:pt idx="8">
                  <c:v>2023 (1st)</c:v>
                </c:pt>
              </c:strCache>
            </c:strRef>
          </c:cat>
          <c:val>
            <c:numRef>
              <c:f>Sheet1!$F$32:$N$32</c:f>
              <c:numCache>
                <c:formatCode>0.0</c:formatCode>
                <c:ptCount val="9"/>
                <c:pt idx="0">
                  <c:v>1.7704169046259279</c:v>
                </c:pt>
                <c:pt idx="1">
                  <c:v>2.0598006644518274</c:v>
                </c:pt>
                <c:pt idx="2">
                  <c:v>2.7049180327868854</c:v>
                </c:pt>
                <c:pt idx="3">
                  <c:v>2.4426350851221317</c:v>
                </c:pt>
                <c:pt idx="4">
                  <c:v>2.2132796780684103</c:v>
                </c:pt>
                <c:pt idx="5">
                  <c:v>1.9388954171562869</c:v>
                </c:pt>
                <c:pt idx="6">
                  <c:v>6.1807580174927113</c:v>
                </c:pt>
                <c:pt idx="7">
                  <c:v>10.348644161593802</c:v>
                </c:pt>
                <c:pt idx="8">
                  <c:v>14.770889487870619</c:v>
                </c:pt>
              </c:numCache>
            </c:numRef>
          </c:val>
          <c:extLst>
            <c:ext xmlns:c16="http://schemas.microsoft.com/office/drawing/2014/chart" uri="{C3380CC4-5D6E-409C-BE32-E72D297353CC}">
              <c16:uniqueId val="{00000001-A2DF-7C41-AB9B-CCEF09A3D731}"/>
            </c:ext>
          </c:extLst>
        </c:ser>
        <c:dLbls>
          <c:dLblPos val="outEnd"/>
          <c:showLegendKey val="0"/>
          <c:showVal val="1"/>
          <c:showCatName val="0"/>
          <c:showSerName val="0"/>
          <c:showPercent val="0"/>
          <c:showBubbleSize val="0"/>
        </c:dLbls>
        <c:gapWidth val="444"/>
        <c:overlap val="-90"/>
        <c:axId val="2058958560"/>
        <c:axId val="2058963552"/>
      </c:barChart>
      <c:catAx>
        <c:axId val="2058958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058963552"/>
        <c:crosses val="autoZero"/>
        <c:auto val="1"/>
        <c:lblAlgn val="ctr"/>
        <c:lblOffset val="100"/>
        <c:noMultiLvlLbl val="0"/>
      </c:catAx>
      <c:valAx>
        <c:axId val="2058963552"/>
        <c:scaling>
          <c:orientation val="minMax"/>
        </c:scaling>
        <c:delete val="1"/>
        <c:axPos val="l"/>
        <c:numFmt formatCode="0.0" sourceLinked="1"/>
        <c:majorTickMark val="none"/>
        <c:minorTickMark val="none"/>
        <c:tickLblPos val="nextTo"/>
        <c:crossAx val="20589585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D9283-4989-4788-97B7-8591177BBF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9FBB423-F3F3-4E78-8404-434657CD980C}">
      <dgm:prSet/>
      <dgm:spPr/>
      <dgm:t>
        <a:bodyPr/>
        <a:lstStyle/>
        <a:p>
          <a:r>
            <a:rPr lang="en-US"/>
            <a:t>Define Advance Care Planning</a:t>
          </a:r>
        </a:p>
      </dgm:t>
    </dgm:pt>
    <dgm:pt modelId="{B7DCE45B-071C-4A77-B101-5C8F88BB7122}" type="parTrans" cxnId="{4711FA8B-F7B1-41F0-B348-476AADB1A705}">
      <dgm:prSet/>
      <dgm:spPr/>
      <dgm:t>
        <a:bodyPr/>
        <a:lstStyle/>
        <a:p>
          <a:endParaRPr lang="en-US"/>
        </a:p>
      </dgm:t>
    </dgm:pt>
    <dgm:pt modelId="{59053CD4-1DF0-4518-9F87-04CAD3089306}" type="sibTrans" cxnId="{4711FA8B-F7B1-41F0-B348-476AADB1A705}">
      <dgm:prSet/>
      <dgm:spPr/>
      <dgm:t>
        <a:bodyPr/>
        <a:lstStyle/>
        <a:p>
          <a:endParaRPr lang="en-US"/>
        </a:p>
      </dgm:t>
    </dgm:pt>
    <dgm:pt modelId="{9F4510B5-CB01-412A-9F3D-86EB5737189E}">
      <dgm:prSet/>
      <dgm:spPr/>
      <dgm:t>
        <a:bodyPr/>
        <a:lstStyle/>
        <a:p>
          <a:r>
            <a:rPr lang="en-US" dirty="0"/>
            <a:t>Review ACP tools available for use in the clinic setting</a:t>
          </a:r>
        </a:p>
      </dgm:t>
    </dgm:pt>
    <dgm:pt modelId="{8521C195-28D2-48EF-B081-E0D429FF118F}" type="parTrans" cxnId="{B5062CED-896F-4D25-A32A-CEA3A6D7EC63}">
      <dgm:prSet/>
      <dgm:spPr/>
      <dgm:t>
        <a:bodyPr/>
        <a:lstStyle/>
        <a:p>
          <a:endParaRPr lang="en-US"/>
        </a:p>
      </dgm:t>
    </dgm:pt>
    <dgm:pt modelId="{CEF590AD-D814-456B-A95C-F28C260FD441}" type="sibTrans" cxnId="{B5062CED-896F-4D25-A32A-CEA3A6D7EC63}">
      <dgm:prSet/>
      <dgm:spPr/>
      <dgm:t>
        <a:bodyPr/>
        <a:lstStyle/>
        <a:p>
          <a:endParaRPr lang="en-US"/>
        </a:p>
      </dgm:t>
    </dgm:pt>
    <dgm:pt modelId="{3305C44A-A4C7-4F81-9153-9B177EB7D176}">
      <dgm:prSet/>
      <dgm:spPr/>
      <dgm:t>
        <a:bodyPr/>
        <a:lstStyle/>
        <a:p>
          <a:r>
            <a:rPr lang="en-US" dirty="0"/>
            <a:t>Review ACP completion data at 2 NGWEP clinical sites</a:t>
          </a:r>
        </a:p>
      </dgm:t>
    </dgm:pt>
    <dgm:pt modelId="{C9A817C3-6FD3-4081-85CF-724FB1F3F3DB}" type="parTrans" cxnId="{F6181E6E-2F41-4518-8B52-96E2500B8828}">
      <dgm:prSet/>
      <dgm:spPr/>
      <dgm:t>
        <a:bodyPr/>
        <a:lstStyle/>
        <a:p>
          <a:endParaRPr lang="en-US"/>
        </a:p>
      </dgm:t>
    </dgm:pt>
    <dgm:pt modelId="{980B2A0E-C7C0-456D-AA45-3BD2DB9EECFF}" type="sibTrans" cxnId="{F6181E6E-2F41-4518-8B52-96E2500B8828}">
      <dgm:prSet/>
      <dgm:spPr/>
      <dgm:t>
        <a:bodyPr/>
        <a:lstStyle/>
        <a:p>
          <a:endParaRPr lang="en-US"/>
        </a:p>
      </dgm:t>
    </dgm:pt>
    <dgm:pt modelId="{E7A16D51-10E4-4FE2-92B4-B3446AEEACC0}">
      <dgm:prSet/>
      <dgm:spPr/>
      <dgm:t>
        <a:bodyPr/>
        <a:lstStyle/>
        <a:p>
          <a:r>
            <a:rPr lang="en-US"/>
            <a:t>Hear from an Advance Care Planning Liaison on what works!</a:t>
          </a:r>
        </a:p>
      </dgm:t>
    </dgm:pt>
    <dgm:pt modelId="{2DA5D651-F5C6-4D51-9020-8BAD610343EF}" type="parTrans" cxnId="{5998643B-9610-49C7-AA28-5E3FE7FC9E30}">
      <dgm:prSet/>
      <dgm:spPr/>
      <dgm:t>
        <a:bodyPr/>
        <a:lstStyle/>
        <a:p>
          <a:endParaRPr lang="en-US"/>
        </a:p>
      </dgm:t>
    </dgm:pt>
    <dgm:pt modelId="{2B2F6105-C318-4580-A4CE-0C22E53E886B}" type="sibTrans" cxnId="{5998643B-9610-49C7-AA28-5E3FE7FC9E30}">
      <dgm:prSet/>
      <dgm:spPr/>
      <dgm:t>
        <a:bodyPr/>
        <a:lstStyle/>
        <a:p>
          <a:endParaRPr lang="en-US"/>
        </a:p>
      </dgm:t>
    </dgm:pt>
    <dgm:pt modelId="{64504886-6224-4F86-A2C6-C6D9CFF85C58}" type="pres">
      <dgm:prSet presAssocID="{3BED9283-4989-4788-97B7-8591177BBF35}" presName="root" presStyleCnt="0">
        <dgm:presLayoutVars>
          <dgm:dir/>
          <dgm:resizeHandles val="exact"/>
        </dgm:presLayoutVars>
      </dgm:prSet>
      <dgm:spPr/>
    </dgm:pt>
    <dgm:pt modelId="{2C4CEE04-3A72-41CB-9A55-32CAA3D35F43}" type="pres">
      <dgm:prSet presAssocID="{49FBB423-F3F3-4E78-8404-434657CD980C}" presName="compNode" presStyleCnt="0"/>
      <dgm:spPr/>
    </dgm:pt>
    <dgm:pt modelId="{1DB8D6B3-8B87-491F-8AFD-48B4ED22307B}" type="pres">
      <dgm:prSet presAssocID="{49FBB423-F3F3-4E78-8404-434657CD980C}" presName="bgRect" presStyleLbl="bgShp" presStyleIdx="0" presStyleCnt="4" custLinFactNeighborX="0" custLinFactNeighborY="-197"/>
      <dgm:spPr/>
    </dgm:pt>
    <dgm:pt modelId="{E0A7DAF4-6247-44A6-874E-06C229C8C687}" type="pres">
      <dgm:prSet presAssocID="{49FBB423-F3F3-4E78-8404-434657CD98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DE07AAA-2748-477C-87C5-0F59EE8E8071}" type="pres">
      <dgm:prSet presAssocID="{49FBB423-F3F3-4E78-8404-434657CD980C}" presName="spaceRect" presStyleCnt="0"/>
      <dgm:spPr/>
    </dgm:pt>
    <dgm:pt modelId="{CA197AE5-BAA3-4225-AF1B-CA1AE8383015}" type="pres">
      <dgm:prSet presAssocID="{49FBB423-F3F3-4E78-8404-434657CD980C}" presName="parTx" presStyleLbl="revTx" presStyleIdx="0" presStyleCnt="4">
        <dgm:presLayoutVars>
          <dgm:chMax val="0"/>
          <dgm:chPref val="0"/>
        </dgm:presLayoutVars>
      </dgm:prSet>
      <dgm:spPr/>
    </dgm:pt>
    <dgm:pt modelId="{D28ABB96-6D6F-49F5-81F3-C5F0FD1CEA37}" type="pres">
      <dgm:prSet presAssocID="{59053CD4-1DF0-4518-9F87-04CAD3089306}" presName="sibTrans" presStyleCnt="0"/>
      <dgm:spPr/>
    </dgm:pt>
    <dgm:pt modelId="{43914A50-9931-4539-BD7D-C650F9662AAE}" type="pres">
      <dgm:prSet presAssocID="{9F4510B5-CB01-412A-9F3D-86EB5737189E}" presName="compNode" presStyleCnt="0"/>
      <dgm:spPr/>
    </dgm:pt>
    <dgm:pt modelId="{206D93B1-8E9C-490B-99FF-EAA5C2081594}" type="pres">
      <dgm:prSet presAssocID="{9F4510B5-CB01-412A-9F3D-86EB5737189E}" presName="bgRect" presStyleLbl="bgShp" presStyleIdx="1" presStyleCnt="4"/>
      <dgm:spPr/>
    </dgm:pt>
    <dgm:pt modelId="{ADF92FCE-2F59-4AD2-91E1-C0569DE83AD9}" type="pres">
      <dgm:prSet presAssocID="{9F4510B5-CB01-412A-9F3D-86EB5737189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D8AE8F63-07CF-4F13-AEE3-EADB74155011}" type="pres">
      <dgm:prSet presAssocID="{9F4510B5-CB01-412A-9F3D-86EB5737189E}" presName="spaceRect" presStyleCnt="0"/>
      <dgm:spPr/>
    </dgm:pt>
    <dgm:pt modelId="{1BC0F0F1-1920-4BD4-B15F-37FD343BF060}" type="pres">
      <dgm:prSet presAssocID="{9F4510B5-CB01-412A-9F3D-86EB5737189E}" presName="parTx" presStyleLbl="revTx" presStyleIdx="1" presStyleCnt="4">
        <dgm:presLayoutVars>
          <dgm:chMax val="0"/>
          <dgm:chPref val="0"/>
        </dgm:presLayoutVars>
      </dgm:prSet>
      <dgm:spPr/>
    </dgm:pt>
    <dgm:pt modelId="{054B192B-2A71-4B33-9D7D-7B03365A3827}" type="pres">
      <dgm:prSet presAssocID="{CEF590AD-D814-456B-A95C-F28C260FD441}" presName="sibTrans" presStyleCnt="0"/>
      <dgm:spPr/>
    </dgm:pt>
    <dgm:pt modelId="{269B8798-DB40-4D6E-A88B-96F6B0F82BF6}" type="pres">
      <dgm:prSet presAssocID="{3305C44A-A4C7-4F81-9153-9B177EB7D176}" presName="compNode" presStyleCnt="0"/>
      <dgm:spPr/>
    </dgm:pt>
    <dgm:pt modelId="{A9E235F7-B44C-46B0-8B49-4C3F9A5F45BA}" type="pres">
      <dgm:prSet presAssocID="{3305C44A-A4C7-4F81-9153-9B177EB7D176}" presName="bgRect" presStyleLbl="bgShp" presStyleIdx="2" presStyleCnt="4"/>
      <dgm:spPr/>
    </dgm:pt>
    <dgm:pt modelId="{D584C8B5-5EBA-4960-8D2E-8AB84F795A29}" type="pres">
      <dgm:prSet presAssocID="{3305C44A-A4C7-4F81-9153-9B177EB7D17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0C29B977-B515-4A50-AA3B-3EA5F566149F}" type="pres">
      <dgm:prSet presAssocID="{3305C44A-A4C7-4F81-9153-9B177EB7D176}" presName="spaceRect" presStyleCnt="0"/>
      <dgm:spPr/>
    </dgm:pt>
    <dgm:pt modelId="{420BA08A-22B4-4898-A6A2-05E6D634EA68}" type="pres">
      <dgm:prSet presAssocID="{3305C44A-A4C7-4F81-9153-9B177EB7D176}" presName="parTx" presStyleLbl="revTx" presStyleIdx="2" presStyleCnt="4">
        <dgm:presLayoutVars>
          <dgm:chMax val="0"/>
          <dgm:chPref val="0"/>
        </dgm:presLayoutVars>
      </dgm:prSet>
      <dgm:spPr/>
    </dgm:pt>
    <dgm:pt modelId="{9909651B-05A2-45FB-81B4-971A70365BBC}" type="pres">
      <dgm:prSet presAssocID="{980B2A0E-C7C0-456D-AA45-3BD2DB9EECFF}" presName="sibTrans" presStyleCnt="0"/>
      <dgm:spPr/>
    </dgm:pt>
    <dgm:pt modelId="{99A8AB4F-8E69-4EF0-B49E-318F63D2C0FB}" type="pres">
      <dgm:prSet presAssocID="{E7A16D51-10E4-4FE2-92B4-B3446AEEACC0}" presName="compNode" presStyleCnt="0"/>
      <dgm:spPr/>
    </dgm:pt>
    <dgm:pt modelId="{897AB750-2E7D-4A8C-91B2-5913F1F9B917}" type="pres">
      <dgm:prSet presAssocID="{E7A16D51-10E4-4FE2-92B4-B3446AEEACC0}" presName="bgRect" presStyleLbl="bgShp" presStyleIdx="3" presStyleCnt="4"/>
      <dgm:spPr/>
    </dgm:pt>
    <dgm:pt modelId="{819582F8-A9BB-41FF-A123-EE1BC0E3AD22}" type="pres">
      <dgm:prSet presAssocID="{E7A16D51-10E4-4FE2-92B4-B3446AEEACC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A61F6B91-AAED-4667-8CC8-7D5D92B7A926}" type="pres">
      <dgm:prSet presAssocID="{E7A16D51-10E4-4FE2-92B4-B3446AEEACC0}" presName="spaceRect" presStyleCnt="0"/>
      <dgm:spPr/>
    </dgm:pt>
    <dgm:pt modelId="{E4CF85A6-76C0-4187-ADC2-E3416E4E4904}" type="pres">
      <dgm:prSet presAssocID="{E7A16D51-10E4-4FE2-92B4-B3446AEEACC0}" presName="parTx" presStyleLbl="revTx" presStyleIdx="3" presStyleCnt="4">
        <dgm:presLayoutVars>
          <dgm:chMax val="0"/>
          <dgm:chPref val="0"/>
        </dgm:presLayoutVars>
      </dgm:prSet>
      <dgm:spPr/>
    </dgm:pt>
  </dgm:ptLst>
  <dgm:cxnLst>
    <dgm:cxn modelId="{5998643B-9610-49C7-AA28-5E3FE7FC9E30}" srcId="{3BED9283-4989-4788-97B7-8591177BBF35}" destId="{E7A16D51-10E4-4FE2-92B4-B3446AEEACC0}" srcOrd="3" destOrd="0" parTransId="{2DA5D651-F5C6-4D51-9020-8BAD610343EF}" sibTransId="{2B2F6105-C318-4580-A4CE-0C22E53E886B}"/>
    <dgm:cxn modelId="{A16C375D-0FE1-47F6-B708-C2E86AAB62C9}" type="presOf" srcId="{9F4510B5-CB01-412A-9F3D-86EB5737189E}" destId="{1BC0F0F1-1920-4BD4-B15F-37FD343BF060}" srcOrd="0" destOrd="0" presId="urn:microsoft.com/office/officeart/2018/2/layout/IconVerticalSolidList"/>
    <dgm:cxn modelId="{54683064-755C-4096-9336-3687A16E0F65}" type="presOf" srcId="{49FBB423-F3F3-4E78-8404-434657CD980C}" destId="{CA197AE5-BAA3-4225-AF1B-CA1AE8383015}" srcOrd="0" destOrd="0" presId="urn:microsoft.com/office/officeart/2018/2/layout/IconVerticalSolidList"/>
    <dgm:cxn modelId="{F6181E6E-2F41-4518-8B52-96E2500B8828}" srcId="{3BED9283-4989-4788-97B7-8591177BBF35}" destId="{3305C44A-A4C7-4F81-9153-9B177EB7D176}" srcOrd="2" destOrd="0" parTransId="{C9A817C3-6FD3-4081-85CF-724FB1F3F3DB}" sibTransId="{980B2A0E-C7C0-456D-AA45-3BD2DB9EECFF}"/>
    <dgm:cxn modelId="{CB34778A-9950-424A-AF41-7B710A948CC0}" type="presOf" srcId="{3305C44A-A4C7-4F81-9153-9B177EB7D176}" destId="{420BA08A-22B4-4898-A6A2-05E6D634EA68}" srcOrd="0" destOrd="0" presId="urn:microsoft.com/office/officeart/2018/2/layout/IconVerticalSolidList"/>
    <dgm:cxn modelId="{4711FA8B-F7B1-41F0-B348-476AADB1A705}" srcId="{3BED9283-4989-4788-97B7-8591177BBF35}" destId="{49FBB423-F3F3-4E78-8404-434657CD980C}" srcOrd="0" destOrd="0" parTransId="{B7DCE45B-071C-4A77-B101-5C8F88BB7122}" sibTransId="{59053CD4-1DF0-4518-9F87-04CAD3089306}"/>
    <dgm:cxn modelId="{C6DB0CA6-21AA-4836-8FA0-D97CBD1AA8B9}" type="presOf" srcId="{3BED9283-4989-4788-97B7-8591177BBF35}" destId="{64504886-6224-4F86-A2C6-C6D9CFF85C58}" srcOrd="0" destOrd="0" presId="urn:microsoft.com/office/officeart/2018/2/layout/IconVerticalSolidList"/>
    <dgm:cxn modelId="{9AA13BD2-B7DB-4352-A80F-864258EE3F4C}" type="presOf" srcId="{E7A16D51-10E4-4FE2-92B4-B3446AEEACC0}" destId="{E4CF85A6-76C0-4187-ADC2-E3416E4E4904}" srcOrd="0" destOrd="0" presId="urn:microsoft.com/office/officeart/2018/2/layout/IconVerticalSolidList"/>
    <dgm:cxn modelId="{B5062CED-896F-4D25-A32A-CEA3A6D7EC63}" srcId="{3BED9283-4989-4788-97B7-8591177BBF35}" destId="{9F4510B5-CB01-412A-9F3D-86EB5737189E}" srcOrd="1" destOrd="0" parTransId="{8521C195-28D2-48EF-B081-E0D429FF118F}" sibTransId="{CEF590AD-D814-456B-A95C-F28C260FD441}"/>
    <dgm:cxn modelId="{B1CA062B-8041-41F2-8C72-BE3E344BCAEC}" type="presParOf" srcId="{64504886-6224-4F86-A2C6-C6D9CFF85C58}" destId="{2C4CEE04-3A72-41CB-9A55-32CAA3D35F43}" srcOrd="0" destOrd="0" presId="urn:microsoft.com/office/officeart/2018/2/layout/IconVerticalSolidList"/>
    <dgm:cxn modelId="{CA38FB09-B220-4249-8853-D260ED6A0A24}" type="presParOf" srcId="{2C4CEE04-3A72-41CB-9A55-32CAA3D35F43}" destId="{1DB8D6B3-8B87-491F-8AFD-48B4ED22307B}" srcOrd="0" destOrd="0" presId="urn:microsoft.com/office/officeart/2018/2/layout/IconVerticalSolidList"/>
    <dgm:cxn modelId="{538B1D2E-929F-488E-B697-0EEB1A342D06}" type="presParOf" srcId="{2C4CEE04-3A72-41CB-9A55-32CAA3D35F43}" destId="{E0A7DAF4-6247-44A6-874E-06C229C8C687}" srcOrd="1" destOrd="0" presId="urn:microsoft.com/office/officeart/2018/2/layout/IconVerticalSolidList"/>
    <dgm:cxn modelId="{7FC8943E-1937-4EBD-8341-C23F05AE29A6}" type="presParOf" srcId="{2C4CEE04-3A72-41CB-9A55-32CAA3D35F43}" destId="{1DE07AAA-2748-477C-87C5-0F59EE8E8071}" srcOrd="2" destOrd="0" presId="urn:microsoft.com/office/officeart/2018/2/layout/IconVerticalSolidList"/>
    <dgm:cxn modelId="{778FF22C-F09D-4637-869C-FE891701E25D}" type="presParOf" srcId="{2C4CEE04-3A72-41CB-9A55-32CAA3D35F43}" destId="{CA197AE5-BAA3-4225-AF1B-CA1AE8383015}" srcOrd="3" destOrd="0" presId="urn:microsoft.com/office/officeart/2018/2/layout/IconVerticalSolidList"/>
    <dgm:cxn modelId="{1A38270A-C524-4B61-9E45-E6520C757374}" type="presParOf" srcId="{64504886-6224-4F86-A2C6-C6D9CFF85C58}" destId="{D28ABB96-6D6F-49F5-81F3-C5F0FD1CEA37}" srcOrd="1" destOrd="0" presId="urn:microsoft.com/office/officeart/2018/2/layout/IconVerticalSolidList"/>
    <dgm:cxn modelId="{666AFDAF-99BE-4CB9-B144-C5DE9C3E7F4B}" type="presParOf" srcId="{64504886-6224-4F86-A2C6-C6D9CFF85C58}" destId="{43914A50-9931-4539-BD7D-C650F9662AAE}" srcOrd="2" destOrd="0" presId="urn:microsoft.com/office/officeart/2018/2/layout/IconVerticalSolidList"/>
    <dgm:cxn modelId="{42F067A7-5243-428B-9E99-783FAE34F00B}" type="presParOf" srcId="{43914A50-9931-4539-BD7D-C650F9662AAE}" destId="{206D93B1-8E9C-490B-99FF-EAA5C2081594}" srcOrd="0" destOrd="0" presId="urn:microsoft.com/office/officeart/2018/2/layout/IconVerticalSolidList"/>
    <dgm:cxn modelId="{694F722C-BD89-435C-A497-F1065352BDF9}" type="presParOf" srcId="{43914A50-9931-4539-BD7D-C650F9662AAE}" destId="{ADF92FCE-2F59-4AD2-91E1-C0569DE83AD9}" srcOrd="1" destOrd="0" presId="urn:microsoft.com/office/officeart/2018/2/layout/IconVerticalSolidList"/>
    <dgm:cxn modelId="{C858225C-EE85-4187-9F6F-D2561AC7AF74}" type="presParOf" srcId="{43914A50-9931-4539-BD7D-C650F9662AAE}" destId="{D8AE8F63-07CF-4F13-AEE3-EADB74155011}" srcOrd="2" destOrd="0" presId="urn:microsoft.com/office/officeart/2018/2/layout/IconVerticalSolidList"/>
    <dgm:cxn modelId="{862BFA8D-B00F-4A39-B4C6-65DBD7DCC94D}" type="presParOf" srcId="{43914A50-9931-4539-BD7D-C650F9662AAE}" destId="{1BC0F0F1-1920-4BD4-B15F-37FD343BF060}" srcOrd="3" destOrd="0" presId="urn:microsoft.com/office/officeart/2018/2/layout/IconVerticalSolidList"/>
    <dgm:cxn modelId="{DC8AE8BB-CC56-4A79-AE4B-469E076105AB}" type="presParOf" srcId="{64504886-6224-4F86-A2C6-C6D9CFF85C58}" destId="{054B192B-2A71-4B33-9D7D-7B03365A3827}" srcOrd="3" destOrd="0" presId="urn:microsoft.com/office/officeart/2018/2/layout/IconVerticalSolidList"/>
    <dgm:cxn modelId="{852BAD3A-688D-48C4-8F3A-75393DE79533}" type="presParOf" srcId="{64504886-6224-4F86-A2C6-C6D9CFF85C58}" destId="{269B8798-DB40-4D6E-A88B-96F6B0F82BF6}" srcOrd="4" destOrd="0" presId="urn:microsoft.com/office/officeart/2018/2/layout/IconVerticalSolidList"/>
    <dgm:cxn modelId="{2BFDD6CC-7EF3-4FF9-9878-0AD867F65EC5}" type="presParOf" srcId="{269B8798-DB40-4D6E-A88B-96F6B0F82BF6}" destId="{A9E235F7-B44C-46B0-8B49-4C3F9A5F45BA}" srcOrd="0" destOrd="0" presId="urn:microsoft.com/office/officeart/2018/2/layout/IconVerticalSolidList"/>
    <dgm:cxn modelId="{026CD779-7F45-4210-9D5B-DCB4EBC64111}" type="presParOf" srcId="{269B8798-DB40-4D6E-A88B-96F6B0F82BF6}" destId="{D584C8B5-5EBA-4960-8D2E-8AB84F795A29}" srcOrd="1" destOrd="0" presId="urn:microsoft.com/office/officeart/2018/2/layout/IconVerticalSolidList"/>
    <dgm:cxn modelId="{72E30E4B-B99A-4EA6-A8D9-F356B8FF328B}" type="presParOf" srcId="{269B8798-DB40-4D6E-A88B-96F6B0F82BF6}" destId="{0C29B977-B515-4A50-AA3B-3EA5F566149F}" srcOrd="2" destOrd="0" presId="urn:microsoft.com/office/officeart/2018/2/layout/IconVerticalSolidList"/>
    <dgm:cxn modelId="{C2D34E25-DE5F-433E-85E3-AB20A827ECF7}" type="presParOf" srcId="{269B8798-DB40-4D6E-A88B-96F6B0F82BF6}" destId="{420BA08A-22B4-4898-A6A2-05E6D634EA68}" srcOrd="3" destOrd="0" presId="urn:microsoft.com/office/officeart/2018/2/layout/IconVerticalSolidList"/>
    <dgm:cxn modelId="{95796008-631B-4E4D-B0FF-B33208793956}" type="presParOf" srcId="{64504886-6224-4F86-A2C6-C6D9CFF85C58}" destId="{9909651B-05A2-45FB-81B4-971A70365BBC}" srcOrd="5" destOrd="0" presId="urn:microsoft.com/office/officeart/2018/2/layout/IconVerticalSolidList"/>
    <dgm:cxn modelId="{E496C496-E6D0-4A6E-A52F-D0AD3989D681}" type="presParOf" srcId="{64504886-6224-4F86-A2C6-C6D9CFF85C58}" destId="{99A8AB4F-8E69-4EF0-B49E-318F63D2C0FB}" srcOrd="6" destOrd="0" presId="urn:microsoft.com/office/officeart/2018/2/layout/IconVerticalSolidList"/>
    <dgm:cxn modelId="{E525A723-EAFF-4644-9A26-7E05C2888568}" type="presParOf" srcId="{99A8AB4F-8E69-4EF0-B49E-318F63D2C0FB}" destId="{897AB750-2E7D-4A8C-91B2-5913F1F9B917}" srcOrd="0" destOrd="0" presId="urn:microsoft.com/office/officeart/2018/2/layout/IconVerticalSolidList"/>
    <dgm:cxn modelId="{49C18ECC-6C5A-498F-AB53-C592DD031426}" type="presParOf" srcId="{99A8AB4F-8E69-4EF0-B49E-318F63D2C0FB}" destId="{819582F8-A9BB-41FF-A123-EE1BC0E3AD22}" srcOrd="1" destOrd="0" presId="urn:microsoft.com/office/officeart/2018/2/layout/IconVerticalSolidList"/>
    <dgm:cxn modelId="{80A923AC-D366-4EBE-86AB-6669112A42DF}" type="presParOf" srcId="{99A8AB4F-8E69-4EF0-B49E-318F63D2C0FB}" destId="{A61F6B91-AAED-4667-8CC8-7D5D92B7A926}" srcOrd="2" destOrd="0" presId="urn:microsoft.com/office/officeart/2018/2/layout/IconVerticalSolidList"/>
    <dgm:cxn modelId="{F646200D-A070-4E1A-8C0C-7B2EBB57F885}" type="presParOf" srcId="{99A8AB4F-8E69-4EF0-B49E-318F63D2C0FB}" destId="{E4CF85A6-76C0-4187-ADC2-E3416E4E490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7962DC-5495-4146-BE1F-7D0754F3773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1B17C62-B0B9-45FE-9319-93622014FA1F}">
      <dgm:prSet/>
      <dgm:spPr/>
      <dgm:t>
        <a:bodyPr/>
        <a:lstStyle/>
        <a:p>
          <a:r>
            <a:rPr lang="en-US" b="0" i="0" baseline="0" dirty="0"/>
            <a:t>The first step is to pick someone you would trust to speak for you if you needed urgent health care and couldn’t speak for yourself. The best person for the job:</a:t>
          </a:r>
          <a:endParaRPr lang="en-US" dirty="0"/>
        </a:p>
      </dgm:t>
    </dgm:pt>
    <dgm:pt modelId="{334ABA07-7C24-4570-A284-CAC9E0F0DA51}" type="parTrans" cxnId="{C405F623-651C-4826-825E-AB7F12901EE4}">
      <dgm:prSet/>
      <dgm:spPr/>
      <dgm:t>
        <a:bodyPr/>
        <a:lstStyle/>
        <a:p>
          <a:endParaRPr lang="en-US"/>
        </a:p>
      </dgm:t>
    </dgm:pt>
    <dgm:pt modelId="{4FFF6C44-1DE4-4D6B-B254-2C671797DAB7}" type="sibTrans" cxnId="{C405F623-651C-4826-825E-AB7F12901EE4}">
      <dgm:prSet/>
      <dgm:spPr/>
      <dgm:t>
        <a:bodyPr/>
        <a:lstStyle/>
        <a:p>
          <a:endParaRPr lang="en-US"/>
        </a:p>
      </dgm:t>
    </dgm:pt>
    <dgm:pt modelId="{913C94BA-6F7E-4305-B094-2E3525DDA4B1}">
      <dgm:prSet/>
      <dgm:spPr/>
      <dgm:t>
        <a:bodyPr/>
        <a:lstStyle/>
        <a:p>
          <a:r>
            <a:rPr lang="en-US" b="0" i="0" baseline="0" dirty="0"/>
            <a:t>Lives close by, or at least is easily reached in a crisis.</a:t>
          </a:r>
          <a:endParaRPr lang="en-US" dirty="0"/>
        </a:p>
      </dgm:t>
    </dgm:pt>
    <dgm:pt modelId="{4184FE4D-BEFD-4C97-9C8E-988A4176C9E4}" type="parTrans" cxnId="{A3BA824C-E155-42E4-9A67-C855DA3CADB0}">
      <dgm:prSet/>
      <dgm:spPr/>
      <dgm:t>
        <a:bodyPr/>
        <a:lstStyle/>
        <a:p>
          <a:endParaRPr lang="en-US"/>
        </a:p>
      </dgm:t>
    </dgm:pt>
    <dgm:pt modelId="{F47BE02B-6E18-4679-80DC-0A67A9FB9D2C}" type="sibTrans" cxnId="{A3BA824C-E155-42E4-9A67-C855DA3CADB0}">
      <dgm:prSet/>
      <dgm:spPr/>
      <dgm:t>
        <a:bodyPr/>
        <a:lstStyle/>
        <a:p>
          <a:endParaRPr lang="en-US"/>
        </a:p>
      </dgm:t>
    </dgm:pt>
    <dgm:pt modelId="{787ED9BB-5195-41E7-AFF7-0819E3402CCB}">
      <dgm:prSet/>
      <dgm:spPr/>
      <dgm:t>
        <a:bodyPr/>
        <a:lstStyle/>
        <a:p>
          <a:r>
            <a:rPr lang="en-US" b="0" i="0" baseline="0"/>
            <a:t>Knows the health care system and health care matters well enough to take part in discussions with doctors, nurses and others involved in your care.</a:t>
          </a:r>
          <a:endParaRPr lang="en-US"/>
        </a:p>
      </dgm:t>
    </dgm:pt>
    <dgm:pt modelId="{B1CABE4A-01C7-4410-8C3F-FA4EEA6729CF}" type="parTrans" cxnId="{5D2F4068-9623-47AA-BFD9-944F61837886}">
      <dgm:prSet/>
      <dgm:spPr/>
      <dgm:t>
        <a:bodyPr/>
        <a:lstStyle/>
        <a:p>
          <a:endParaRPr lang="en-US"/>
        </a:p>
      </dgm:t>
    </dgm:pt>
    <dgm:pt modelId="{44AFC1AD-6CA0-4DBF-BCDA-5D0650C697D8}" type="sibTrans" cxnId="{5D2F4068-9623-47AA-BFD9-944F61837886}">
      <dgm:prSet/>
      <dgm:spPr/>
      <dgm:t>
        <a:bodyPr/>
        <a:lstStyle/>
        <a:p>
          <a:endParaRPr lang="en-US"/>
        </a:p>
      </dgm:t>
    </dgm:pt>
    <dgm:pt modelId="{DB6F33CD-A2F4-4A5C-AF03-7186625A888D}">
      <dgm:prSet/>
      <dgm:spPr/>
      <dgm:t>
        <a:bodyPr/>
        <a:lstStyle/>
        <a:p>
          <a:r>
            <a:rPr lang="en-US" b="0" i="0" baseline="0"/>
            <a:t>Agrees to make health care choices that are in line with your wishes.</a:t>
          </a:r>
          <a:endParaRPr lang="en-US"/>
        </a:p>
      </dgm:t>
    </dgm:pt>
    <dgm:pt modelId="{51BF2F12-5A0B-470F-B6C9-F5D8021705AD}" type="parTrans" cxnId="{7938055A-E1BF-4864-B89C-E62AE78D972E}">
      <dgm:prSet/>
      <dgm:spPr/>
      <dgm:t>
        <a:bodyPr/>
        <a:lstStyle/>
        <a:p>
          <a:endParaRPr lang="en-US"/>
        </a:p>
      </dgm:t>
    </dgm:pt>
    <dgm:pt modelId="{CB41D4A6-F3FF-47A4-8BA7-C51E862F3565}" type="sibTrans" cxnId="{7938055A-E1BF-4864-B89C-E62AE78D972E}">
      <dgm:prSet/>
      <dgm:spPr/>
      <dgm:t>
        <a:bodyPr/>
        <a:lstStyle/>
        <a:p>
          <a:endParaRPr lang="en-US"/>
        </a:p>
      </dgm:t>
    </dgm:pt>
    <dgm:pt modelId="{42DAD188-E90B-4CD0-B6E5-F7F1E585204F}" type="pres">
      <dgm:prSet presAssocID="{A97962DC-5495-4146-BE1F-7D0754F37732}" presName="hierChild1" presStyleCnt="0">
        <dgm:presLayoutVars>
          <dgm:chPref val="1"/>
          <dgm:dir/>
          <dgm:animOne val="branch"/>
          <dgm:animLvl val="lvl"/>
          <dgm:resizeHandles/>
        </dgm:presLayoutVars>
      </dgm:prSet>
      <dgm:spPr/>
    </dgm:pt>
    <dgm:pt modelId="{08A2C5C2-B091-4C3A-92A1-6058A68AE30C}" type="pres">
      <dgm:prSet presAssocID="{31B17C62-B0B9-45FE-9319-93622014FA1F}" presName="hierRoot1" presStyleCnt="0"/>
      <dgm:spPr/>
    </dgm:pt>
    <dgm:pt modelId="{6EEB2565-F610-4057-9E9B-284FE8B06880}" type="pres">
      <dgm:prSet presAssocID="{31B17C62-B0B9-45FE-9319-93622014FA1F}" presName="composite" presStyleCnt="0"/>
      <dgm:spPr/>
    </dgm:pt>
    <dgm:pt modelId="{E114036C-F78E-4EA5-AA78-508783260E7F}" type="pres">
      <dgm:prSet presAssocID="{31B17C62-B0B9-45FE-9319-93622014FA1F}" presName="background" presStyleLbl="node0" presStyleIdx="0" presStyleCnt="4"/>
      <dgm:spPr/>
    </dgm:pt>
    <dgm:pt modelId="{B2D96336-CBFA-48EC-A50D-D48216C70B23}" type="pres">
      <dgm:prSet presAssocID="{31B17C62-B0B9-45FE-9319-93622014FA1F}" presName="text" presStyleLbl="fgAcc0" presStyleIdx="0" presStyleCnt="4">
        <dgm:presLayoutVars>
          <dgm:chPref val="3"/>
        </dgm:presLayoutVars>
      </dgm:prSet>
      <dgm:spPr/>
    </dgm:pt>
    <dgm:pt modelId="{4B350A43-47DF-4BF8-B254-13D67A26FE0F}" type="pres">
      <dgm:prSet presAssocID="{31B17C62-B0B9-45FE-9319-93622014FA1F}" presName="hierChild2" presStyleCnt="0"/>
      <dgm:spPr/>
    </dgm:pt>
    <dgm:pt modelId="{6D1454A0-8778-4B64-8521-B6D4B7732BAD}" type="pres">
      <dgm:prSet presAssocID="{913C94BA-6F7E-4305-B094-2E3525DDA4B1}" presName="hierRoot1" presStyleCnt="0"/>
      <dgm:spPr/>
    </dgm:pt>
    <dgm:pt modelId="{782443FA-CD9A-4769-B0D4-EFE55DE2188C}" type="pres">
      <dgm:prSet presAssocID="{913C94BA-6F7E-4305-B094-2E3525DDA4B1}" presName="composite" presStyleCnt="0"/>
      <dgm:spPr/>
    </dgm:pt>
    <dgm:pt modelId="{CDF4AC58-649F-48BB-9E61-3E19F7B28114}" type="pres">
      <dgm:prSet presAssocID="{913C94BA-6F7E-4305-B094-2E3525DDA4B1}" presName="background" presStyleLbl="node0" presStyleIdx="1" presStyleCnt="4"/>
      <dgm:spPr/>
    </dgm:pt>
    <dgm:pt modelId="{BF9342CA-E94F-4431-8C05-5A972AA00A90}" type="pres">
      <dgm:prSet presAssocID="{913C94BA-6F7E-4305-B094-2E3525DDA4B1}" presName="text" presStyleLbl="fgAcc0" presStyleIdx="1" presStyleCnt="4">
        <dgm:presLayoutVars>
          <dgm:chPref val="3"/>
        </dgm:presLayoutVars>
      </dgm:prSet>
      <dgm:spPr/>
    </dgm:pt>
    <dgm:pt modelId="{EA9D672E-CF2E-4CEC-9E72-CCBD42A88273}" type="pres">
      <dgm:prSet presAssocID="{913C94BA-6F7E-4305-B094-2E3525DDA4B1}" presName="hierChild2" presStyleCnt="0"/>
      <dgm:spPr/>
    </dgm:pt>
    <dgm:pt modelId="{6A50D8A1-18FE-4063-B52D-96B4274BB326}" type="pres">
      <dgm:prSet presAssocID="{787ED9BB-5195-41E7-AFF7-0819E3402CCB}" presName="hierRoot1" presStyleCnt="0"/>
      <dgm:spPr/>
    </dgm:pt>
    <dgm:pt modelId="{75316884-6E3F-4314-9BCB-4400F40EC3AD}" type="pres">
      <dgm:prSet presAssocID="{787ED9BB-5195-41E7-AFF7-0819E3402CCB}" presName="composite" presStyleCnt="0"/>
      <dgm:spPr/>
    </dgm:pt>
    <dgm:pt modelId="{8A2655CC-108E-4524-9D6D-6104B10A2128}" type="pres">
      <dgm:prSet presAssocID="{787ED9BB-5195-41E7-AFF7-0819E3402CCB}" presName="background" presStyleLbl="node0" presStyleIdx="2" presStyleCnt="4"/>
      <dgm:spPr/>
    </dgm:pt>
    <dgm:pt modelId="{CBE62C53-BA99-409C-93A3-25440A751836}" type="pres">
      <dgm:prSet presAssocID="{787ED9BB-5195-41E7-AFF7-0819E3402CCB}" presName="text" presStyleLbl="fgAcc0" presStyleIdx="2" presStyleCnt="4">
        <dgm:presLayoutVars>
          <dgm:chPref val="3"/>
        </dgm:presLayoutVars>
      </dgm:prSet>
      <dgm:spPr/>
    </dgm:pt>
    <dgm:pt modelId="{51C2C073-E5C7-42FD-AF7E-B5B2D27B8F71}" type="pres">
      <dgm:prSet presAssocID="{787ED9BB-5195-41E7-AFF7-0819E3402CCB}" presName="hierChild2" presStyleCnt="0"/>
      <dgm:spPr/>
    </dgm:pt>
    <dgm:pt modelId="{04132941-640D-4210-BF39-C43C95BD964F}" type="pres">
      <dgm:prSet presAssocID="{DB6F33CD-A2F4-4A5C-AF03-7186625A888D}" presName="hierRoot1" presStyleCnt="0"/>
      <dgm:spPr/>
    </dgm:pt>
    <dgm:pt modelId="{B0EAB949-A513-4E01-9A89-0727855DFEEF}" type="pres">
      <dgm:prSet presAssocID="{DB6F33CD-A2F4-4A5C-AF03-7186625A888D}" presName="composite" presStyleCnt="0"/>
      <dgm:spPr/>
    </dgm:pt>
    <dgm:pt modelId="{C0218525-2B43-43F7-9339-88DC4334B367}" type="pres">
      <dgm:prSet presAssocID="{DB6F33CD-A2F4-4A5C-AF03-7186625A888D}" presName="background" presStyleLbl="node0" presStyleIdx="3" presStyleCnt="4"/>
      <dgm:spPr/>
    </dgm:pt>
    <dgm:pt modelId="{8312425A-E015-49F5-BF71-D6671CE7D368}" type="pres">
      <dgm:prSet presAssocID="{DB6F33CD-A2F4-4A5C-AF03-7186625A888D}" presName="text" presStyleLbl="fgAcc0" presStyleIdx="3" presStyleCnt="4">
        <dgm:presLayoutVars>
          <dgm:chPref val="3"/>
        </dgm:presLayoutVars>
      </dgm:prSet>
      <dgm:spPr/>
    </dgm:pt>
    <dgm:pt modelId="{F54C7D88-6824-47F8-A4C3-96B07DE52435}" type="pres">
      <dgm:prSet presAssocID="{DB6F33CD-A2F4-4A5C-AF03-7186625A888D}" presName="hierChild2" presStyleCnt="0"/>
      <dgm:spPr/>
    </dgm:pt>
  </dgm:ptLst>
  <dgm:cxnLst>
    <dgm:cxn modelId="{C405F623-651C-4826-825E-AB7F12901EE4}" srcId="{A97962DC-5495-4146-BE1F-7D0754F37732}" destId="{31B17C62-B0B9-45FE-9319-93622014FA1F}" srcOrd="0" destOrd="0" parTransId="{334ABA07-7C24-4570-A284-CAC9E0F0DA51}" sibTransId="{4FFF6C44-1DE4-4D6B-B254-2C671797DAB7}"/>
    <dgm:cxn modelId="{5D2F4068-9623-47AA-BFD9-944F61837886}" srcId="{A97962DC-5495-4146-BE1F-7D0754F37732}" destId="{787ED9BB-5195-41E7-AFF7-0819E3402CCB}" srcOrd="2" destOrd="0" parTransId="{B1CABE4A-01C7-4410-8C3F-FA4EEA6729CF}" sibTransId="{44AFC1AD-6CA0-4DBF-BCDA-5D0650C697D8}"/>
    <dgm:cxn modelId="{1716AF6B-75CA-465D-962A-AE259F40D395}" type="presOf" srcId="{DB6F33CD-A2F4-4A5C-AF03-7186625A888D}" destId="{8312425A-E015-49F5-BF71-D6671CE7D368}" srcOrd="0" destOrd="0" presId="urn:microsoft.com/office/officeart/2005/8/layout/hierarchy1"/>
    <dgm:cxn modelId="{A3BA824C-E155-42E4-9A67-C855DA3CADB0}" srcId="{A97962DC-5495-4146-BE1F-7D0754F37732}" destId="{913C94BA-6F7E-4305-B094-2E3525DDA4B1}" srcOrd="1" destOrd="0" parTransId="{4184FE4D-BEFD-4C97-9C8E-988A4176C9E4}" sibTransId="{F47BE02B-6E18-4679-80DC-0A67A9FB9D2C}"/>
    <dgm:cxn modelId="{7938055A-E1BF-4864-B89C-E62AE78D972E}" srcId="{A97962DC-5495-4146-BE1F-7D0754F37732}" destId="{DB6F33CD-A2F4-4A5C-AF03-7186625A888D}" srcOrd="3" destOrd="0" parTransId="{51BF2F12-5A0B-470F-B6C9-F5D8021705AD}" sibTransId="{CB41D4A6-F3FF-47A4-8BA7-C51E862F3565}"/>
    <dgm:cxn modelId="{C053FD93-071B-47F8-BB5E-558FDA9FF5F8}" type="presOf" srcId="{787ED9BB-5195-41E7-AFF7-0819E3402CCB}" destId="{CBE62C53-BA99-409C-93A3-25440A751836}" srcOrd="0" destOrd="0" presId="urn:microsoft.com/office/officeart/2005/8/layout/hierarchy1"/>
    <dgm:cxn modelId="{8DDB8DB4-33D6-44EB-AAB6-8BC3737ECF79}" type="presOf" srcId="{913C94BA-6F7E-4305-B094-2E3525DDA4B1}" destId="{BF9342CA-E94F-4431-8C05-5A972AA00A90}" srcOrd="0" destOrd="0" presId="urn:microsoft.com/office/officeart/2005/8/layout/hierarchy1"/>
    <dgm:cxn modelId="{73EC1CC7-8D6D-49C4-8717-F89FDAB12E71}" type="presOf" srcId="{A97962DC-5495-4146-BE1F-7D0754F37732}" destId="{42DAD188-E90B-4CD0-B6E5-F7F1E585204F}" srcOrd="0" destOrd="0" presId="urn:microsoft.com/office/officeart/2005/8/layout/hierarchy1"/>
    <dgm:cxn modelId="{C0FFEFF3-F68A-4FDC-B230-780FB2E43B97}" type="presOf" srcId="{31B17C62-B0B9-45FE-9319-93622014FA1F}" destId="{B2D96336-CBFA-48EC-A50D-D48216C70B23}" srcOrd="0" destOrd="0" presId="urn:microsoft.com/office/officeart/2005/8/layout/hierarchy1"/>
    <dgm:cxn modelId="{63244C4F-684C-4120-B17D-5762DEA6F03E}" type="presParOf" srcId="{42DAD188-E90B-4CD0-B6E5-F7F1E585204F}" destId="{08A2C5C2-B091-4C3A-92A1-6058A68AE30C}" srcOrd="0" destOrd="0" presId="urn:microsoft.com/office/officeart/2005/8/layout/hierarchy1"/>
    <dgm:cxn modelId="{419365B7-B3C9-41FC-82BF-8290B4DEB642}" type="presParOf" srcId="{08A2C5C2-B091-4C3A-92A1-6058A68AE30C}" destId="{6EEB2565-F610-4057-9E9B-284FE8B06880}" srcOrd="0" destOrd="0" presId="urn:microsoft.com/office/officeart/2005/8/layout/hierarchy1"/>
    <dgm:cxn modelId="{8165B79B-B054-476C-A577-C5628CD35B59}" type="presParOf" srcId="{6EEB2565-F610-4057-9E9B-284FE8B06880}" destId="{E114036C-F78E-4EA5-AA78-508783260E7F}" srcOrd="0" destOrd="0" presId="urn:microsoft.com/office/officeart/2005/8/layout/hierarchy1"/>
    <dgm:cxn modelId="{D2049885-5E23-459E-9066-666079CB3CEE}" type="presParOf" srcId="{6EEB2565-F610-4057-9E9B-284FE8B06880}" destId="{B2D96336-CBFA-48EC-A50D-D48216C70B23}" srcOrd="1" destOrd="0" presId="urn:microsoft.com/office/officeart/2005/8/layout/hierarchy1"/>
    <dgm:cxn modelId="{207CF128-C472-4AB3-A9EC-BA33BF6EA927}" type="presParOf" srcId="{08A2C5C2-B091-4C3A-92A1-6058A68AE30C}" destId="{4B350A43-47DF-4BF8-B254-13D67A26FE0F}" srcOrd="1" destOrd="0" presId="urn:microsoft.com/office/officeart/2005/8/layout/hierarchy1"/>
    <dgm:cxn modelId="{4AC08225-98E4-4BA3-9E44-F2F4FA2EB95F}" type="presParOf" srcId="{42DAD188-E90B-4CD0-B6E5-F7F1E585204F}" destId="{6D1454A0-8778-4B64-8521-B6D4B7732BAD}" srcOrd="1" destOrd="0" presId="urn:microsoft.com/office/officeart/2005/8/layout/hierarchy1"/>
    <dgm:cxn modelId="{A4BB64F5-1052-404C-B948-89D5E6BB4B1A}" type="presParOf" srcId="{6D1454A0-8778-4B64-8521-B6D4B7732BAD}" destId="{782443FA-CD9A-4769-B0D4-EFE55DE2188C}" srcOrd="0" destOrd="0" presId="urn:microsoft.com/office/officeart/2005/8/layout/hierarchy1"/>
    <dgm:cxn modelId="{E3FB2CE9-A1D1-493B-917F-40F1F1811DEC}" type="presParOf" srcId="{782443FA-CD9A-4769-B0D4-EFE55DE2188C}" destId="{CDF4AC58-649F-48BB-9E61-3E19F7B28114}" srcOrd="0" destOrd="0" presId="urn:microsoft.com/office/officeart/2005/8/layout/hierarchy1"/>
    <dgm:cxn modelId="{F2B97069-145B-477E-94F9-DFC4743848C8}" type="presParOf" srcId="{782443FA-CD9A-4769-B0D4-EFE55DE2188C}" destId="{BF9342CA-E94F-4431-8C05-5A972AA00A90}" srcOrd="1" destOrd="0" presId="urn:microsoft.com/office/officeart/2005/8/layout/hierarchy1"/>
    <dgm:cxn modelId="{2A72CFBD-03BC-4A5D-B594-693F25421E5D}" type="presParOf" srcId="{6D1454A0-8778-4B64-8521-B6D4B7732BAD}" destId="{EA9D672E-CF2E-4CEC-9E72-CCBD42A88273}" srcOrd="1" destOrd="0" presId="urn:microsoft.com/office/officeart/2005/8/layout/hierarchy1"/>
    <dgm:cxn modelId="{597B9626-A83B-4746-9BCD-982C5CB8A944}" type="presParOf" srcId="{42DAD188-E90B-4CD0-B6E5-F7F1E585204F}" destId="{6A50D8A1-18FE-4063-B52D-96B4274BB326}" srcOrd="2" destOrd="0" presId="urn:microsoft.com/office/officeart/2005/8/layout/hierarchy1"/>
    <dgm:cxn modelId="{E3DA4865-C6DF-4538-8B8B-EAB0B7EF0CA9}" type="presParOf" srcId="{6A50D8A1-18FE-4063-B52D-96B4274BB326}" destId="{75316884-6E3F-4314-9BCB-4400F40EC3AD}" srcOrd="0" destOrd="0" presId="urn:microsoft.com/office/officeart/2005/8/layout/hierarchy1"/>
    <dgm:cxn modelId="{EF7269D4-4504-4AE6-81EA-B5ABC8CDD322}" type="presParOf" srcId="{75316884-6E3F-4314-9BCB-4400F40EC3AD}" destId="{8A2655CC-108E-4524-9D6D-6104B10A2128}" srcOrd="0" destOrd="0" presId="urn:microsoft.com/office/officeart/2005/8/layout/hierarchy1"/>
    <dgm:cxn modelId="{8308ADDE-26E3-4B45-91F2-054E8EF54209}" type="presParOf" srcId="{75316884-6E3F-4314-9BCB-4400F40EC3AD}" destId="{CBE62C53-BA99-409C-93A3-25440A751836}" srcOrd="1" destOrd="0" presId="urn:microsoft.com/office/officeart/2005/8/layout/hierarchy1"/>
    <dgm:cxn modelId="{75EE6820-521D-4466-BA79-9A4D8D8916F4}" type="presParOf" srcId="{6A50D8A1-18FE-4063-B52D-96B4274BB326}" destId="{51C2C073-E5C7-42FD-AF7E-B5B2D27B8F71}" srcOrd="1" destOrd="0" presId="urn:microsoft.com/office/officeart/2005/8/layout/hierarchy1"/>
    <dgm:cxn modelId="{34FBBE83-E809-4830-AC78-8D3FFFC5E60A}" type="presParOf" srcId="{42DAD188-E90B-4CD0-B6E5-F7F1E585204F}" destId="{04132941-640D-4210-BF39-C43C95BD964F}" srcOrd="3" destOrd="0" presId="urn:microsoft.com/office/officeart/2005/8/layout/hierarchy1"/>
    <dgm:cxn modelId="{73744C22-A617-4C30-B858-637199D240D9}" type="presParOf" srcId="{04132941-640D-4210-BF39-C43C95BD964F}" destId="{B0EAB949-A513-4E01-9A89-0727855DFEEF}" srcOrd="0" destOrd="0" presId="urn:microsoft.com/office/officeart/2005/8/layout/hierarchy1"/>
    <dgm:cxn modelId="{074E8A7E-4B9E-407A-9E5D-A2557CA144CA}" type="presParOf" srcId="{B0EAB949-A513-4E01-9A89-0727855DFEEF}" destId="{C0218525-2B43-43F7-9339-88DC4334B367}" srcOrd="0" destOrd="0" presId="urn:microsoft.com/office/officeart/2005/8/layout/hierarchy1"/>
    <dgm:cxn modelId="{C80F9794-E442-4899-8F49-3DAFC782842D}" type="presParOf" srcId="{B0EAB949-A513-4E01-9A89-0727855DFEEF}" destId="{8312425A-E015-49F5-BF71-D6671CE7D368}" srcOrd="1" destOrd="0" presId="urn:microsoft.com/office/officeart/2005/8/layout/hierarchy1"/>
    <dgm:cxn modelId="{5C765144-C8B2-4DCE-984F-FC9556DA8418}" type="presParOf" srcId="{04132941-640D-4210-BF39-C43C95BD964F}" destId="{F54C7D88-6824-47F8-A4C3-96B07DE524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86D0AC-6272-4142-9AD6-99116A6971E5}" type="doc">
      <dgm:prSet loTypeId="urn:microsoft.com/office/officeart/2016/7/layout/LinearArrowProcessNumbered" loCatId="process" qsTypeId="urn:microsoft.com/office/officeart/2005/8/quickstyle/simple1" qsCatId="simple" csTypeId="urn:microsoft.com/office/officeart/2005/8/colors/accent3_2" csCatId="accent3" phldr="1"/>
      <dgm:spPr/>
      <dgm:t>
        <a:bodyPr/>
        <a:lstStyle/>
        <a:p>
          <a:endParaRPr lang="en-US"/>
        </a:p>
      </dgm:t>
    </dgm:pt>
    <dgm:pt modelId="{887EFE20-9F4D-4FF4-8BA9-1DC29D215923}">
      <dgm:prSet/>
      <dgm:spPr/>
      <dgm:t>
        <a:bodyPr/>
        <a:lstStyle/>
        <a:p>
          <a:r>
            <a:rPr lang="en-US" b="0"/>
            <a:t>The next step is to make a living will. </a:t>
          </a:r>
          <a:endParaRPr lang="en-US"/>
        </a:p>
      </dgm:t>
    </dgm:pt>
    <dgm:pt modelId="{7E8EC9F2-EDCB-47E1-AD1D-B131EEA4F08F}" type="parTrans" cxnId="{99903F33-7474-485D-B7AA-837E1C994465}">
      <dgm:prSet/>
      <dgm:spPr/>
      <dgm:t>
        <a:bodyPr/>
        <a:lstStyle/>
        <a:p>
          <a:endParaRPr lang="en-US"/>
        </a:p>
      </dgm:t>
    </dgm:pt>
    <dgm:pt modelId="{657E984D-F942-4F28-8C7A-935DF128D8CD}" type="sibTrans" cxnId="{99903F33-7474-485D-B7AA-837E1C994465}">
      <dgm:prSet phldrT="1" phldr="0"/>
      <dgm:spPr/>
      <dgm:t>
        <a:bodyPr/>
        <a:lstStyle/>
        <a:p>
          <a:r>
            <a:rPr lang="en-US"/>
            <a:t>1</a:t>
          </a:r>
        </a:p>
      </dgm:t>
    </dgm:pt>
    <dgm:pt modelId="{A54F2F7E-C77D-431C-8F25-063E2476CF74}">
      <dgm:prSet/>
      <dgm:spPr/>
      <dgm:t>
        <a:bodyPr/>
        <a:lstStyle/>
        <a:p>
          <a:r>
            <a:rPr lang="en-US" b="0"/>
            <a:t>In this document, you might touch on these types of health care: </a:t>
          </a:r>
          <a:endParaRPr lang="en-US"/>
        </a:p>
      </dgm:t>
    </dgm:pt>
    <dgm:pt modelId="{4FBBA39B-FD38-46B7-A54E-F83DF276F5ED}" type="parTrans" cxnId="{99B0295D-CD35-42E6-BEEB-496F23C6C2B7}">
      <dgm:prSet/>
      <dgm:spPr/>
      <dgm:t>
        <a:bodyPr/>
        <a:lstStyle/>
        <a:p>
          <a:endParaRPr lang="en-US"/>
        </a:p>
      </dgm:t>
    </dgm:pt>
    <dgm:pt modelId="{D1C6177C-9307-4DA5-9F97-F2D797992A98}" type="sibTrans" cxnId="{99B0295D-CD35-42E6-BEEB-496F23C6C2B7}">
      <dgm:prSet phldrT="2" phldr="0"/>
      <dgm:spPr/>
      <dgm:t>
        <a:bodyPr/>
        <a:lstStyle/>
        <a:p>
          <a:r>
            <a:rPr lang="en-US"/>
            <a:t>2</a:t>
          </a:r>
        </a:p>
      </dgm:t>
    </dgm:pt>
    <dgm:pt modelId="{F3D61858-8C25-4FC7-BFA4-E505AE61CD0C}">
      <dgm:prSet/>
      <dgm:spPr/>
      <dgm:t>
        <a:bodyPr/>
        <a:lstStyle/>
        <a:p>
          <a:r>
            <a:rPr lang="en-US" b="0" dirty="0"/>
            <a:t>•Cardiopulmonary resuscitation or CPR, if you have no pulse and your heart is not pumping blood. </a:t>
          </a:r>
          <a:endParaRPr lang="en-US" dirty="0"/>
        </a:p>
      </dgm:t>
    </dgm:pt>
    <dgm:pt modelId="{04154EDC-3410-4F1C-8967-A4FAFF249E19}" type="parTrans" cxnId="{28AE58BA-DCCF-46B4-AA6A-19D8E9F2045F}">
      <dgm:prSet/>
      <dgm:spPr/>
      <dgm:t>
        <a:bodyPr/>
        <a:lstStyle/>
        <a:p>
          <a:endParaRPr lang="en-US"/>
        </a:p>
      </dgm:t>
    </dgm:pt>
    <dgm:pt modelId="{9C8AB5C2-7656-4B74-84B1-B8D8C188F383}" type="sibTrans" cxnId="{28AE58BA-DCCF-46B4-AA6A-19D8E9F2045F}">
      <dgm:prSet phldrT="3" phldr="0"/>
      <dgm:spPr/>
      <dgm:t>
        <a:bodyPr/>
        <a:lstStyle/>
        <a:p>
          <a:r>
            <a:rPr lang="en-US"/>
            <a:t>3</a:t>
          </a:r>
        </a:p>
      </dgm:t>
    </dgm:pt>
    <dgm:pt modelId="{3BD37441-734C-4417-A561-8BDE27BE9916}">
      <dgm:prSet/>
      <dgm:spPr/>
      <dgm:t>
        <a:bodyPr/>
        <a:lstStyle/>
        <a:p>
          <a:r>
            <a:rPr lang="en-US" b="0"/>
            <a:t>• Intubation and mechanical ventilation, if you cannot breathe on your own. </a:t>
          </a:r>
          <a:endParaRPr lang="en-US"/>
        </a:p>
      </dgm:t>
    </dgm:pt>
    <dgm:pt modelId="{05CFAE21-F26C-4CFB-8905-6E721ACFC1E7}" type="parTrans" cxnId="{EA70EA8B-9426-41C7-B99C-7FF91E98E576}">
      <dgm:prSet/>
      <dgm:spPr/>
      <dgm:t>
        <a:bodyPr/>
        <a:lstStyle/>
        <a:p>
          <a:endParaRPr lang="en-US"/>
        </a:p>
      </dgm:t>
    </dgm:pt>
    <dgm:pt modelId="{95AB0F55-DB7B-4E5D-B33E-253637190C85}" type="sibTrans" cxnId="{EA70EA8B-9426-41C7-B99C-7FF91E98E576}">
      <dgm:prSet phldrT="4" phldr="0"/>
      <dgm:spPr/>
      <dgm:t>
        <a:bodyPr/>
        <a:lstStyle/>
        <a:p>
          <a:r>
            <a:rPr lang="en-US"/>
            <a:t>4</a:t>
          </a:r>
        </a:p>
      </dgm:t>
    </dgm:pt>
    <dgm:pt modelId="{9F5F8DF5-2AC1-47AA-BD4A-04F1D70E2DD2}">
      <dgm:prSet/>
      <dgm:spPr/>
      <dgm:t>
        <a:bodyPr/>
        <a:lstStyle/>
        <a:p>
          <a:r>
            <a:rPr lang="en-US" b="0"/>
            <a:t>• Dialysis, if your kidneys have failed. </a:t>
          </a:r>
          <a:endParaRPr lang="en-US"/>
        </a:p>
      </dgm:t>
    </dgm:pt>
    <dgm:pt modelId="{75CC097B-76AB-4CD3-8741-5959083B41B8}" type="parTrans" cxnId="{A82B6309-9CF1-4125-8B85-A1FBF303B063}">
      <dgm:prSet/>
      <dgm:spPr/>
      <dgm:t>
        <a:bodyPr/>
        <a:lstStyle/>
        <a:p>
          <a:endParaRPr lang="en-US"/>
        </a:p>
      </dgm:t>
    </dgm:pt>
    <dgm:pt modelId="{242414AA-B9E4-4DE7-AE35-7840DA527251}" type="sibTrans" cxnId="{A82B6309-9CF1-4125-8B85-A1FBF303B063}">
      <dgm:prSet phldrT="5" phldr="0"/>
      <dgm:spPr/>
      <dgm:t>
        <a:bodyPr/>
        <a:lstStyle/>
        <a:p>
          <a:r>
            <a:rPr lang="en-US"/>
            <a:t>5</a:t>
          </a:r>
        </a:p>
      </dgm:t>
    </dgm:pt>
    <dgm:pt modelId="{11095481-6CD3-4356-811C-A6E57D8BCBCC}">
      <dgm:prSet/>
      <dgm:spPr/>
      <dgm:t>
        <a:bodyPr/>
        <a:lstStyle/>
        <a:p>
          <a:r>
            <a:rPr lang="en-US" b="0"/>
            <a:t>• A feeding tube, sometimes called a PEG tube, if you cannot safely swallow normal food or drink.</a:t>
          </a:r>
          <a:endParaRPr lang="en-US"/>
        </a:p>
      </dgm:t>
    </dgm:pt>
    <dgm:pt modelId="{A1CB1FB9-11CF-408A-9B1F-16200860D1EB}" type="parTrans" cxnId="{F4ED409B-6A74-433E-B51B-CE4D19587B50}">
      <dgm:prSet/>
      <dgm:spPr/>
      <dgm:t>
        <a:bodyPr/>
        <a:lstStyle/>
        <a:p>
          <a:endParaRPr lang="en-US"/>
        </a:p>
      </dgm:t>
    </dgm:pt>
    <dgm:pt modelId="{93F26315-0879-4815-9E94-9004F6361DBD}" type="sibTrans" cxnId="{F4ED409B-6A74-433E-B51B-CE4D19587B50}">
      <dgm:prSet phldrT="6" phldr="0"/>
      <dgm:spPr/>
      <dgm:t>
        <a:bodyPr/>
        <a:lstStyle/>
        <a:p>
          <a:r>
            <a:rPr lang="en-US"/>
            <a:t>6</a:t>
          </a:r>
        </a:p>
      </dgm:t>
    </dgm:pt>
    <dgm:pt modelId="{9A9BBB81-539D-4BCB-9EF8-6A12AD6DAF72}">
      <dgm:prSet/>
      <dgm:spPr/>
      <dgm:t>
        <a:bodyPr/>
        <a:lstStyle/>
        <a:p>
          <a:r>
            <a:rPr lang="en-US" b="0"/>
            <a:t>• A DNR/DNI order, short for “do not resuscitate, do not intubate.” </a:t>
          </a:r>
          <a:endParaRPr lang="en-US"/>
        </a:p>
      </dgm:t>
    </dgm:pt>
    <dgm:pt modelId="{0801682A-9ABE-4C3A-86D3-3347CE59A90F}" type="parTrans" cxnId="{FF86AA85-7558-43CA-8D2E-B8AD49E1473A}">
      <dgm:prSet/>
      <dgm:spPr/>
      <dgm:t>
        <a:bodyPr/>
        <a:lstStyle/>
        <a:p>
          <a:endParaRPr lang="en-US"/>
        </a:p>
      </dgm:t>
    </dgm:pt>
    <dgm:pt modelId="{BD7ED3AB-F692-4DE3-A5D7-14F025F65124}" type="sibTrans" cxnId="{FF86AA85-7558-43CA-8D2E-B8AD49E1473A}">
      <dgm:prSet phldrT="7" phldr="0"/>
      <dgm:spPr/>
      <dgm:t>
        <a:bodyPr/>
        <a:lstStyle/>
        <a:p>
          <a:r>
            <a:rPr lang="en-US"/>
            <a:t>7</a:t>
          </a:r>
        </a:p>
      </dgm:t>
    </dgm:pt>
    <dgm:pt modelId="{71531A8F-4B87-4622-A023-C73E04411F43}" type="pres">
      <dgm:prSet presAssocID="{E686D0AC-6272-4142-9AD6-99116A6971E5}" presName="linearFlow" presStyleCnt="0">
        <dgm:presLayoutVars>
          <dgm:dir/>
          <dgm:animLvl val="lvl"/>
          <dgm:resizeHandles val="exact"/>
        </dgm:presLayoutVars>
      </dgm:prSet>
      <dgm:spPr/>
    </dgm:pt>
    <dgm:pt modelId="{EA91CA24-6905-4C46-A7EC-CF457B45349F}" type="pres">
      <dgm:prSet presAssocID="{887EFE20-9F4D-4FF4-8BA9-1DC29D215923}" presName="compositeNode" presStyleCnt="0"/>
      <dgm:spPr/>
    </dgm:pt>
    <dgm:pt modelId="{B035D25B-D7F1-47B6-B858-7956F55FA403}" type="pres">
      <dgm:prSet presAssocID="{887EFE20-9F4D-4FF4-8BA9-1DC29D215923}" presName="parTx" presStyleLbl="node1" presStyleIdx="0" presStyleCnt="0">
        <dgm:presLayoutVars>
          <dgm:chMax val="0"/>
          <dgm:chPref val="0"/>
          <dgm:bulletEnabled val="1"/>
        </dgm:presLayoutVars>
      </dgm:prSet>
      <dgm:spPr/>
    </dgm:pt>
    <dgm:pt modelId="{DC6BE21B-98AD-4A8F-AA69-192CB259CBB8}" type="pres">
      <dgm:prSet presAssocID="{887EFE20-9F4D-4FF4-8BA9-1DC29D215923}" presName="parSh" presStyleCnt="0"/>
      <dgm:spPr/>
    </dgm:pt>
    <dgm:pt modelId="{57323CC1-A945-49B2-8150-2009FC5DE77B}" type="pres">
      <dgm:prSet presAssocID="{887EFE20-9F4D-4FF4-8BA9-1DC29D215923}" presName="lineNode" presStyleLbl="alignAccFollowNode1" presStyleIdx="0" presStyleCnt="21"/>
      <dgm:spPr/>
    </dgm:pt>
    <dgm:pt modelId="{D194ECF6-9FF7-4D9D-B102-1DB3DA7EF7A0}" type="pres">
      <dgm:prSet presAssocID="{887EFE20-9F4D-4FF4-8BA9-1DC29D215923}" presName="lineArrowNode" presStyleLbl="alignAccFollowNode1" presStyleIdx="1" presStyleCnt="21"/>
      <dgm:spPr/>
    </dgm:pt>
    <dgm:pt modelId="{DCCA6AEF-6C9F-4268-8CC2-84EBD38A39AF}" type="pres">
      <dgm:prSet presAssocID="{657E984D-F942-4F28-8C7A-935DF128D8CD}" presName="sibTransNodeCircle" presStyleLbl="alignNode1" presStyleIdx="0" presStyleCnt="7">
        <dgm:presLayoutVars>
          <dgm:chMax val="0"/>
          <dgm:bulletEnabled/>
        </dgm:presLayoutVars>
      </dgm:prSet>
      <dgm:spPr/>
    </dgm:pt>
    <dgm:pt modelId="{7AFA9D5C-C1FC-4890-8594-116E237858F6}" type="pres">
      <dgm:prSet presAssocID="{657E984D-F942-4F28-8C7A-935DF128D8CD}" presName="spacerBetweenCircleAndCallout" presStyleCnt="0">
        <dgm:presLayoutVars/>
      </dgm:prSet>
      <dgm:spPr/>
    </dgm:pt>
    <dgm:pt modelId="{DF971B9F-569D-4261-80C9-11F66324F4F1}" type="pres">
      <dgm:prSet presAssocID="{887EFE20-9F4D-4FF4-8BA9-1DC29D215923}" presName="nodeText" presStyleLbl="alignAccFollowNode1" presStyleIdx="2" presStyleCnt="21">
        <dgm:presLayoutVars>
          <dgm:bulletEnabled val="1"/>
        </dgm:presLayoutVars>
      </dgm:prSet>
      <dgm:spPr/>
    </dgm:pt>
    <dgm:pt modelId="{930B3D99-B5C4-4B6B-B44B-72558379BC3F}" type="pres">
      <dgm:prSet presAssocID="{657E984D-F942-4F28-8C7A-935DF128D8CD}" presName="sibTransComposite" presStyleCnt="0"/>
      <dgm:spPr/>
    </dgm:pt>
    <dgm:pt modelId="{2D3C1580-E268-4CDD-9976-43595A8F070D}" type="pres">
      <dgm:prSet presAssocID="{A54F2F7E-C77D-431C-8F25-063E2476CF74}" presName="compositeNode" presStyleCnt="0"/>
      <dgm:spPr/>
    </dgm:pt>
    <dgm:pt modelId="{2B1B81AF-7EDA-40EC-B1DF-8CF2712C6A18}" type="pres">
      <dgm:prSet presAssocID="{A54F2F7E-C77D-431C-8F25-063E2476CF74}" presName="parTx" presStyleLbl="node1" presStyleIdx="0" presStyleCnt="0">
        <dgm:presLayoutVars>
          <dgm:chMax val="0"/>
          <dgm:chPref val="0"/>
          <dgm:bulletEnabled val="1"/>
        </dgm:presLayoutVars>
      </dgm:prSet>
      <dgm:spPr/>
    </dgm:pt>
    <dgm:pt modelId="{0ABB226F-BFAE-4619-9217-F126BCAE2A66}" type="pres">
      <dgm:prSet presAssocID="{A54F2F7E-C77D-431C-8F25-063E2476CF74}" presName="parSh" presStyleCnt="0"/>
      <dgm:spPr/>
    </dgm:pt>
    <dgm:pt modelId="{B9C1C8C9-5A05-4144-B52A-09169C546A7E}" type="pres">
      <dgm:prSet presAssocID="{A54F2F7E-C77D-431C-8F25-063E2476CF74}" presName="lineNode" presStyleLbl="alignAccFollowNode1" presStyleIdx="3" presStyleCnt="21"/>
      <dgm:spPr/>
    </dgm:pt>
    <dgm:pt modelId="{19B56039-8A2D-41AE-8D40-D8B88EF3C99A}" type="pres">
      <dgm:prSet presAssocID="{A54F2F7E-C77D-431C-8F25-063E2476CF74}" presName="lineArrowNode" presStyleLbl="alignAccFollowNode1" presStyleIdx="4" presStyleCnt="21"/>
      <dgm:spPr/>
    </dgm:pt>
    <dgm:pt modelId="{C3B77655-7765-44AF-BE49-BF38D42FBB99}" type="pres">
      <dgm:prSet presAssocID="{D1C6177C-9307-4DA5-9F97-F2D797992A98}" presName="sibTransNodeCircle" presStyleLbl="alignNode1" presStyleIdx="1" presStyleCnt="7">
        <dgm:presLayoutVars>
          <dgm:chMax val="0"/>
          <dgm:bulletEnabled/>
        </dgm:presLayoutVars>
      </dgm:prSet>
      <dgm:spPr/>
    </dgm:pt>
    <dgm:pt modelId="{15621779-A2EB-4A63-A73C-513EF99CFBEA}" type="pres">
      <dgm:prSet presAssocID="{D1C6177C-9307-4DA5-9F97-F2D797992A98}" presName="spacerBetweenCircleAndCallout" presStyleCnt="0">
        <dgm:presLayoutVars/>
      </dgm:prSet>
      <dgm:spPr/>
    </dgm:pt>
    <dgm:pt modelId="{1E79EF41-7E18-4A44-A0DF-9EF05151106D}" type="pres">
      <dgm:prSet presAssocID="{A54F2F7E-C77D-431C-8F25-063E2476CF74}" presName="nodeText" presStyleLbl="alignAccFollowNode1" presStyleIdx="5" presStyleCnt="21">
        <dgm:presLayoutVars>
          <dgm:bulletEnabled val="1"/>
        </dgm:presLayoutVars>
      </dgm:prSet>
      <dgm:spPr/>
    </dgm:pt>
    <dgm:pt modelId="{B0A6F976-3289-4DD9-8C97-EB027C8B5BA9}" type="pres">
      <dgm:prSet presAssocID="{D1C6177C-9307-4DA5-9F97-F2D797992A98}" presName="sibTransComposite" presStyleCnt="0"/>
      <dgm:spPr/>
    </dgm:pt>
    <dgm:pt modelId="{8EA2764D-5951-4119-8013-7248640326AA}" type="pres">
      <dgm:prSet presAssocID="{F3D61858-8C25-4FC7-BFA4-E505AE61CD0C}" presName="compositeNode" presStyleCnt="0"/>
      <dgm:spPr/>
    </dgm:pt>
    <dgm:pt modelId="{1876AD74-C500-49C5-B0CD-E53ADC682E0D}" type="pres">
      <dgm:prSet presAssocID="{F3D61858-8C25-4FC7-BFA4-E505AE61CD0C}" presName="parTx" presStyleLbl="node1" presStyleIdx="0" presStyleCnt="0">
        <dgm:presLayoutVars>
          <dgm:chMax val="0"/>
          <dgm:chPref val="0"/>
          <dgm:bulletEnabled val="1"/>
        </dgm:presLayoutVars>
      </dgm:prSet>
      <dgm:spPr/>
    </dgm:pt>
    <dgm:pt modelId="{C1365FA5-1900-42EB-8AF8-A0282B85D5BB}" type="pres">
      <dgm:prSet presAssocID="{F3D61858-8C25-4FC7-BFA4-E505AE61CD0C}" presName="parSh" presStyleCnt="0"/>
      <dgm:spPr/>
    </dgm:pt>
    <dgm:pt modelId="{05439DE2-1E83-4339-B6A4-B0FD6A688FFA}" type="pres">
      <dgm:prSet presAssocID="{F3D61858-8C25-4FC7-BFA4-E505AE61CD0C}" presName="lineNode" presStyleLbl="alignAccFollowNode1" presStyleIdx="6" presStyleCnt="21"/>
      <dgm:spPr/>
    </dgm:pt>
    <dgm:pt modelId="{2748C575-78E4-4BF4-BC63-77E89D5F402B}" type="pres">
      <dgm:prSet presAssocID="{F3D61858-8C25-4FC7-BFA4-E505AE61CD0C}" presName="lineArrowNode" presStyleLbl="alignAccFollowNode1" presStyleIdx="7" presStyleCnt="21"/>
      <dgm:spPr/>
    </dgm:pt>
    <dgm:pt modelId="{35D73191-0E96-4851-90F3-45AC96A60010}" type="pres">
      <dgm:prSet presAssocID="{9C8AB5C2-7656-4B74-84B1-B8D8C188F383}" presName="sibTransNodeCircle" presStyleLbl="alignNode1" presStyleIdx="2" presStyleCnt="7">
        <dgm:presLayoutVars>
          <dgm:chMax val="0"/>
          <dgm:bulletEnabled/>
        </dgm:presLayoutVars>
      </dgm:prSet>
      <dgm:spPr/>
    </dgm:pt>
    <dgm:pt modelId="{E52C2ACB-420E-45EC-A727-D9F23D0F8C26}" type="pres">
      <dgm:prSet presAssocID="{9C8AB5C2-7656-4B74-84B1-B8D8C188F383}" presName="spacerBetweenCircleAndCallout" presStyleCnt="0">
        <dgm:presLayoutVars/>
      </dgm:prSet>
      <dgm:spPr/>
    </dgm:pt>
    <dgm:pt modelId="{EF8B1486-09EC-4EAD-A8CF-6C0E48AAA38C}" type="pres">
      <dgm:prSet presAssocID="{F3D61858-8C25-4FC7-BFA4-E505AE61CD0C}" presName="nodeText" presStyleLbl="alignAccFollowNode1" presStyleIdx="8" presStyleCnt="21">
        <dgm:presLayoutVars>
          <dgm:bulletEnabled val="1"/>
        </dgm:presLayoutVars>
      </dgm:prSet>
      <dgm:spPr/>
    </dgm:pt>
    <dgm:pt modelId="{B489BCD5-808C-48DC-AEC4-5EAFCCC377F3}" type="pres">
      <dgm:prSet presAssocID="{9C8AB5C2-7656-4B74-84B1-B8D8C188F383}" presName="sibTransComposite" presStyleCnt="0"/>
      <dgm:spPr/>
    </dgm:pt>
    <dgm:pt modelId="{C6CC70EB-FBC5-4B9B-BCEA-81FF60660EC3}" type="pres">
      <dgm:prSet presAssocID="{3BD37441-734C-4417-A561-8BDE27BE9916}" presName="compositeNode" presStyleCnt="0"/>
      <dgm:spPr/>
    </dgm:pt>
    <dgm:pt modelId="{95CEE9E7-8447-403F-BA8F-EBEE068EDE51}" type="pres">
      <dgm:prSet presAssocID="{3BD37441-734C-4417-A561-8BDE27BE9916}" presName="parTx" presStyleLbl="node1" presStyleIdx="0" presStyleCnt="0">
        <dgm:presLayoutVars>
          <dgm:chMax val="0"/>
          <dgm:chPref val="0"/>
          <dgm:bulletEnabled val="1"/>
        </dgm:presLayoutVars>
      </dgm:prSet>
      <dgm:spPr/>
    </dgm:pt>
    <dgm:pt modelId="{5336D286-D67C-4341-804E-8A5DAB5C3961}" type="pres">
      <dgm:prSet presAssocID="{3BD37441-734C-4417-A561-8BDE27BE9916}" presName="parSh" presStyleCnt="0"/>
      <dgm:spPr/>
    </dgm:pt>
    <dgm:pt modelId="{FB02CA83-34A6-4C6D-900C-4844634FCBB0}" type="pres">
      <dgm:prSet presAssocID="{3BD37441-734C-4417-A561-8BDE27BE9916}" presName="lineNode" presStyleLbl="alignAccFollowNode1" presStyleIdx="9" presStyleCnt="21"/>
      <dgm:spPr/>
    </dgm:pt>
    <dgm:pt modelId="{8A0F4DC6-4B52-4935-A0E2-46FAA6D00D2A}" type="pres">
      <dgm:prSet presAssocID="{3BD37441-734C-4417-A561-8BDE27BE9916}" presName="lineArrowNode" presStyleLbl="alignAccFollowNode1" presStyleIdx="10" presStyleCnt="21"/>
      <dgm:spPr/>
    </dgm:pt>
    <dgm:pt modelId="{D0C6777F-0A36-41AF-85B9-83F4A992795A}" type="pres">
      <dgm:prSet presAssocID="{95AB0F55-DB7B-4E5D-B33E-253637190C85}" presName="sibTransNodeCircle" presStyleLbl="alignNode1" presStyleIdx="3" presStyleCnt="7">
        <dgm:presLayoutVars>
          <dgm:chMax val="0"/>
          <dgm:bulletEnabled/>
        </dgm:presLayoutVars>
      </dgm:prSet>
      <dgm:spPr/>
    </dgm:pt>
    <dgm:pt modelId="{7CB39243-BABD-4ECA-BC46-6D72C403DD54}" type="pres">
      <dgm:prSet presAssocID="{95AB0F55-DB7B-4E5D-B33E-253637190C85}" presName="spacerBetweenCircleAndCallout" presStyleCnt="0">
        <dgm:presLayoutVars/>
      </dgm:prSet>
      <dgm:spPr/>
    </dgm:pt>
    <dgm:pt modelId="{94860FAD-68AF-4000-A829-F5AE480FE728}" type="pres">
      <dgm:prSet presAssocID="{3BD37441-734C-4417-A561-8BDE27BE9916}" presName="nodeText" presStyleLbl="alignAccFollowNode1" presStyleIdx="11" presStyleCnt="21">
        <dgm:presLayoutVars>
          <dgm:bulletEnabled val="1"/>
        </dgm:presLayoutVars>
      </dgm:prSet>
      <dgm:spPr/>
    </dgm:pt>
    <dgm:pt modelId="{B7912E7B-4AA7-476B-98C6-41BCEDF99E2C}" type="pres">
      <dgm:prSet presAssocID="{95AB0F55-DB7B-4E5D-B33E-253637190C85}" presName="sibTransComposite" presStyleCnt="0"/>
      <dgm:spPr/>
    </dgm:pt>
    <dgm:pt modelId="{C54E92BD-458F-4B05-A7BA-D69D60F62D57}" type="pres">
      <dgm:prSet presAssocID="{9F5F8DF5-2AC1-47AA-BD4A-04F1D70E2DD2}" presName="compositeNode" presStyleCnt="0"/>
      <dgm:spPr/>
    </dgm:pt>
    <dgm:pt modelId="{DD377D65-5A37-4145-8537-4B534496D56F}" type="pres">
      <dgm:prSet presAssocID="{9F5F8DF5-2AC1-47AA-BD4A-04F1D70E2DD2}" presName="parTx" presStyleLbl="node1" presStyleIdx="0" presStyleCnt="0">
        <dgm:presLayoutVars>
          <dgm:chMax val="0"/>
          <dgm:chPref val="0"/>
          <dgm:bulletEnabled val="1"/>
        </dgm:presLayoutVars>
      </dgm:prSet>
      <dgm:spPr/>
    </dgm:pt>
    <dgm:pt modelId="{21455892-FCAE-4121-B743-960DB8CE426F}" type="pres">
      <dgm:prSet presAssocID="{9F5F8DF5-2AC1-47AA-BD4A-04F1D70E2DD2}" presName="parSh" presStyleCnt="0"/>
      <dgm:spPr/>
    </dgm:pt>
    <dgm:pt modelId="{66AA9AA7-018C-4851-9FDD-56D0F5CC0208}" type="pres">
      <dgm:prSet presAssocID="{9F5F8DF5-2AC1-47AA-BD4A-04F1D70E2DD2}" presName="lineNode" presStyleLbl="alignAccFollowNode1" presStyleIdx="12" presStyleCnt="21"/>
      <dgm:spPr/>
    </dgm:pt>
    <dgm:pt modelId="{C050AE30-B124-4D00-99B5-5352BBE56561}" type="pres">
      <dgm:prSet presAssocID="{9F5F8DF5-2AC1-47AA-BD4A-04F1D70E2DD2}" presName="lineArrowNode" presStyleLbl="alignAccFollowNode1" presStyleIdx="13" presStyleCnt="21"/>
      <dgm:spPr/>
    </dgm:pt>
    <dgm:pt modelId="{33931F83-F845-41D6-AC19-BA5E2A4BE4DC}" type="pres">
      <dgm:prSet presAssocID="{242414AA-B9E4-4DE7-AE35-7840DA527251}" presName="sibTransNodeCircle" presStyleLbl="alignNode1" presStyleIdx="4" presStyleCnt="7">
        <dgm:presLayoutVars>
          <dgm:chMax val="0"/>
          <dgm:bulletEnabled/>
        </dgm:presLayoutVars>
      </dgm:prSet>
      <dgm:spPr/>
    </dgm:pt>
    <dgm:pt modelId="{F7C7CE32-D5C9-4E85-A31A-117CE5AE9E81}" type="pres">
      <dgm:prSet presAssocID="{242414AA-B9E4-4DE7-AE35-7840DA527251}" presName="spacerBetweenCircleAndCallout" presStyleCnt="0">
        <dgm:presLayoutVars/>
      </dgm:prSet>
      <dgm:spPr/>
    </dgm:pt>
    <dgm:pt modelId="{2FD88402-86E3-4B80-8542-FE0FE8E41B7F}" type="pres">
      <dgm:prSet presAssocID="{9F5F8DF5-2AC1-47AA-BD4A-04F1D70E2DD2}" presName="nodeText" presStyleLbl="alignAccFollowNode1" presStyleIdx="14" presStyleCnt="21">
        <dgm:presLayoutVars>
          <dgm:bulletEnabled val="1"/>
        </dgm:presLayoutVars>
      </dgm:prSet>
      <dgm:spPr/>
    </dgm:pt>
    <dgm:pt modelId="{06EE3DFF-B424-4A10-9212-3C6A98DC7F0B}" type="pres">
      <dgm:prSet presAssocID="{242414AA-B9E4-4DE7-AE35-7840DA527251}" presName="sibTransComposite" presStyleCnt="0"/>
      <dgm:spPr/>
    </dgm:pt>
    <dgm:pt modelId="{FB43AC96-89AC-4255-9A4E-56FC39F7052A}" type="pres">
      <dgm:prSet presAssocID="{11095481-6CD3-4356-811C-A6E57D8BCBCC}" presName="compositeNode" presStyleCnt="0"/>
      <dgm:spPr/>
    </dgm:pt>
    <dgm:pt modelId="{7113090E-A386-48CC-ABE1-DA7C18307F28}" type="pres">
      <dgm:prSet presAssocID="{11095481-6CD3-4356-811C-A6E57D8BCBCC}" presName="parTx" presStyleLbl="node1" presStyleIdx="0" presStyleCnt="0">
        <dgm:presLayoutVars>
          <dgm:chMax val="0"/>
          <dgm:chPref val="0"/>
          <dgm:bulletEnabled val="1"/>
        </dgm:presLayoutVars>
      </dgm:prSet>
      <dgm:spPr/>
    </dgm:pt>
    <dgm:pt modelId="{0F16CD1F-FEA0-41D3-AB43-873317D5E8DA}" type="pres">
      <dgm:prSet presAssocID="{11095481-6CD3-4356-811C-A6E57D8BCBCC}" presName="parSh" presStyleCnt="0"/>
      <dgm:spPr/>
    </dgm:pt>
    <dgm:pt modelId="{3BEC5AFD-79D0-4A6C-A167-95ECA3417002}" type="pres">
      <dgm:prSet presAssocID="{11095481-6CD3-4356-811C-A6E57D8BCBCC}" presName="lineNode" presStyleLbl="alignAccFollowNode1" presStyleIdx="15" presStyleCnt="21"/>
      <dgm:spPr/>
    </dgm:pt>
    <dgm:pt modelId="{9D957A60-FB69-4131-842E-B84B2C807C86}" type="pres">
      <dgm:prSet presAssocID="{11095481-6CD3-4356-811C-A6E57D8BCBCC}" presName="lineArrowNode" presStyleLbl="alignAccFollowNode1" presStyleIdx="16" presStyleCnt="21"/>
      <dgm:spPr/>
    </dgm:pt>
    <dgm:pt modelId="{C64BD669-EA46-48E1-B760-09A8CA8EDE73}" type="pres">
      <dgm:prSet presAssocID="{93F26315-0879-4815-9E94-9004F6361DBD}" presName="sibTransNodeCircle" presStyleLbl="alignNode1" presStyleIdx="5" presStyleCnt="7">
        <dgm:presLayoutVars>
          <dgm:chMax val="0"/>
          <dgm:bulletEnabled/>
        </dgm:presLayoutVars>
      </dgm:prSet>
      <dgm:spPr/>
    </dgm:pt>
    <dgm:pt modelId="{B8B8C703-2CC2-4F0E-8476-552A6F311758}" type="pres">
      <dgm:prSet presAssocID="{93F26315-0879-4815-9E94-9004F6361DBD}" presName="spacerBetweenCircleAndCallout" presStyleCnt="0">
        <dgm:presLayoutVars/>
      </dgm:prSet>
      <dgm:spPr/>
    </dgm:pt>
    <dgm:pt modelId="{81690C5F-FD2F-4FA1-996E-0EA132F5B08B}" type="pres">
      <dgm:prSet presAssocID="{11095481-6CD3-4356-811C-A6E57D8BCBCC}" presName="nodeText" presStyleLbl="alignAccFollowNode1" presStyleIdx="17" presStyleCnt="21">
        <dgm:presLayoutVars>
          <dgm:bulletEnabled val="1"/>
        </dgm:presLayoutVars>
      </dgm:prSet>
      <dgm:spPr/>
    </dgm:pt>
    <dgm:pt modelId="{23E16953-091C-45C0-9285-B1EB98EEF991}" type="pres">
      <dgm:prSet presAssocID="{93F26315-0879-4815-9E94-9004F6361DBD}" presName="sibTransComposite" presStyleCnt="0"/>
      <dgm:spPr/>
    </dgm:pt>
    <dgm:pt modelId="{B6D692B4-BC60-41F7-98CD-0664E54E6C43}" type="pres">
      <dgm:prSet presAssocID="{9A9BBB81-539D-4BCB-9EF8-6A12AD6DAF72}" presName="compositeNode" presStyleCnt="0"/>
      <dgm:spPr/>
    </dgm:pt>
    <dgm:pt modelId="{2D6FCDCB-B20B-4FEC-B4C0-F25C644F07E3}" type="pres">
      <dgm:prSet presAssocID="{9A9BBB81-539D-4BCB-9EF8-6A12AD6DAF72}" presName="parTx" presStyleLbl="node1" presStyleIdx="0" presStyleCnt="0">
        <dgm:presLayoutVars>
          <dgm:chMax val="0"/>
          <dgm:chPref val="0"/>
          <dgm:bulletEnabled val="1"/>
        </dgm:presLayoutVars>
      </dgm:prSet>
      <dgm:spPr/>
    </dgm:pt>
    <dgm:pt modelId="{7157BCE7-FD34-4B51-9477-E76AFD2D4395}" type="pres">
      <dgm:prSet presAssocID="{9A9BBB81-539D-4BCB-9EF8-6A12AD6DAF72}" presName="parSh" presStyleCnt="0"/>
      <dgm:spPr/>
    </dgm:pt>
    <dgm:pt modelId="{5E7B5413-131D-4FD2-A063-3AA9BBF31BC3}" type="pres">
      <dgm:prSet presAssocID="{9A9BBB81-539D-4BCB-9EF8-6A12AD6DAF72}" presName="lineNode" presStyleLbl="alignAccFollowNode1" presStyleIdx="18" presStyleCnt="21"/>
      <dgm:spPr/>
    </dgm:pt>
    <dgm:pt modelId="{F2C52A51-D77B-48BE-AC0B-0C39AFE23EB5}" type="pres">
      <dgm:prSet presAssocID="{9A9BBB81-539D-4BCB-9EF8-6A12AD6DAF72}" presName="lineArrowNode" presStyleLbl="alignAccFollowNode1" presStyleIdx="19" presStyleCnt="21"/>
      <dgm:spPr/>
    </dgm:pt>
    <dgm:pt modelId="{2E27C416-1EE5-4D03-A98C-A79A8B97A1F2}" type="pres">
      <dgm:prSet presAssocID="{BD7ED3AB-F692-4DE3-A5D7-14F025F65124}" presName="sibTransNodeCircle" presStyleLbl="alignNode1" presStyleIdx="6" presStyleCnt="7">
        <dgm:presLayoutVars>
          <dgm:chMax val="0"/>
          <dgm:bulletEnabled/>
        </dgm:presLayoutVars>
      </dgm:prSet>
      <dgm:spPr/>
    </dgm:pt>
    <dgm:pt modelId="{28D51ED7-06BB-4BA4-88E0-1AB9C759DD9D}" type="pres">
      <dgm:prSet presAssocID="{BD7ED3AB-F692-4DE3-A5D7-14F025F65124}" presName="spacerBetweenCircleAndCallout" presStyleCnt="0">
        <dgm:presLayoutVars/>
      </dgm:prSet>
      <dgm:spPr/>
    </dgm:pt>
    <dgm:pt modelId="{C16E8A14-5EB6-4270-A973-93FB0D788AB8}" type="pres">
      <dgm:prSet presAssocID="{9A9BBB81-539D-4BCB-9EF8-6A12AD6DAF72}" presName="nodeText" presStyleLbl="alignAccFollowNode1" presStyleIdx="20" presStyleCnt="21">
        <dgm:presLayoutVars>
          <dgm:bulletEnabled val="1"/>
        </dgm:presLayoutVars>
      </dgm:prSet>
      <dgm:spPr/>
    </dgm:pt>
  </dgm:ptLst>
  <dgm:cxnLst>
    <dgm:cxn modelId="{A82B6309-9CF1-4125-8B85-A1FBF303B063}" srcId="{E686D0AC-6272-4142-9AD6-99116A6971E5}" destId="{9F5F8DF5-2AC1-47AA-BD4A-04F1D70E2DD2}" srcOrd="4" destOrd="0" parTransId="{75CC097B-76AB-4CD3-8741-5959083B41B8}" sibTransId="{242414AA-B9E4-4DE7-AE35-7840DA527251}"/>
    <dgm:cxn modelId="{E67C4F15-731E-4094-90CE-0F659A895F51}" type="presOf" srcId="{9A9BBB81-539D-4BCB-9EF8-6A12AD6DAF72}" destId="{C16E8A14-5EB6-4270-A973-93FB0D788AB8}" srcOrd="0" destOrd="0" presId="urn:microsoft.com/office/officeart/2016/7/layout/LinearArrowProcessNumbered"/>
    <dgm:cxn modelId="{9D0BDF16-1D94-4550-ABD5-F2C05DD722F1}" type="presOf" srcId="{657E984D-F942-4F28-8C7A-935DF128D8CD}" destId="{DCCA6AEF-6C9F-4268-8CC2-84EBD38A39AF}" srcOrd="0" destOrd="0" presId="urn:microsoft.com/office/officeart/2016/7/layout/LinearArrowProcessNumbered"/>
    <dgm:cxn modelId="{99903F33-7474-485D-B7AA-837E1C994465}" srcId="{E686D0AC-6272-4142-9AD6-99116A6971E5}" destId="{887EFE20-9F4D-4FF4-8BA9-1DC29D215923}" srcOrd="0" destOrd="0" parTransId="{7E8EC9F2-EDCB-47E1-AD1D-B131EEA4F08F}" sibTransId="{657E984D-F942-4F28-8C7A-935DF128D8CD}"/>
    <dgm:cxn modelId="{99B0295D-CD35-42E6-BEEB-496F23C6C2B7}" srcId="{E686D0AC-6272-4142-9AD6-99116A6971E5}" destId="{A54F2F7E-C77D-431C-8F25-063E2476CF74}" srcOrd="1" destOrd="0" parTransId="{4FBBA39B-FD38-46B7-A54E-F83DF276F5ED}" sibTransId="{D1C6177C-9307-4DA5-9F97-F2D797992A98}"/>
    <dgm:cxn modelId="{62FF7C5F-162E-48F4-BFA1-442D9514523B}" type="presOf" srcId="{BD7ED3AB-F692-4DE3-A5D7-14F025F65124}" destId="{2E27C416-1EE5-4D03-A98C-A79A8B97A1F2}" srcOrd="0" destOrd="0" presId="urn:microsoft.com/office/officeart/2016/7/layout/LinearArrowProcessNumbered"/>
    <dgm:cxn modelId="{A3830273-798F-4B4B-8CBB-4D52BC278C22}" type="presOf" srcId="{D1C6177C-9307-4DA5-9F97-F2D797992A98}" destId="{C3B77655-7765-44AF-BE49-BF38D42FBB99}" srcOrd="0" destOrd="0" presId="urn:microsoft.com/office/officeart/2016/7/layout/LinearArrowProcessNumbered"/>
    <dgm:cxn modelId="{498BD782-341B-4946-8CBB-6A953D8A6EB6}" type="presOf" srcId="{242414AA-B9E4-4DE7-AE35-7840DA527251}" destId="{33931F83-F845-41D6-AC19-BA5E2A4BE4DC}" srcOrd="0" destOrd="0" presId="urn:microsoft.com/office/officeart/2016/7/layout/LinearArrowProcessNumbered"/>
    <dgm:cxn modelId="{FF86AA85-7558-43CA-8D2E-B8AD49E1473A}" srcId="{E686D0AC-6272-4142-9AD6-99116A6971E5}" destId="{9A9BBB81-539D-4BCB-9EF8-6A12AD6DAF72}" srcOrd="6" destOrd="0" parTransId="{0801682A-9ABE-4C3A-86D3-3347CE59A90F}" sibTransId="{BD7ED3AB-F692-4DE3-A5D7-14F025F65124}"/>
    <dgm:cxn modelId="{E56A2886-A7B3-4FB9-9369-192F0EBC5EB2}" type="presOf" srcId="{93F26315-0879-4815-9E94-9004F6361DBD}" destId="{C64BD669-EA46-48E1-B760-09A8CA8EDE73}" srcOrd="0" destOrd="0" presId="urn:microsoft.com/office/officeart/2016/7/layout/LinearArrowProcessNumbered"/>
    <dgm:cxn modelId="{EA70EA8B-9426-41C7-B99C-7FF91E98E576}" srcId="{E686D0AC-6272-4142-9AD6-99116A6971E5}" destId="{3BD37441-734C-4417-A561-8BDE27BE9916}" srcOrd="3" destOrd="0" parTransId="{05CFAE21-F26C-4CFB-8905-6E721ACFC1E7}" sibTransId="{95AB0F55-DB7B-4E5D-B33E-253637190C85}"/>
    <dgm:cxn modelId="{1FD7908F-CDFF-4CA1-8F72-356B44ED0F39}" type="presOf" srcId="{A54F2F7E-C77D-431C-8F25-063E2476CF74}" destId="{1E79EF41-7E18-4A44-A0DF-9EF05151106D}" srcOrd="0" destOrd="0" presId="urn:microsoft.com/office/officeart/2016/7/layout/LinearArrowProcessNumbered"/>
    <dgm:cxn modelId="{692DFD94-ACD2-48D3-8833-A0D8BE9D9E76}" type="presOf" srcId="{3BD37441-734C-4417-A561-8BDE27BE9916}" destId="{94860FAD-68AF-4000-A829-F5AE480FE728}" srcOrd="0" destOrd="0" presId="urn:microsoft.com/office/officeart/2016/7/layout/LinearArrowProcessNumbered"/>
    <dgm:cxn modelId="{CDB83C95-1ECD-4E59-93FE-0856737CAC0E}" type="presOf" srcId="{95AB0F55-DB7B-4E5D-B33E-253637190C85}" destId="{D0C6777F-0A36-41AF-85B9-83F4A992795A}" srcOrd="0" destOrd="0" presId="urn:microsoft.com/office/officeart/2016/7/layout/LinearArrowProcessNumbered"/>
    <dgm:cxn modelId="{F4ED409B-6A74-433E-B51B-CE4D19587B50}" srcId="{E686D0AC-6272-4142-9AD6-99116A6971E5}" destId="{11095481-6CD3-4356-811C-A6E57D8BCBCC}" srcOrd="5" destOrd="0" parTransId="{A1CB1FB9-11CF-408A-9B1F-16200860D1EB}" sibTransId="{93F26315-0879-4815-9E94-9004F6361DBD}"/>
    <dgm:cxn modelId="{4C1B409E-2A42-4D08-9F08-0417ACC00938}" type="presOf" srcId="{E686D0AC-6272-4142-9AD6-99116A6971E5}" destId="{71531A8F-4B87-4622-A023-C73E04411F43}" srcOrd="0" destOrd="0" presId="urn:microsoft.com/office/officeart/2016/7/layout/LinearArrowProcessNumbered"/>
    <dgm:cxn modelId="{FE52E7B7-613C-43D0-BB8E-D61249798465}" type="presOf" srcId="{9C8AB5C2-7656-4B74-84B1-B8D8C188F383}" destId="{35D73191-0E96-4851-90F3-45AC96A60010}" srcOrd="0" destOrd="0" presId="urn:microsoft.com/office/officeart/2016/7/layout/LinearArrowProcessNumbered"/>
    <dgm:cxn modelId="{28AE58BA-DCCF-46B4-AA6A-19D8E9F2045F}" srcId="{E686D0AC-6272-4142-9AD6-99116A6971E5}" destId="{F3D61858-8C25-4FC7-BFA4-E505AE61CD0C}" srcOrd="2" destOrd="0" parTransId="{04154EDC-3410-4F1C-8967-A4FAFF249E19}" sibTransId="{9C8AB5C2-7656-4B74-84B1-B8D8C188F383}"/>
    <dgm:cxn modelId="{D1DB83C0-303B-4E78-BDD5-F6808D3F71B4}" type="presOf" srcId="{9F5F8DF5-2AC1-47AA-BD4A-04F1D70E2DD2}" destId="{2FD88402-86E3-4B80-8542-FE0FE8E41B7F}" srcOrd="0" destOrd="0" presId="urn:microsoft.com/office/officeart/2016/7/layout/LinearArrowProcessNumbered"/>
    <dgm:cxn modelId="{BF870CD9-8F53-4DCE-B843-60BAF6BC3636}" type="presOf" srcId="{F3D61858-8C25-4FC7-BFA4-E505AE61CD0C}" destId="{EF8B1486-09EC-4EAD-A8CF-6C0E48AAA38C}" srcOrd="0" destOrd="0" presId="urn:microsoft.com/office/officeart/2016/7/layout/LinearArrowProcessNumbered"/>
    <dgm:cxn modelId="{147E8AF4-8B3B-4D14-8FB4-E9549C679C05}" type="presOf" srcId="{11095481-6CD3-4356-811C-A6E57D8BCBCC}" destId="{81690C5F-FD2F-4FA1-996E-0EA132F5B08B}" srcOrd="0" destOrd="0" presId="urn:microsoft.com/office/officeart/2016/7/layout/LinearArrowProcessNumbered"/>
    <dgm:cxn modelId="{005702F6-3D5E-4B47-A211-5B444644CF17}" type="presOf" srcId="{887EFE20-9F4D-4FF4-8BA9-1DC29D215923}" destId="{DF971B9F-569D-4261-80C9-11F66324F4F1}" srcOrd="0" destOrd="0" presId="urn:microsoft.com/office/officeart/2016/7/layout/LinearArrowProcessNumbered"/>
    <dgm:cxn modelId="{22EA4C2E-DD20-4A46-B9DD-1CB33668DF0E}" type="presParOf" srcId="{71531A8F-4B87-4622-A023-C73E04411F43}" destId="{EA91CA24-6905-4C46-A7EC-CF457B45349F}" srcOrd="0" destOrd="0" presId="urn:microsoft.com/office/officeart/2016/7/layout/LinearArrowProcessNumbered"/>
    <dgm:cxn modelId="{6ABCF0E1-D921-4FB7-AD6A-9F69EA333269}" type="presParOf" srcId="{EA91CA24-6905-4C46-A7EC-CF457B45349F}" destId="{B035D25B-D7F1-47B6-B858-7956F55FA403}" srcOrd="0" destOrd="0" presId="urn:microsoft.com/office/officeart/2016/7/layout/LinearArrowProcessNumbered"/>
    <dgm:cxn modelId="{F8A633F3-A556-4DC1-B9A8-054004E00F72}" type="presParOf" srcId="{EA91CA24-6905-4C46-A7EC-CF457B45349F}" destId="{DC6BE21B-98AD-4A8F-AA69-192CB259CBB8}" srcOrd="1" destOrd="0" presId="urn:microsoft.com/office/officeart/2016/7/layout/LinearArrowProcessNumbered"/>
    <dgm:cxn modelId="{A527A71C-6FEB-41F3-9FB0-518A4A96F036}" type="presParOf" srcId="{DC6BE21B-98AD-4A8F-AA69-192CB259CBB8}" destId="{57323CC1-A945-49B2-8150-2009FC5DE77B}" srcOrd="0" destOrd="0" presId="urn:microsoft.com/office/officeart/2016/7/layout/LinearArrowProcessNumbered"/>
    <dgm:cxn modelId="{D4747325-4790-4F79-AAC5-76E1AF11864C}" type="presParOf" srcId="{DC6BE21B-98AD-4A8F-AA69-192CB259CBB8}" destId="{D194ECF6-9FF7-4D9D-B102-1DB3DA7EF7A0}" srcOrd="1" destOrd="0" presId="urn:microsoft.com/office/officeart/2016/7/layout/LinearArrowProcessNumbered"/>
    <dgm:cxn modelId="{4B8760B0-D6A7-4435-A718-31C0C194D508}" type="presParOf" srcId="{DC6BE21B-98AD-4A8F-AA69-192CB259CBB8}" destId="{DCCA6AEF-6C9F-4268-8CC2-84EBD38A39AF}" srcOrd="2" destOrd="0" presId="urn:microsoft.com/office/officeart/2016/7/layout/LinearArrowProcessNumbered"/>
    <dgm:cxn modelId="{F1987139-21D2-4298-9BAE-068E34C97769}" type="presParOf" srcId="{DC6BE21B-98AD-4A8F-AA69-192CB259CBB8}" destId="{7AFA9D5C-C1FC-4890-8594-116E237858F6}" srcOrd="3" destOrd="0" presId="urn:microsoft.com/office/officeart/2016/7/layout/LinearArrowProcessNumbered"/>
    <dgm:cxn modelId="{2A58A62C-2853-4EB9-A62A-9DB2879A0CAD}" type="presParOf" srcId="{EA91CA24-6905-4C46-A7EC-CF457B45349F}" destId="{DF971B9F-569D-4261-80C9-11F66324F4F1}" srcOrd="2" destOrd="0" presId="urn:microsoft.com/office/officeart/2016/7/layout/LinearArrowProcessNumbered"/>
    <dgm:cxn modelId="{467C00FB-D4B3-4AB3-86D1-9F4C3CE9A0E1}" type="presParOf" srcId="{71531A8F-4B87-4622-A023-C73E04411F43}" destId="{930B3D99-B5C4-4B6B-B44B-72558379BC3F}" srcOrd="1" destOrd="0" presId="urn:microsoft.com/office/officeart/2016/7/layout/LinearArrowProcessNumbered"/>
    <dgm:cxn modelId="{9D4F9971-6290-49E9-9206-FB9E2FDADC4B}" type="presParOf" srcId="{71531A8F-4B87-4622-A023-C73E04411F43}" destId="{2D3C1580-E268-4CDD-9976-43595A8F070D}" srcOrd="2" destOrd="0" presId="urn:microsoft.com/office/officeart/2016/7/layout/LinearArrowProcessNumbered"/>
    <dgm:cxn modelId="{5CEB140B-898D-4CCD-9D15-A6A430E4667A}" type="presParOf" srcId="{2D3C1580-E268-4CDD-9976-43595A8F070D}" destId="{2B1B81AF-7EDA-40EC-B1DF-8CF2712C6A18}" srcOrd="0" destOrd="0" presId="urn:microsoft.com/office/officeart/2016/7/layout/LinearArrowProcessNumbered"/>
    <dgm:cxn modelId="{226D8BC9-F363-4CEE-AEC0-D9B17711B331}" type="presParOf" srcId="{2D3C1580-E268-4CDD-9976-43595A8F070D}" destId="{0ABB226F-BFAE-4619-9217-F126BCAE2A66}" srcOrd="1" destOrd="0" presId="urn:microsoft.com/office/officeart/2016/7/layout/LinearArrowProcessNumbered"/>
    <dgm:cxn modelId="{00A05A01-6078-4EE1-99C5-FF310119DDC4}" type="presParOf" srcId="{0ABB226F-BFAE-4619-9217-F126BCAE2A66}" destId="{B9C1C8C9-5A05-4144-B52A-09169C546A7E}" srcOrd="0" destOrd="0" presId="urn:microsoft.com/office/officeart/2016/7/layout/LinearArrowProcessNumbered"/>
    <dgm:cxn modelId="{405C1D70-057B-4748-8E8A-A299190D5F7D}" type="presParOf" srcId="{0ABB226F-BFAE-4619-9217-F126BCAE2A66}" destId="{19B56039-8A2D-41AE-8D40-D8B88EF3C99A}" srcOrd="1" destOrd="0" presId="urn:microsoft.com/office/officeart/2016/7/layout/LinearArrowProcessNumbered"/>
    <dgm:cxn modelId="{DDE1B232-271E-48B1-A742-198A2C484032}" type="presParOf" srcId="{0ABB226F-BFAE-4619-9217-F126BCAE2A66}" destId="{C3B77655-7765-44AF-BE49-BF38D42FBB99}" srcOrd="2" destOrd="0" presId="urn:microsoft.com/office/officeart/2016/7/layout/LinearArrowProcessNumbered"/>
    <dgm:cxn modelId="{D37259D7-4B41-464C-8BE9-09B1FD2723F5}" type="presParOf" srcId="{0ABB226F-BFAE-4619-9217-F126BCAE2A66}" destId="{15621779-A2EB-4A63-A73C-513EF99CFBEA}" srcOrd="3" destOrd="0" presId="urn:microsoft.com/office/officeart/2016/7/layout/LinearArrowProcessNumbered"/>
    <dgm:cxn modelId="{C0C166BD-1E27-442D-9157-76FCF4298032}" type="presParOf" srcId="{2D3C1580-E268-4CDD-9976-43595A8F070D}" destId="{1E79EF41-7E18-4A44-A0DF-9EF05151106D}" srcOrd="2" destOrd="0" presId="urn:microsoft.com/office/officeart/2016/7/layout/LinearArrowProcessNumbered"/>
    <dgm:cxn modelId="{9AD58929-BD37-4AFF-858A-9ADD260614C4}" type="presParOf" srcId="{71531A8F-4B87-4622-A023-C73E04411F43}" destId="{B0A6F976-3289-4DD9-8C97-EB027C8B5BA9}" srcOrd="3" destOrd="0" presId="urn:microsoft.com/office/officeart/2016/7/layout/LinearArrowProcessNumbered"/>
    <dgm:cxn modelId="{9438B9FF-D4E1-42C4-B8AC-DB6DE55C8771}" type="presParOf" srcId="{71531A8F-4B87-4622-A023-C73E04411F43}" destId="{8EA2764D-5951-4119-8013-7248640326AA}" srcOrd="4" destOrd="0" presId="urn:microsoft.com/office/officeart/2016/7/layout/LinearArrowProcessNumbered"/>
    <dgm:cxn modelId="{6136DF9D-B650-4111-8397-0CCB60BD5187}" type="presParOf" srcId="{8EA2764D-5951-4119-8013-7248640326AA}" destId="{1876AD74-C500-49C5-B0CD-E53ADC682E0D}" srcOrd="0" destOrd="0" presId="urn:microsoft.com/office/officeart/2016/7/layout/LinearArrowProcessNumbered"/>
    <dgm:cxn modelId="{E2F59518-2F83-48BB-9D1F-3BEFD1C15702}" type="presParOf" srcId="{8EA2764D-5951-4119-8013-7248640326AA}" destId="{C1365FA5-1900-42EB-8AF8-A0282B85D5BB}" srcOrd="1" destOrd="0" presId="urn:microsoft.com/office/officeart/2016/7/layout/LinearArrowProcessNumbered"/>
    <dgm:cxn modelId="{1B7E6C47-4F13-4BC4-A2C2-EBE2D5EB0F90}" type="presParOf" srcId="{C1365FA5-1900-42EB-8AF8-A0282B85D5BB}" destId="{05439DE2-1E83-4339-B6A4-B0FD6A688FFA}" srcOrd="0" destOrd="0" presId="urn:microsoft.com/office/officeart/2016/7/layout/LinearArrowProcessNumbered"/>
    <dgm:cxn modelId="{1FD44A00-522B-47AB-9F04-4E701F8D46A6}" type="presParOf" srcId="{C1365FA5-1900-42EB-8AF8-A0282B85D5BB}" destId="{2748C575-78E4-4BF4-BC63-77E89D5F402B}" srcOrd="1" destOrd="0" presId="urn:microsoft.com/office/officeart/2016/7/layout/LinearArrowProcessNumbered"/>
    <dgm:cxn modelId="{D81E6455-AF3B-4030-B6F1-AA50CFA5E542}" type="presParOf" srcId="{C1365FA5-1900-42EB-8AF8-A0282B85D5BB}" destId="{35D73191-0E96-4851-90F3-45AC96A60010}" srcOrd="2" destOrd="0" presId="urn:microsoft.com/office/officeart/2016/7/layout/LinearArrowProcessNumbered"/>
    <dgm:cxn modelId="{582D0A33-EECF-42D5-AD49-2AFE8ADF3938}" type="presParOf" srcId="{C1365FA5-1900-42EB-8AF8-A0282B85D5BB}" destId="{E52C2ACB-420E-45EC-A727-D9F23D0F8C26}" srcOrd="3" destOrd="0" presId="urn:microsoft.com/office/officeart/2016/7/layout/LinearArrowProcessNumbered"/>
    <dgm:cxn modelId="{6C0C8D1E-E958-477B-950C-D68FE3CC01C8}" type="presParOf" srcId="{8EA2764D-5951-4119-8013-7248640326AA}" destId="{EF8B1486-09EC-4EAD-A8CF-6C0E48AAA38C}" srcOrd="2" destOrd="0" presId="urn:microsoft.com/office/officeart/2016/7/layout/LinearArrowProcessNumbered"/>
    <dgm:cxn modelId="{2FDABA5D-A77C-4553-9F57-66E55C95E9FA}" type="presParOf" srcId="{71531A8F-4B87-4622-A023-C73E04411F43}" destId="{B489BCD5-808C-48DC-AEC4-5EAFCCC377F3}" srcOrd="5" destOrd="0" presId="urn:microsoft.com/office/officeart/2016/7/layout/LinearArrowProcessNumbered"/>
    <dgm:cxn modelId="{58CB6CC9-5D15-4B11-8C55-18ABCBB3A4A5}" type="presParOf" srcId="{71531A8F-4B87-4622-A023-C73E04411F43}" destId="{C6CC70EB-FBC5-4B9B-BCEA-81FF60660EC3}" srcOrd="6" destOrd="0" presId="urn:microsoft.com/office/officeart/2016/7/layout/LinearArrowProcessNumbered"/>
    <dgm:cxn modelId="{E15F2FE0-CAC8-4618-91DA-90104DB3EADF}" type="presParOf" srcId="{C6CC70EB-FBC5-4B9B-BCEA-81FF60660EC3}" destId="{95CEE9E7-8447-403F-BA8F-EBEE068EDE51}" srcOrd="0" destOrd="0" presId="urn:microsoft.com/office/officeart/2016/7/layout/LinearArrowProcessNumbered"/>
    <dgm:cxn modelId="{85C47BA1-B7E0-4B60-A4E3-5669133C4234}" type="presParOf" srcId="{C6CC70EB-FBC5-4B9B-BCEA-81FF60660EC3}" destId="{5336D286-D67C-4341-804E-8A5DAB5C3961}" srcOrd="1" destOrd="0" presId="urn:microsoft.com/office/officeart/2016/7/layout/LinearArrowProcessNumbered"/>
    <dgm:cxn modelId="{BCBBF06C-41AF-4542-81E7-A9C7F9119D01}" type="presParOf" srcId="{5336D286-D67C-4341-804E-8A5DAB5C3961}" destId="{FB02CA83-34A6-4C6D-900C-4844634FCBB0}" srcOrd="0" destOrd="0" presId="urn:microsoft.com/office/officeart/2016/7/layout/LinearArrowProcessNumbered"/>
    <dgm:cxn modelId="{684CF574-AE66-4259-9A87-D0452C576887}" type="presParOf" srcId="{5336D286-D67C-4341-804E-8A5DAB5C3961}" destId="{8A0F4DC6-4B52-4935-A0E2-46FAA6D00D2A}" srcOrd="1" destOrd="0" presId="urn:microsoft.com/office/officeart/2016/7/layout/LinearArrowProcessNumbered"/>
    <dgm:cxn modelId="{45F8FDFB-A1C7-495D-87F4-855CE4C5EB01}" type="presParOf" srcId="{5336D286-D67C-4341-804E-8A5DAB5C3961}" destId="{D0C6777F-0A36-41AF-85B9-83F4A992795A}" srcOrd="2" destOrd="0" presId="urn:microsoft.com/office/officeart/2016/7/layout/LinearArrowProcessNumbered"/>
    <dgm:cxn modelId="{46B95786-428D-4390-A8E7-9A442290B785}" type="presParOf" srcId="{5336D286-D67C-4341-804E-8A5DAB5C3961}" destId="{7CB39243-BABD-4ECA-BC46-6D72C403DD54}" srcOrd="3" destOrd="0" presId="urn:microsoft.com/office/officeart/2016/7/layout/LinearArrowProcessNumbered"/>
    <dgm:cxn modelId="{29CAEFF3-A953-47B9-B2AA-ACFC2BD7B860}" type="presParOf" srcId="{C6CC70EB-FBC5-4B9B-BCEA-81FF60660EC3}" destId="{94860FAD-68AF-4000-A829-F5AE480FE728}" srcOrd="2" destOrd="0" presId="urn:microsoft.com/office/officeart/2016/7/layout/LinearArrowProcessNumbered"/>
    <dgm:cxn modelId="{2598A789-B16F-4E31-A9F8-E9170B04CAE0}" type="presParOf" srcId="{71531A8F-4B87-4622-A023-C73E04411F43}" destId="{B7912E7B-4AA7-476B-98C6-41BCEDF99E2C}" srcOrd="7" destOrd="0" presId="urn:microsoft.com/office/officeart/2016/7/layout/LinearArrowProcessNumbered"/>
    <dgm:cxn modelId="{E44793BD-95EA-4F3E-803B-74D0CEEE1A1D}" type="presParOf" srcId="{71531A8F-4B87-4622-A023-C73E04411F43}" destId="{C54E92BD-458F-4B05-A7BA-D69D60F62D57}" srcOrd="8" destOrd="0" presId="urn:microsoft.com/office/officeart/2016/7/layout/LinearArrowProcessNumbered"/>
    <dgm:cxn modelId="{A1FE62CB-76B5-4E9C-A319-8F8941187862}" type="presParOf" srcId="{C54E92BD-458F-4B05-A7BA-D69D60F62D57}" destId="{DD377D65-5A37-4145-8537-4B534496D56F}" srcOrd="0" destOrd="0" presId="urn:microsoft.com/office/officeart/2016/7/layout/LinearArrowProcessNumbered"/>
    <dgm:cxn modelId="{2067D0E0-D9B5-4FD8-A22B-26180B9D4EF8}" type="presParOf" srcId="{C54E92BD-458F-4B05-A7BA-D69D60F62D57}" destId="{21455892-FCAE-4121-B743-960DB8CE426F}" srcOrd="1" destOrd="0" presId="urn:microsoft.com/office/officeart/2016/7/layout/LinearArrowProcessNumbered"/>
    <dgm:cxn modelId="{2892B27B-9A03-412E-9889-3BFC8EF89527}" type="presParOf" srcId="{21455892-FCAE-4121-B743-960DB8CE426F}" destId="{66AA9AA7-018C-4851-9FDD-56D0F5CC0208}" srcOrd="0" destOrd="0" presId="urn:microsoft.com/office/officeart/2016/7/layout/LinearArrowProcessNumbered"/>
    <dgm:cxn modelId="{FF8ACEB7-6472-41DB-8D8B-3ECF6C6AC408}" type="presParOf" srcId="{21455892-FCAE-4121-B743-960DB8CE426F}" destId="{C050AE30-B124-4D00-99B5-5352BBE56561}" srcOrd="1" destOrd="0" presId="urn:microsoft.com/office/officeart/2016/7/layout/LinearArrowProcessNumbered"/>
    <dgm:cxn modelId="{7BFE4DEF-D7A0-417F-9912-0E1D9755B4C9}" type="presParOf" srcId="{21455892-FCAE-4121-B743-960DB8CE426F}" destId="{33931F83-F845-41D6-AC19-BA5E2A4BE4DC}" srcOrd="2" destOrd="0" presId="urn:microsoft.com/office/officeart/2016/7/layout/LinearArrowProcessNumbered"/>
    <dgm:cxn modelId="{660178D4-EB33-45A1-B760-D471AAD41388}" type="presParOf" srcId="{21455892-FCAE-4121-B743-960DB8CE426F}" destId="{F7C7CE32-D5C9-4E85-A31A-117CE5AE9E81}" srcOrd="3" destOrd="0" presId="urn:microsoft.com/office/officeart/2016/7/layout/LinearArrowProcessNumbered"/>
    <dgm:cxn modelId="{18B976E7-6B25-4D54-A718-C27F5ADC3BD2}" type="presParOf" srcId="{C54E92BD-458F-4B05-A7BA-D69D60F62D57}" destId="{2FD88402-86E3-4B80-8542-FE0FE8E41B7F}" srcOrd="2" destOrd="0" presId="urn:microsoft.com/office/officeart/2016/7/layout/LinearArrowProcessNumbered"/>
    <dgm:cxn modelId="{64555580-D24C-4880-9C03-232C9E1AA014}" type="presParOf" srcId="{71531A8F-4B87-4622-A023-C73E04411F43}" destId="{06EE3DFF-B424-4A10-9212-3C6A98DC7F0B}" srcOrd="9" destOrd="0" presId="urn:microsoft.com/office/officeart/2016/7/layout/LinearArrowProcessNumbered"/>
    <dgm:cxn modelId="{A7F11856-8DAC-4797-AA8C-0CB55D74383B}" type="presParOf" srcId="{71531A8F-4B87-4622-A023-C73E04411F43}" destId="{FB43AC96-89AC-4255-9A4E-56FC39F7052A}" srcOrd="10" destOrd="0" presId="urn:microsoft.com/office/officeart/2016/7/layout/LinearArrowProcessNumbered"/>
    <dgm:cxn modelId="{399B8079-D7FB-4F14-8193-3DC1FE847F29}" type="presParOf" srcId="{FB43AC96-89AC-4255-9A4E-56FC39F7052A}" destId="{7113090E-A386-48CC-ABE1-DA7C18307F28}" srcOrd="0" destOrd="0" presId="urn:microsoft.com/office/officeart/2016/7/layout/LinearArrowProcessNumbered"/>
    <dgm:cxn modelId="{61423944-3956-4CDE-A103-C1785E92AC68}" type="presParOf" srcId="{FB43AC96-89AC-4255-9A4E-56FC39F7052A}" destId="{0F16CD1F-FEA0-41D3-AB43-873317D5E8DA}" srcOrd="1" destOrd="0" presId="urn:microsoft.com/office/officeart/2016/7/layout/LinearArrowProcessNumbered"/>
    <dgm:cxn modelId="{DF332D54-D359-4933-B6ED-DC8B6294C5B9}" type="presParOf" srcId="{0F16CD1F-FEA0-41D3-AB43-873317D5E8DA}" destId="{3BEC5AFD-79D0-4A6C-A167-95ECA3417002}" srcOrd="0" destOrd="0" presId="urn:microsoft.com/office/officeart/2016/7/layout/LinearArrowProcessNumbered"/>
    <dgm:cxn modelId="{169EA49D-B90C-400C-80DE-46E1F8962425}" type="presParOf" srcId="{0F16CD1F-FEA0-41D3-AB43-873317D5E8DA}" destId="{9D957A60-FB69-4131-842E-B84B2C807C86}" srcOrd="1" destOrd="0" presId="urn:microsoft.com/office/officeart/2016/7/layout/LinearArrowProcessNumbered"/>
    <dgm:cxn modelId="{CE6D8B9F-3591-4EB8-BD07-7F7CB5C9FEC8}" type="presParOf" srcId="{0F16CD1F-FEA0-41D3-AB43-873317D5E8DA}" destId="{C64BD669-EA46-48E1-B760-09A8CA8EDE73}" srcOrd="2" destOrd="0" presId="urn:microsoft.com/office/officeart/2016/7/layout/LinearArrowProcessNumbered"/>
    <dgm:cxn modelId="{2DAE5868-6B60-499A-9580-EB7AE864DFE1}" type="presParOf" srcId="{0F16CD1F-FEA0-41D3-AB43-873317D5E8DA}" destId="{B8B8C703-2CC2-4F0E-8476-552A6F311758}" srcOrd="3" destOrd="0" presId="urn:microsoft.com/office/officeart/2016/7/layout/LinearArrowProcessNumbered"/>
    <dgm:cxn modelId="{78388A0A-391F-4C43-9021-C47C7D82BAAB}" type="presParOf" srcId="{FB43AC96-89AC-4255-9A4E-56FC39F7052A}" destId="{81690C5F-FD2F-4FA1-996E-0EA132F5B08B}" srcOrd="2" destOrd="0" presId="urn:microsoft.com/office/officeart/2016/7/layout/LinearArrowProcessNumbered"/>
    <dgm:cxn modelId="{ADE755F5-962E-40BE-9147-BC1303C38CEB}" type="presParOf" srcId="{71531A8F-4B87-4622-A023-C73E04411F43}" destId="{23E16953-091C-45C0-9285-B1EB98EEF991}" srcOrd="11" destOrd="0" presId="urn:microsoft.com/office/officeart/2016/7/layout/LinearArrowProcessNumbered"/>
    <dgm:cxn modelId="{1B8E136F-159B-4CDC-9415-AD2D80B0317C}" type="presParOf" srcId="{71531A8F-4B87-4622-A023-C73E04411F43}" destId="{B6D692B4-BC60-41F7-98CD-0664E54E6C43}" srcOrd="12" destOrd="0" presId="urn:microsoft.com/office/officeart/2016/7/layout/LinearArrowProcessNumbered"/>
    <dgm:cxn modelId="{5FF2B0C0-C51F-4C35-9432-A9BE17FD6696}" type="presParOf" srcId="{B6D692B4-BC60-41F7-98CD-0664E54E6C43}" destId="{2D6FCDCB-B20B-4FEC-B4C0-F25C644F07E3}" srcOrd="0" destOrd="0" presId="urn:microsoft.com/office/officeart/2016/7/layout/LinearArrowProcessNumbered"/>
    <dgm:cxn modelId="{B24B3AE6-38D9-4724-83C5-C8479B3EF288}" type="presParOf" srcId="{B6D692B4-BC60-41F7-98CD-0664E54E6C43}" destId="{7157BCE7-FD34-4B51-9477-E76AFD2D4395}" srcOrd="1" destOrd="0" presId="urn:microsoft.com/office/officeart/2016/7/layout/LinearArrowProcessNumbered"/>
    <dgm:cxn modelId="{2C0AABA2-BF63-45DA-A9F7-5A82BE02739D}" type="presParOf" srcId="{7157BCE7-FD34-4B51-9477-E76AFD2D4395}" destId="{5E7B5413-131D-4FD2-A063-3AA9BBF31BC3}" srcOrd="0" destOrd="0" presId="urn:microsoft.com/office/officeart/2016/7/layout/LinearArrowProcessNumbered"/>
    <dgm:cxn modelId="{C6D60AB8-A6ED-4930-8D81-1A48BE74BA21}" type="presParOf" srcId="{7157BCE7-FD34-4B51-9477-E76AFD2D4395}" destId="{F2C52A51-D77B-48BE-AC0B-0C39AFE23EB5}" srcOrd="1" destOrd="0" presId="urn:microsoft.com/office/officeart/2016/7/layout/LinearArrowProcessNumbered"/>
    <dgm:cxn modelId="{12751E35-52AF-4852-925D-4DCE435AA24E}" type="presParOf" srcId="{7157BCE7-FD34-4B51-9477-E76AFD2D4395}" destId="{2E27C416-1EE5-4D03-A98C-A79A8B97A1F2}" srcOrd="2" destOrd="0" presId="urn:microsoft.com/office/officeart/2016/7/layout/LinearArrowProcessNumbered"/>
    <dgm:cxn modelId="{182C9ADA-0E02-4F10-919D-B6D2230C27D9}" type="presParOf" srcId="{7157BCE7-FD34-4B51-9477-E76AFD2D4395}" destId="{28D51ED7-06BB-4BA4-88E0-1AB9C759DD9D}" srcOrd="3" destOrd="0" presId="urn:microsoft.com/office/officeart/2016/7/layout/LinearArrowProcessNumbered"/>
    <dgm:cxn modelId="{11D7EF0C-6066-474A-ABCA-EFC6ACFB1F75}" type="presParOf" srcId="{B6D692B4-BC60-41F7-98CD-0664E54E6C43}" destId="{C16E8A14-5EB6-4270-A973-93FB0D788AB8}" srcOrd="2" destOrd="0" presId="urn:microsoft.com/office/officeart/2016/7/layout/LinearArrowProcessNumbered"/>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8D6B3-8B87-491F-8AFD-48B4ED22307B}">
      <dsp:nvSpPr>
        <dsp:cNvPr id="0" name=""/>
        <dsp:cNvSpPr/>
      </dsp:nvSpPr>
      <dsp:spPr>
        <a:xfrm>
          <a:off x="0" y="2"/>
          <a:ext cx="8319651" cy="949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7DAF4-6247-44A6-874E-06C229C8C687}">
      <dsp:nvSpPr>
        <dsp:cNvPr id="0" name=""/>
        <dsp:cNvSpPr/>
      </dsp:nvSpPr>
      <dsp:spPr>
        <a:xfrm>
          <a:off x="287106" y="215422"/>
          <a:ext cx="522010" cy="5220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197AE5-BAA3-4225-AF1B-CA1AE8383015}">
      <dsp:nvSpPr>
        <dsp:cNvPr id="0" name=""/>
        <dsp:cNvSpPr/>
      </dsp:nvSpPr>
      <dsp:spPr>
        <a:xfrm>
          <a:off x="1096223" y="1872"/>
          <a:ext cx="7223427" cy="94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48" tIns="100448" rIns="100448" bIns="100448" numCol="1" spcCol="1270" anchor="ctr" anchorCtr="0">
          <a:noAutofit/>
        </a:bodyPr>
        <a:lstStyle/>
        <a:p>
          <a:pPr marL="0" lvl="0" indent="0" algn="l" defTabSz="977900">
            <a:lnSpc>
              <a:spcPct val="90000"/>
            </a:lnSpc>
            <a:spcBef>
              <a:spcPct val="0"/>
            </a:spcBef>
            <a:spcAft>
              <a:spcPct val="35000"/>
            </a:spcAft>
            <a:buNone/>
          </a:pPr>
          <a:r>
            <a:rPr lang="en-US" sz="2200" kern="1200"/>
            <a:t>Define Advance Care Planning</a:t>
          </a:r>
        </a:p>
      </dsp:txBody>
      <dsp:txXfrm>
        <a:off x="1096223" y="1872"/>
        <a:ext cx="7223427" cy="949110"/>
      </dsp:txXfrm>
    </dsp:sp>
    <dsp:sp modelId="{206D93B1-8E9C-490B-99FF-EAA5C2081594}">
      <dsp:nvSpPr>
        <dsp:cNvPr id="0" name=""/>
        <dsp:cNvSpPr/>
      </dsp:nvSpPr>
      <dsp:spPr>
        <a:xfrm>
          <a:off x="0" y="1188261"/>
          <a:ext cx="8319651" cy="949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92FCE-2F59-4AD2-91E1-C0569DE83AD9}">
      <dsp:nvSpPr>
        <dsp:cNvPr id="0" name=""/>
        <dsp:cNvSpPr/>
      </dsp:nvSpPr>
      <dsp:spPr>
        <a:xfrm>
          <a:off x="287106" y="1401811"/>
          <a:ext cx="522010" cy="5220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C0F0F1-1920-4BD4-B15F-37FD343BF060}">
      <dsp:nvSpPr>
        <dsp:cNvPr id="0" name=""/>
        <dsp:cNvSpPr/>
      </dsp:nvSpPr>
      <dsp:spPr>
        <a:xfrm>
          <a:off x="1096223" y="1188261"/>
          <a:ext cx="7223427" cy="94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48" tIns="100448" rIns="100448" bIns="100448" numCol="1" spcCol="1270" anchor="ctr" anchorCtr="0">
          <a:noAutofit/>
        </a:bodyPr>
        <a:lstStyle/>
        <a:p>
          <a:pPr marL="0" lvl="0" indent="0" algn="l" defTabSz="977900">
            <a:lnSpc>
              <a:spcPct val="90000"/>
            </a:lnSpc>
            <a:spcBef>
              <a:spcPct val="0"/>
            </a:spcBef>
            <a:spcAft>
              <a:spcPct val="35000"/>
            </a:spcAft>
            <a:buNone/>
          </a:pPr>
          <a:r>
            <a:rPr lang="en-US" sz="2200" kern="1200" dirty="0"/>
            <a:t>Review ACP tools available for use in the clinic setting</a:t>
          </a:r>
        </a:p>
      </dsp:txBody>
      <dsp:txXfrm>
        <a:off x="1096223" y="1188261"/>
        <a:ext cx="7223427" cy="949110"/>
      </dsp:txXfrm>
    </dsp:sp>
    <dsp:sp modelId="{A9E235F7-B44C-46B0-8B49-4C3F9A5F45BA}">
      <dsp:nvSpPr>
        <dsp:cNvPr id="0" name=""/>
        <dsp:cNvSpPr/>
      </dsp:nvSpPr>
      <dsp:spPr>
        <a:xfrm>
          <a:off x="0" y="2374649"/>
          <a:ext cx="8319651" cy="949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84C8B5-5EBA-4960-8D2E-8AB84F795A29}">
      <dsp:nvSpPr>
        <dsp:cNvPr id="0" name=""/>
        <dsp:cNvSpPr/>
      </dsp:nvSpPr>
      <dsp:spPr>
        <a:xfrm>
          <a:off x="287106" y="2588199"/>
          <a:ext cx="522010" cy="5220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0BA08A-22B4-4898-A6A2-05E6D634EA68}">
      <dsp:nvSpPr>
        <dsp:cNvPr id="0" name=""/>
        <dsp:cNvSpPr/>
      </dsp:nvSpPr>
      <dsp:spPr>
        <a:xfrm>
          <a:off x="1096223" y="2374649"/>
          <a:ext cx="7223427" cy="94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48" tIns="100448" rIns="100448" bIns="100448" numCol="1" spcCol="1270" anchor="ctr" anchorCtr="0">
          <a:noAutofit/>
        </a:bodyPr>
        <a:lstStyle/>
        <a:p>
          <a:pPr marL="0" lvl="0" indent="0" algn="l" defTabSz="977900">
            <a:lnSpc>
              <a:spcPct val="90000"/>
            </a:lnSpc>
            <a:spcBef>
              <a:spcPct val="0"/>
            </a:spcBef>
            <a:spcAft>
              <a:spcPct val="35000"/>
            </a:spcAft>
            <a:buNone/>
          </a:pPr>
          <a:r>
            <a:rPr lang="en-US" sz="2200" kern="1200" dirty="0"/>
            <a:t>Review ACP completion data at 2 NGWEP clinical sites</a:t>
          </a:r>
        </a:p>
      </dsp:txBody>
      <dsp:txXfrm>
        <a:off x="1096223" y="2374649"/>
        <a:ext cx="7223427" cy="949110"/>
      </dsp:txXfrm>
    </dsp:sp>
    <dsp:sp modelId="{897AB750-2E7D-4A8C-91B2-5913F1F9B917}">
      <dsp:nvSpPr>
        <dsp:cNvPr id="0" name=""/>
        <dsp:cNvSpPr/>
      </dsp:nvSpPr>
      <dsp:spPr>
        <a:xfrm>
          <a:off x="0" y="3561038"/>
          <a:ext cx="8319651" cy="949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582F8-A9BB-41FF-A123-EE1BC0E3AD22}">
      <dsp:nvSpPr>
        <dsp:cNvPr id="0" name=""/>
        <dsp:cNvSpPr/>
      </dsp:nvSpPr>
      <dsp:spPr>
        <a:xfrm>
          <a:off x="287106" y="3774588"/>
          <a:ext cx="522010" cy="5220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CF85A6-76C0-4187-ADC2-E3416E4E4904}">
      <dsp:nvSpPr>
        <dsp:cNvPr id="0" name=""/>
        <dsp:cNvSpPr/>
      </dsp:nvSpPr>
      <dsp:spPr>
        <a:xfrm>
          <a:off x="1096223" y="3561038"/>
          <a:ext cx="7223427" cy="94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448" tIns="100448" rIns="100448" bIns="100448" numCol="1" spcCol="1270" anchor="ctr" anchorCtr="0">
          <a:noAutofit/>
        </a:bodyPr>
        <a:lstStyle/>
        <a:p>
          <a:pPr marL="0" lvl="0" indent="0" algn="l" defTabSz="977900">
            <a:lnSpc>
              <a:spcPct val="90000"/>
            </a:lnSpc>
            <a:spcBef>
              <a:spcPct val="0"/>
            </a:spcBef>
            <a:spcAft>
              <a:spcPct val="35000"/>
            </a:spcAft>
            <a:buNone/>
          </a:pPr>
          <a:r>
            <a:rPr lang="en-US" sz="2200" kern="1200"/>
            <a:t>Hear from an Advance Care Planning Liaison on what works!</a:t>
          </a:r>
        </a:p>
      </dsp:txBody>
      <dsp:txXfrm>
        <a:off x="1096223" y="3561038"/>
        <a:ext cx="7223427" cy="949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4036C-F78E-4EA5-AA78-508783260E7F}">
      <dsp:nvSpPr>
        <dsp:cNvPr id="0" name=""/>
        <dsp:cNvSpPr/>
      </dsp:nvSpPr>
      <dsp:spPr>
        <a:xfrm>
          <a:off x="2133" y="344017"/>
          <a:ext cx="1523290" cy="967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96336-CBFA-48EC-A50D-D48216C70B23}">
      <dsp:nvSpPr>
        <dsp:cNvPr id="0" name=""/>
        <dsp:cNvSpPr/>
      </dsp:nvSpPr>
      <dsp:spPr>
        <a:xfrm>
          <a:off x="171387" y="504809"/>
          <a:ext cx="1523290" cy="967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baseline="0" dirty="0"/>
            <a:t>The first step is to pick someone you would trust to speak for you if you needed urgent health care and couldn’t speak for yourself. The best person for the job:</a:t>
          </a:r>
          <a:endParaRPr lang="en-US" sz="900" kern="1200" dirty="0"/>
        </a:p>
      </dsp:txBody>
      <dsp:txXfrm>
        <a:off x="199718" y="533140"/>
        <a:ext cx="1466628" cy="910627"/>
      </dsp:txXfrm>
    </dsp:sp>
    <dsp:sp modelId="{CDF4AC58-649F-48BB-9E61-3E19F7B28114}">
      <dsp:nvSpPr>
        <dsp:cNvPr id="0" name=""/>
        <dsp:cNvSpPr/>
      </dsp:nvSpPr>
      <dsp:spPr>
        <a:xfrm>
          <a:off x="1863933" y="344017"/>
          <a:ext cx="1523290" cy="967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342CA-E94F-4431-8C05-5A972AA00A90}">
      <dsp:nvSpPr>
        <dsp:cNvPr id="0" name=""/>
        <dsp:cNvSpPr/>
      </dsp:nvSpPr>
      <dsp:spPr>
        <a:xfrm>
          <a:off x="2033187" y="504809"/>
          <a:ext cx="1523290" cy="967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baseline="0" dirty="0"/>
            <a:t>Lives close by, or at least is easily reached in a crisis.</a:t>
          </a:r>
          <a:endParaRPr lang="en-US" sz="900" kern="1200" dirty="0"/>
        </a:p>
      </dsp:txBody>
      <dsp:txXfrm>
        <a:off x="2061518" y="533140"/>
        <a:ext cx="1466628" cy="910627"/>
      </dsp:txXfrm>
    </dsp:sp>
    <dsp:sp modelId="{8A2655CC-108E-4524-9D6D-6104B10A2128}">
      <dsp:nvSpPr>
        <dsp:cNvPr id="0" name=""/>
        <dsp:cNvSpPr/>
      </dsp:nvSpPr>
      <dsp:spPr>
        <a:xfrm>
          <a:off x="3725733" y="344017"/>
          <a:ext cx="1523290" cy="967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62C53-BA99-409C-93A3-25440A751836}">
      <dsp:nvSpPr>
        <dsp:cNvPr id="0" name=""/>
        <dsp:cNvSpPr/>
      </dsp:nvSpPr>
      <dsp:spPr>
        <a:xfrm>
          <a:off x="3894987" y="504809"/>
          <a:ext cx="1523290" cy="967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baseline="0"/>
            <a:t>Knows the health care system and health care matters well enough to take part in discussions with doctors, nurses and others involved in your care.</a:t>
          </a:r>
          <a:endParaRPr lang="en-US" sz="900" kern="1200"/>
        </a:p>
      </dsp:txBody>
      <dsp:txXfrm>
        <a:off x="3923318" y="533140"/>
        <a:ext cx="1466628" cy="910627"/>
      </dsp:txXfrm>
    </dsp:sp>
    <dsp:sp modelId="{C0218525-2B43-43F7-9339-88DC4334B367}">
      <dsp:nvSpPr>
        <dsp:cNvPr id="0" name=""/>
        <dsp:cNvSpPr/>
      </dsp:nvSpPr>
      <dsp:spPr>
        <a:xfrm>
          <a:off x="5587533" y="344017"/>
          <a:ext cx="1523290" cy="967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12425A-E015-49F5-BF71-D6671CE7D368}">
      <dsp:nvSpPr>
        <dsp:cNvPr id="0" name=""/>
        <dsp:cNvSpPr/>
      </dsp:nvSpPr>
      <dsp:spPr>
        <a:xfrm>
          <a:off x="5756787" y="504809"/>
          <a:ext cx="1523290" cy="967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baseline="0"/>
            <a:t>Agrees to make health care choices that are in line with your wishes.</a:t>
          </a:r>
          <a:endParaRPr lang="en-US" sz="900" kern="1200"/>
        </a:p>
      </dsp:txBody>
      <dsp:txXfrm>
        <a:off x="5785118" y="533140"/>
        <a:ext cx="1466628" cy="910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23CC1-A945-49B2-8150-2009FC5DE77B}">
      <dsp:nvSpPr>
        <dsp:cNvPr id="0" name=""/>
        <dsp:cNvSpPr/>
      </dsp:nvSpPr>
      <dsp:spPr>
        <a:xfrm>
          <a:off x="525694" y="164910"/>
          <a:ext cx="412776" cy="7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94ECF6-9FF7-4D9D-B102-1DB3DA7EF7A0}">
      <dsp:nvSpPr>
        <dsp:cNvPr id="0" name=""/>
        <dsp:cNvSpPr/>
      </dsp:nvSpPr>
      <dsp:spPr>
        <a:xfrm>
          <a:off x="963237" y="130273"/>
          <a:ext cx="47469" cy="89072"/>
        </a:xfrm>
        <a:prstGeom prst="chevron">
          <a:avLst>
            <a:gd name="adj" fmla="val 9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A6AEF-6C9F-4268-8CC2-84EBD38A39AF}">
      <dsp:nvSpPr>
        <dsp:cNvPr id="0" name=""/>
        <dsp:cNvSpPr/>
      </dsp:nvSpPr>
      <dsp:spPr>
        <a:xfrm>
          <a:off x="309231" y="80"/>
          <a:ext cx="329732" cy="32973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95" tIns="12795" rIns="12795" bIns="12795"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357519" y="48368"/>
        <a:ext cx="233156" cy="233156"/>
      </dsp:txXfrm>
    </dsp:sp>
    <dsp:sp modelId="{DF971B9F-569D-4261-80C9-11F66324F4F1}">
      <dsp:nvSpPr>
        <dsp:cNvPr id="0" name=""/>
        <dsp:cNvSpPr/>
      </dsp:nvSpPr>
      <dsp:spPr>
        <a:xfrm>
          <a:off x="9723" y="495332"/>
          <a:ext cx="928747" cy="188268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61" tIns="165100" rIns="73261" bIns="165100" numCol="1" spcCol="1270" anchor="t" anchorCtr="0">
          <a:noAutofit/>
        </a:bodyPr>
        <a:lstStyle/>
        <a:p>
          <a:pPr marL="0" lvl="0" indent="0" algn="l" defTabSz="488950">
            <a:lnSpc>
              <a:spcPct val="90000"/>
            </a:lnSpc>
            <a:spcBef>
              <a:spcPct val="0"/>
            </a:spcBef>
            <a:spcAft>
              <a:spcPct val="35000"/>
            </a:spcAft>
            <a:buNone/>
          </a:pPr>
          <a:r>
            <a:rPr lang="en-US" sz="1100" b="0" kern="1200"/>
            <a:t>The next step is to make a living will. </a:t>
          </a:r>
          <a:endParaRPr lang="en-US" sz="1100" kern="1200"/>
        </a:p>
      </dsp:txBody>
      <dsp:txXfrm>
        <a:off x="9723" y="681081"/>
        <a:ext cx="928747" cy="1696931"/>
      </dsp:txXfrm>
    </dsp:sp>
    <dsp:sp modelId="{B9C1C8C9-5A05-4144-B52A-09169C546A7E}">
      <dsp:nvSpPr>
        <dsp:cNvPr id="0" name=""/>
        <dsp:cNvSpPr/>
      </dsp:nvSpPr>
      <dsp:spPr>
        <a:xfrm>
          <a:off x="1041665" y="164857"/>
          <a:ext cx="928747" cy="7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B56039-8A2D-41AE-8D40-D8B88EF3C99A}">
      <dsp:nvSpPr>
        <dsp:cNvPr id="0" name=""/>
        <dsp:cNvSpPr/>
      </dsp:nvSpPr>
      <dsp:spPr>
        <a:xfrm>
          <a:off x="1995179" y="130219"/>
          <a:ext cx="47469" cy="89130"/>
        </a:xfrm>
        <a:prstGeom prst="chevron">
          <a:avLst>
            <a:gd name="adj" fmla="val 9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B77655-7765-44AF-BE49-BF38D42FBB99}">
      <dsp:nvSpPr>
        <dsp:cNvPr id="0" name=""/>
        <dsp:cNvSpPr/>
      </dsp:nvSpPr>
      <dsp:spPr>
        <a:xfrm>
          <a:off x="1341173" y="26"/>
          <a:ext cx="329732" cy="32973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95" tIns="12795" rIns="12795" bIns="12795"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1389461" y="48314"/>
        <a:ext cx="233156" cy="233156"/>
      </dsp:txXfrm>
    </dsp:sp>
    <dsp:sp modelId="{1E79EF41-7E18-4A44-A0DF-9EF05151106D}">
      <dsp:nvSpPr>
        <dsp:cNvPr id="0" name=""/>
        <dsp:cNvSpPr/>
      </dsp:nvSpPr>
      <dsp:spPr>
        <a:xfrm>
          <a:off x="1041665" y="495332"/>
          <a:ext cx="928747" cy="188268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61" tIns="165100" rIns="73261" bIns="165100" numCol="1" spcCol="1270" anchor="t" anchorCtr="0">
          <a:noAutofit/>
        </a:bodyPr>
        <a:lstStyle/>
        <a:p>
          <a:pPr marL="0" lvl="0" indent="0" algn="l" defTabSz="488950">
            <a:lnSpc>
              <a:spcPct val="90000"/>
            </a:lnSpc>
            <a:spcBef>
              <a:spcPct val="0"/>
            </a:spcBef>
            <a:spcAft>
              <a:spcPct val="35000"/>
            </a:spcAft>
            <a:buNone/>
          </a:pPr>
          <a:r>
            <a:rPr lang="en-US" sz="1100" b="0" kern="1200"/>
            <a:t>In this document, you might touch on these types of health care: </a:t>
          </a:r>
          <a:endParaRPr lang="en-US" sz="1100" kern="1200"/>
        </a:p>
      </dsp:txBody>
      <dsp:txXfrm>
        <a:off x="1041665" y="681081"/>
        <a:ext cx="928747" cy="1696931"/>
      </dsp:txXfrm>
    </dsp:sp>
    <dsp:sp modelId="{05439DE2-1E83-4339-B6A4-B0FD6A688FFA}">
      <dsp:nvSpPr>
        <dsp:cNvPr id="0" name=""/>
        <dsp:cNvSpPr/>
      </dsp:nvSpPr>
      <dsp:spPr>
        <a:xfrm>
          <a:off x="2073607" y="164839"/>
          <a:ext cx="928747" cy="7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8C575-78E4-4BF4-BC63-77E89D5F402B}">
      <dsp:nvSpPr>
        <dsp:cNvPr id="0" name=""/>
        <dsp:cNvSpPr/>
      </dsp:nvSpPr>
      <dsp:spPr>
        <a:xfrm>
          <a:off x="3027121" y="130201"/>
          <a:ext cx="47469" cy="89150"/>
        </a:xfrm>
        <a:prstGeom prst="chevron">
          <a:avLst>
            <a:gd name="adj" fmla="val 9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D73191-0E96-4851-90F3-45AC96A60010}">
      <dsp:nvSpPr>
        <dsp:cNvPr id="0" name=""/>
        <dsp:cNvSpPr/>
      </dsp:nvSpPr>
      <dsp:spPr>
        <a:xfrm>
          <a:off x="2373114" y="8"/>
          <a:ext cx="329732" cy="32973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95" tIns="12795" rIns="12795" bIns="12795"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2421402" y="48296"/>
        <a:ext cx="233156" cy="233156"/>
      </dsp:txXfrm>
    </dsp:sp>
    <dsp:sp modelId="{EF8B1486-09EC-4EAD-A8CF-6C0E48AAA38C}">
      <dsp:nvSpPr>
        <dsp:cNvPr id="0" name=""/>
        <dsp:cNvSpPr/>
      </dsp:nvSpPr>
      <dsp:spPr>
        <a:xfrm>
          <a:off x="2073607" y="495332"/>
          <a:ext cx="928747" cy="188268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61" tIns="165100" rIns="73261" bIns="165100" numCol="1" spcCol="1270" anchor="t" anchorCtr="0">
          <a:noAutofit/>
        </a:bodyPr>
        <a:lstStyle/>
        <a:p>
          <a:pPr marL="0" lvl="0" indent="0" algn="l" defTabSz="488950">
            <a:lnSpc>
              <a:spcPct val="90000"/>
            </a:lnSpc>
            <a:spcBef>
              <a:spcPct val="0"/>
            </a:spcBef>
            <a:spcAft>
              <a:spcPct val="35000"/>
            </a:spcAft>
            <a:buNone/>
          </a:pPr>
          <a:r>
            <a:rPr lang="en-US" sz="1100" b="0" kern="1200" dirty="0"/>
            <a:t>•Cardiopulmonary resuscitation or CPR, if you have no pulse and your heart is not pumping blood. </a:t>
          </a:r>
          <a:endParaRPr lang="en-US" sz="1100" kern="1200" dirty="0"/>
        </a:p>
      </dsp:txBody>
      <dsp:txXfrm>
        <a:off x="2073607" y="681081"/>
        <a:ext cx="928747" cy="1696931"/>
      </dsp:txXfrm>
    </dsp:sp>
    <dsp:sp modelId="{FB02CA83-34A6-4C6D-900C-4844634FCBB0}">
      <dsp:nvSpPr>
        <dsp:cNvPr id="0" name=""/>
        <dsp:cNvSpPr/>
      </dsp:nvSpPr>
      <dsp:spPr>
        <a:xfrm>
          <a:off x="3105548" y="164833"/>
          <a:ext cx="928747" cy="7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0F4DC6-4B52-4935-A0E2-46FAA6D00D2A}">
      <dsp:nvSpPr>
        <dsp:cNvPr id="0" name=""/>
        <dsp:cNvSpPr/>
      </dsp:nvSpPr>
      <dsp:spPr>
        <a:xfrm>
          <a:off x="4059063" y="130195"/>
          <a:ext cx="47469" cy="89156"/>
        </a:xfrm>
        <a:prstGeom prst="chevron">
          <a:avLst>
            <a:gd name="adj" fmla="val 9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C6777F-0A36-41AF-85B9-83F4A992795A}">
      <dsp:nvSpPr>
        <dsp:cNvPr id="0" name=""/>
        <dsp:cNvSpPr/>
      </dsp:nvSpPr>
      <dsp:spPr>
        <a:xfrm>
          <a:off x="3405056" y="2"/>
          <a:ext cx="329732" cy="32973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95" tIns="12795" rIns="12795" bIns="12795"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3453344" y="48290"/>
        <a:ext cx="233156" cy="233156"/>
      </dsp:txXfrm>
    </dsp:sp>
    <dsp:sp modelId="{94860FAD-68AF-4000-A829-F5AE480FE728}">
      <dsp:nvSpPr>
        <dsp:cNvPr id="0" name=""/>
        <dsp:cNvSpPr/>
      </dsp:nvSpPr>
      <dsp:spPr>
        <a:xfrm>
          <a:off x="3105548" y="495332"/>
          <a:ext cx="928747" cy="188268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61" tIns="165100" rIns="73261" bIns="165100" numCol="1" spcCol="1270" anchor="t" anchorCtr="0">
          <a:noAutofit/>
        </a:bodyPr>
        <a:lstStyle/>
        <a:p>
          <a:pPr marL="0" lvl="0" indent="0" algn="l" defTabSz="488950">
            <a:lnSpc>
              <a:spcPct val="90000"/>
            </a:lnSpc>
            <a:spcBef>
              <a:spcPct val="0"/>
            </a:spcBef>
            <a:spcAft>
              <a:spcPct val="35000"/>
            </a:spcAft>
            <a:buNone/>
          </a:pPr>
          <a:r>
            <a:rPr lang="en-US" sz="1100" b="0" kern="1200"/>
            <a:t>• Intubation and mechanical ventilation, if you cannot breathe on your own. </a:t>
          </a:r>
          <a:endParaRPr lang="en-US" sz="1100" kern="1200"/>
        </a:p>
      </dsp:txBody>
      <dsp:txXfrm>
        <a:off x="3105548" y="681081"/>
        <a:ext cx="928747" cy="1696931"/>
      </dsp:txXfrm>
    </dsp:sp>
    <dsp:sp modelId="{66AA9AA7-018C-4851-9FDD-56D0F5CC0208}">
      <dsp:nvSpPr>
        <dsp:cNvPr id="0" name=""/>
        <dsp:cNvSpPr/>
      </dsp:nvSpPr>
      <dsp:spPr>
        <a:xfrm>
          <a:off x="4137490" y="164831"/>
          <a:ext cx="928747" cy="7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0AE30-B124-4D00-99B5-5352BBE56561}">
      <dsp:nvSpPr>
        <dsp:cNvPr id="0" name=""/>
        <dsp:cNvSpPr/>
      </dsp:nvSpPr>
      <dsp:spPr>
        <a:xfrm>
          <a:off x="5091004" y="130193"/>
          <a:ext cx="47469" cy="89158"/>
        </a:xfrm>
        <a:prstGeom prst="chevron">
          <a:avLst>
            <a:gd name="adj" fmla="val 9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931F83-F845-41D6-AC19-BA5E2A4BE4DC}">
      <dsp:nvSpPr>
        <dsp:cNvPr id="0" name=""/>
        <dsp:cNvSpPr/>
      </dsp:nvSpPr>
      <dsp:spPr>
        <a:xfrm>
          <a:off x="4436998" y="0"/>
          <a:ext cx="329732" cy="32973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95" tIns="12795" rIns="12795" bIns="12795" numCol="1" spcCol="1270" anchor="ctr" anchorCtr="0">
          <a:noAutofit/>
        </a:bodyPr>
        <a:lstStyle/>
        <a:p>
          <a:pPr marL="0" lvl="0" indent="0" algn="ctr" defTabSz="622300">
            <a:lnSpc>
              <a:spcPct val="90000"/>
            </a:lnSpc>
            <a:spcBef>
              <a:spcPct val="0"/>
            </a:spcBef>
            <a:spcAft>
              <a:spcPct val="35000"/>
            </a:spcAft>
            <a:buNone/>
          </a:pPr>
          <a:r>
            <a:rPr lang="en-US" sz="1400" kern="1200"/>
            <a:t>5</a:t>
          </a:r>
        </a:p>
      </dsp:txBody>
      <dsp:txXfrm>
        <a:off x="4485286" y="48288"/>
        <a:ext cx="233156" cy="233156"/>
      </dsp:txXfrm>
    </dsp:sp>
    <dsp:sp modelId="{2FD88402-86E3-4B80-8542-FE0FE8E41B7F}">
      <dsp:nvSpPr>
        <dsp:cNvPr id="0" name=""/>
        <dsp:cNvSpPr/>
      </dsp:nvSpPr>
      <dsp:spPr>
        <a:xfrm>
          <a:off x="4137490" y="495332"/>
          <a:ext cx="928747" cy="188268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61" tIns="165100" rIns="73261" bIns="165100" numCol="1" spcCol="1270" anchor="t" anchorCtr="0">
          <a:noAutofit/>
        </a:bodyPr>
        <a:lstStyle/>
        <a:p>
          <a:pPr marL="0" lvl="0" indent="0" algn="l" defTabSz="488950">
            <a:lnSpc>
              <a:spcPct val="90000"/>
            </a:lnSpc>
            <a:spcBef>
              <a:spcPct val="0"/>
            </a:spcBef>
            <a:spcAft>
              <a:spcPct val="35000"/>
            </a:spcAft>
            <a:buNone/>
          </a:pPr>
          <a:r>
            <a:rPr lang="en-US" sz="1100" b="0" kern="1200"/>
            <a:t>• Dialysis, if your kidneys have failed. </a:t>
          </a:r>
          <a:endParaRPr lang="en-US" sz="1100" kern="1200"/>
        </a:p>
      </dsp:txBody>
      <dsp:txXfrm>
        <a:off x="4137490" y="681081"/>
        <a:ext cx="928747" cy="1696931"/>
      </dsp:txXfrm>
    </dsp:sp>
    <dsp:sp modelId="{3BEC5AFD-79D0-4A6C-A167-95ECA3417002}">
      <dsp:nvSpPr>
        <dsp:cNvPr id="0" name=""/>
        <dsp:cNvSpPr/>
      </dsp:nvSpPr>
      <dsp:spPr>
        <a:xfrm>
          <a:off x="5169432" y="164830"/>
          <a:ext cx="928747" cy="7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957A60-FB69-4131-842E-B84B2C807C86}">
      <dsp:nvSpPr>
        <dsp:cNvPr id="0" name=""/>
        <dsp:cNvSpPr/>
      </dsp:nvSpPr>
      <dsp:spPr>
        <a:xfrm>
          <a:off x="6122946" y="130193"/>
          <a:ext cx="47469" cy="89159"/>
        </a:xfrm>
        <a:prstGeom prst="chevron">
          <a:avLst>
            <a:gd name="adj" fmla="val 9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4BD669-EA46-48E1-B760-09A8CA8EDE73}">
      <dsp:nvSpPr>
        <dsp:cNvPr id="0" name=""/>
        <dsp:cNvSpPr/>
      </dsp:nvSpPr>
      <dsp:spPr>
        <a:xfrm>
          <a:off x="5468940" y="0"/>
          <a:ext cx="329732" cy="32973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95" tIns="12795" rIns="12795" bIns="12795" numCol="1" spcCol="1270" anchor="ctr" anchorCtr="0">
          <a:noAutofit/>
        </a:bodyPr>
        <a:lstStyle/>
        <a:p>
          <a:pPr marL="0" lvl="0" indent="0" algn="ctr" defTabSz="622300">
            <a:lnSpc>
              <a:spcPct val="90000"/>
            </a:lnSpc>
            <a:spcBef>
              <a:spcPct val="0"/>
            </a:spcBef>
            <a:spcAft>
              <a:spcPct val="35000"/>
            </a:spcAft>
            <a:buNone/>
          </a:pPr>
          <a:r>
            <a:rPr lang="en-US" sz="1400" kern="1200"/>
            <a:t>6</a:t>
          </a:r>
        </a:p>
      </dsp:txBody>
      <dsp:txXfrm>
        <a:off x="5517228" y="48288"/>
        <a:ext cx="233156" cy="233156"/>
      </dsp:txXfrm>
    </dsp:sp>
    <dsp:sp modelId="{81690C5F-FD2F-4FA1-996E-0EA132F5B08B}">
      <dsp:nvSpPr>
        <dsp:cNvPr id="0" name=""/>
        <dsp:cNvSpPr/>
      </dsp:nvSpPr>
      <dsp:spPr>
        <a:xfrm>
          <a:off x="5169432" y="495332"/>
          <a:ext cx="928747" cy="188268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61" tIns="165100" rIns="73261" bIns="165100" numCol="1" spcCol="1270" anchor="t" anchorCtr="0">
          <a:noAutofit/>
        </a:bodyPr>
        <a:lstStyle/>
        <a:p>
          <a:pPr marL="0" lvl="0" indent="0" algn="l" defTabSz="488950">
            <a:lnSpc>
              <a:spcPct val="90000"/>
            </a:lnSpc>
            <a:spcBef>
              <a:spcPct val="0"/>
            </a:spcBef>
            <a:spcAft>
              <a:spcPct val="35000"/>
            </a:spcAft>
            <a:buNone/>
          </a:pPr>
          <a:r>
            <a:rPr lang="en-US" sz="1100" b="0" kern="1200"/>
            <a:t>• A feeding tube, sometimes called a PEG tube, if you cannot safely swallow normal food or drink.</a:t>
          </a:r>
          <a:endParaRPr lang="en-US" sz="1100" kern="1200"/>
        </a:p>
      </dsp:txBody>
      <dsp:txXfrm>
        <a:off x="5169432" y="681081"/>
        <a:ext cx="928747" cy="1696931"/>
      </dsp:txXfrm>
    </dsp:sp>
    <dsp:sp modelId="{5E7B5413-131D-4FD2-A063-3AA9BBF31BC3}">
      <dsp:nvSpPr>
        <dsp:cNvPr id="0" name=""/>
        <dsp:cNvSpPr/>
      </dsp:nvSpPr>
      <dsp:spPr>
        <a:xfrm>
          <a:off x="6201374" y="164830"/>
          <a:ext cx="464373" cy="7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27C416-1EE5-4D03-A98C-A79A8B97A1F2}">
      <dsp:nvSpPr>
        <dsp:cNvPr id="0" name=""/>
        <dsp:cNvSpPr/>
      </dsp:nvSpPr>
      <dsp:spPr>
        <a:xfrm>
          <a:off x="6500881" y="0"/>
          <a:ext cx="329732" cy="32973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95" tIns="12795" rIns="12795" bIns="12795" numCol="1" spcCol="1270" anchor="ctr" anchorCtr="0">
          <a:noAutofit/>
        </a:bodyPr>
        <a:lstStyle/>
        <a:p>
          <a:pPr marL="0" lvl="0" indent="0" algn="ctr" defTabSz="622300">
            <a:lnSpc>
              <a:spcPct val="90000"/>
            </a:lnSpc>
            <a:spcBef>
              <a:spcPct val="0"/>
            </a:spcBef>
            <a:spcAft>
              <a:spcPct val="35000"/>
            </a:spcAft>
            <a:buNone/>
          </a:pPr>
          <a:r>
            <a:rPr lang="en-US" sz="1400" kern="1200"/>
            <a:t>7</a:t>
          </a:r>
        </a:p>
      </dsp:txBody>
      <dsp:txXfrm>
        <a:off x="6549169" y="48288"/>
        <a:ext cx="233156" cy="233156"/>
      </dsp:txXfrm>
    </dsp:sp>
    <dsp:sp modelId="{C16E8A14-5EB6-4270-A973-93FB0D788AB8}">
      <dsp:nvSpPr>
        <dsp:cNvPr id="0" name=""/>
        <dsp:cNvSpPr/>
      </dsp:nvSpPr>
      <dsp:spPr>
        <a:xfrm>
          <a:off x="6201374" y="495332"/>
          <a:ext cx="964002" cy="188268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042" tIns="165100" rIns="76042" bIns="165100" numCol="1" spcCol="1270" anchor="t" anchorCtr="0">
          <a:noAutofit/>
        </a:bodyPr>
        <a:lstStyle/>
        <a:p>
          <a:pPr marL="0" lvl="0" indent="0" algn="l" defTabSz="488950">
            <a:lnSpc>
              <a:spcPct val="90000"/>
            </a:lnSpc>
            <a:spcBef>
              <a:spcPct val="0"/>
            </a:spcBef>
            <a:spcAft>
              <a:spcPct val="35000"/>
            </a:spcAft>
            <a:buNone/>
          </a:pPr>
          <a:r>
            <a:rPr lang="en-US" sz="1100" b="0" kern="1200"/>
            <a:t>• A DNR/DNI order, short for “do not resuscitate, do not intubate.” </a:t>
          </a:r>
          <a:endParaRPr lang="en-US" sz="1100" kern="1200"/>
        </a:p>
      </dsp:txBody>
      <dsp:txXfrm>
        <a:off x="6201374" y="688132"/>
        <a:ext cx="964002" cy="16898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0.64356</cdr:x>
      <cdr:y>0.06259</cdr:y>
    </cdr:from>
    <cdr:to>
      <cdr:x>1</cdr:x>
      <cdr:y>0.6733</cdr:y>
    </cdr:to>
    <cdr:sp macro="" textlink="">
      <cdr:nvSpPr>
        <cdr:cNvPr id="2" name="Oval 1">
          <a:extLst xmlns:a="http://schemas.openxmlformats.org/drawingml/2006/main">
            <a:ext uri="{FF2B5EF4-FFF2-40B4-BE49-F238E27FC236}">
              <a16:creationId xmlns:a16="http://schemas.microsoft.com/office/drawing/2014/main" id="{C9771DEF-441E-1C69-9A4D-F027F2FA89FD}"/>
            </a:ext>
          </a:extLst>
        </cdr:cNvPr>
        <cdr:cNvSpPr/>
      </cdr:nvSpPr>
      <cdr:spPr>
        <a:xfrm xmlns:a="http://schemas.openxmlformats.org/drawingml/2006/main">
          <a:off x="5445412" y="232519"/>
          <a:ext cx="3015961" cy="2268635"/>
        </a:xfrm>
        <a:prstGeom xmlns:a="http://schemas.openxmlformats.org/drawingml/2006/main" prst="ellipse">
          <a:avLst/>
        </a:prstGeom>
        <a:noFill xmlns:a="http://schemas.openxmlformats.org/drawingml/2006/main"/>
        <a:ln xmlns:a="http://schemas.openxmlformats.org/drawingml/2006/main" w="38100">
          <a:solidFill>
            <a:srgbClr val="00B05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30E29-04B2-4151-987D-F762BA5B8B8E}" type="datetimeFigureOut">
              <a:rPr lang="en-US" smtClean="0"/>
              <a:t>5/2/2024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6EE83-7D20-4FA6-88E5-0DA4A1A3E36A}" type="slidenum">
              <a:rPr lang="en-US" smtClean="0"/>
              <a:t>‹#›</a:t>
            </a:fld>
            <a:endParaRPr lang="en-US"/>
          </a:p>
        </p:txBody>
      </p:sp>
    </p:spTree>
    <p:extLst>
      <p:ext uri="{BB962C8B-B14F-4D97-AF65-F5344CB8AC3E}">
        <p14:creationId xmlns:p14="http://schemas.microsoft.com/office/powerpoint/2010/main" val="303183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RfFFN6eF-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used for audience polling questions:</a:t>
            </a:r>
          </a:p>
          <a:p>
            <a:r>
              <a:rPr lang="en-US" dirty="0"/>
              <a:t>Yes</a:t>
            </a:r>
          </a:p>
          <a:p>
            <a:r>
              <a:rPr lang="en-US"/>
              <a:t>False</a:t>
            </a:r>
            <a:endParaRPr lang="en-US" dirty="0"/>
          </a:p>
        </p:txBody>
      </p:sp>
      <p:sp>
        <p:nvSpPr>
          <p:cNvPr id="4" name="Slide Number Placeholder 3"/>
          <p:cNvSpPr>
            <a:spLocks noGrp="1"/>
          </p:cNvSpPr>
          <p:nvPr>
            <p:ph type="sldNum" sz="quarter" idx="5"/>
          </p:nvPr>
        </p:nvSpPr>
        <p:spPr/>
        <p:txBody>
          <a:bodyPr/>
          <a:lstStyle/>
          <a:p>
            <a:fld id="{7FA6EE83-7D20-4FA6-88E5-0DA4A1A3E36A}" type="slidenum">
              <a:rPr lang="en-US" smtClean="0"/>
              <a:t>3</a:t>
            </a:fld>
            <a:endParaRPr lang="en-US"/>
          </a:p>
        </p:txBody>
      </p:sp>
    </p:spTree>
    <p:extLst>
      <p:ext uri="{BB962C8B-B14F-4D97-AF65-F5344CB8AC3E}">
        <p14:creationId xmlns:p14="http://schemas.microsoft.com/office/powerpoint/2010/main" val="3154066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(Graphs credit to </a:t>
            </a:r>
            <a:r>
              <a:rPr lang="en-US" dirty="0" err="1"/>
              <a:t>Jungyoon</a:t>
            </a:r>
            <a:r>
              <a:rPr lang="en-US" dirty="0"/>
              <a:t> Kim, PhD ( NGWEP program evaluator) who presented on the full scope of this project earlier in the year).</a:t>
            </a:r>
          </a:p>
          <a:p>
            <a:endParaRPr lang="en-US" dirty="0"/>
          </a:p>
          <a:p>
            <a:endParaRPr lang="en-US" dirty="0"/>
          </a:p>
          <a:p>
            <a:r>
              <a:rPr lang="en-US" dirty="0"/>
              <a:t>Clinic B showed a dramatic increase of ACP documentation between baseline (1.8%) and post intervention (14.8%) in 2023. As you can see, before GWEP it was about 2% overall, but starting in 2022 the number increased up to 14.8%. We are in the process of getting our next round of MIPS data and expect that it will be around 20%. </a:t>
            </a:r>
          </a:p>
        </p:txBody>
      </p:sp>
      <p:sp>
        <p:nvSpPr>
          <p:cNvPr id="4" name="Slide Number Placeholder 3"/>
          <p:cNvSpPr>
            <a:spLocks noGrp="1"/>
          </p:cNvSpPr>
          <p:nvPr>
            <p:ph type="sldNum" sz="quarter" idx="5"/>
          </p:nvPr>
        </p:nvSpPr>
        <p:spPr/>
        <p:txBody>
          <a:bodyPr/>
          <a:lstStyle/>
          <a:p>
            <a:fld id="{224B9F7B-6D2C-D847-BDB0-B95DB96DAEE8}" type="slidenum">
              <a:rPr lang="en-US" smtClean="0"/>
              <a:t>13</a:t>
            </a:fld>
            <a:endParaRPr lang="en-US"/>
          </a:p>
        </p:txBody>
      </p:sp>
    </p:spTree>
    <p:extLst>
      <p:ext uri="{BB962C8B-B14F-4D97-AF65-F5344CB8AC3E}">
        <p14:creationId xmlns:p14="http://schemas.microsoft.com/office/powerpoint/2010/main" val="706613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an ACP liaison provides the ripple effect that we want for more patients to complete ACP planning. Turn presentation to Nubia to discuss her experiences with ACP planning at One World and in the community.</a:t>
            </a:r>
          </a:p>
        </p:txBody>
      </p:sp>
      <p:sp>
        <p:nvSpPr>
          <p:cNvPr id="4" name="Slide Number Placeholder 3"/>
          <p:cNvSpPr>
            <a:spLocks noGrp="1"/>
          </p:cNvSpPr>
          <p:nvPr>
            <p:ph type="sldNum" sz="quarter" idx="5"/>
          </p:nvPr>
        </p:nvSpPr>
        <p:spPr/>
        <p:txBody>
          <a:bodyPr/>
          <a:lstStyle/>
          <a:p>
            <a:fld id="{4BDA9608-AEFF-4DFC-96A6-3E9D98DFF6EB}" type="slidenum">
              <a:rPr lang="en-US" smtClean="0"/>
              <a:t>14</a:t>
            </a:fld>
            <a:endParaRPr lang="en-US"/>
          </a:p>
        </p:txBody>
      </p:sp>
    </p:spTree>
    <p:extLst>
      <p:ext uri="{BB962C8B-B14F-4D97-AF65-F5344CB8AC3E}">
        <p14:creationId xmlns:p14="http://schemas.microsoft.com/office/powerpoint/2010/main" val="404673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Nubia to review process at One World: logistics, barriers, successes</a:t>
            </a:r>
          </a:p>
        </p:txBody>
      </p:sp>
      <p:sp>
        <p:nvSpPr>
          <p:cNvPr id="4" name="Slide Number Placeholder 3"/>
          <p:cNvSpPr>
            <a:spLocks noGrp="1"/>
          </p:cNvSpPr>
          <p:nvPr>
            <p:ph type="sldNum" sz="quarter" idx="5"/>
          </p:nvPr>
        </p:nvSpPr>
        <p:spPr/>
        <p:txBody>
          <a:bodyPr/>
          <a:lstStyle/>
          <a:p>
            <a:fld id="{4BDA9608-AEFF-4DFC-96A6-3E9D98DFF6EB}" type="slidenum">
              <a:rPr lang="en-US" smtClean="0"/>
              <a:t>15</a:t>
            </a:fld>
            <a:endParaRPr lang="en-US"/>
          </a:p>
        </p:txBody>
      </p:sp>
    </p:spTree>
    <p:extLst>
      <p:ext uri="{BB962C8B-B14F-4D97-AF65-F5344CB8AC3E}">
        <p14:creationId xmlns:p14="http://schemas.microsoft.com/office/powerpoint/2010/main" val="38276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Nubia to discuss related community efforts to get the word out about </a:t>
            </a:r>
            <a:r>
              <a:rPr lang="en-US"/>
              <a:t>ACP planning.</a:t>
            </a:r>
            <a:endParaRPr lang="en-US" dirty="0"/>
          </a:p>
        </p:txBody>
      </p:sp>
      <p:sp>
        <p:nvSpPr>
          <p:cNvPr id="4" name="Slide Number Placeholder 3"/>
          <p:cNvSpPr>
            <a:spLocks noGrp="1"/>
          </p:cNvSpPr>
          <p:nvPr>
            <p:ph type="sldNum" sz="quarter" idx="5"/>
          </p:nvPr>
        </p:nvSpPr>
        <p:spPr/>
        <p:txBody>
          <a:bodyPr/>
          <a:lstStyle/>
          <a:p>
            <a:fld id="{4BDA9608-AEFF-4DFC-96A6-3E9D98DFF6EB}" type="slidenum">
              <a:rPr lang="en-US" smtClean="0"/>
              <a:t>16</a:t>
            </a:fld>
            <a:endParaRPr lang="en-US"/>
          </a:p>
        </p:txBody>
      </p:sp>
    </p:spTree>
    <p:extLst>
      <p:ext uri="{BB962C8B-B14F-4D97-AF65-F5344CB8AC3E}">
        <p14:creationId xmlns:p14="http://schemas.microsoft.com/office/powerpoint/2010/main" val="2027104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Success depends highly on physicians referring to the ACP liaison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DA9608-AEFF-4DFC-96A6-3E9D98DFF6EB}" type="slidenum">
              <a:rPr lang="en-US" smtClean="0"/>
              <a:t>17</a:t>
            </a:fld>
            <a:endParaRPr lang="en-US"/>
          </a:p>
        </p:txBody>
      </p:sp>
    </p:spTree>
    <p:extLst>
      <p:ext uri="{BB962C8B-B14F-4D97-AF65-F5344CB8AC3E}">
        <p14:creationId xmlns:p14="http://schemas.microsoft.com/office/powerpoint/2010/main" val="201883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Advance care planning is a 2 step process. </a:t>
            </a:r>
          </a:p>
          <a:p>
            <a:pPr marL="628650" lvl="1" indent="-171450">
              <a:buFont typeface="Arial" panose="020B0604020202020204" pitchFamily="34" charset="0"/>
              <a:buChar char="•"/>
            </a:pPr>
            <a:r>
              <a:rPr lang="en-US" dirty="0"/>
              <a:t>It refers to putting together a written-legal document stating who you would want to make healthcare decisions for you if you were too ill or incapacitated to speak for yourself (</a:t>
            </a:r>
            <a:r>
              <a:rPr lang="en-US" dirty="0" err="1"/>
              <a:t>ie</a:t>
            </a:r>
            <a:r>
              <a:rPr lang="en-US" dirty="0"/>
              <a:t> naming a healthcare POA/surrogate decision maker/healthcare proxy).  Best if this person is easily reached and knows the healthcare system (can talk with doctors and nurses). They need to make choices in line with your wishes.</a:t>
            </a:r>
          </a:p>
          <a:p>
            <a:pPr marL="628650" lvl="1" indent="-171450">
              <a:buFont typeface="Arial" panose="020B0604020202020204" pitchFamily="34" charset="0"/>
              <a:buChar char="•"/>
            </a:pPr>
            <a:r>
              <a:rPr lang="en-US" dirty="0"/>
              <a:t>It is also an opportunity to state what matters to you most regarding your healthcare. We call this part an advance directive or living will. It give an opportunity to spell out your wishes (it’s okay if your wish is to have your decision maker decide based on the information available at the time.</a:t>
            </a:r>
          </a:p>
          <a:p>
            <a:pPr marL="171450" indent="-171450">
              <a:buFont typeface="Arial" panose="020B0604020202020204" pitchFamily="34" charset="0"/>
              <a:buChar char="•"/>
            </a:pPr>
            <a:r>
              <a:rPr lang="en-US" dirty="0"/>
              <a:t>Patient needs to have capacity to name a decision maker at time of completion. Typically, still possible with mild dementia. To have capacity they need to understand what is being asked and demonstrate ability to make a choice and have some reasoning for that choice, and appreciate the consequences (outcomes) of that choice.</a:t>
            </a:r>
          </a:p>
          <a:p>
            <a:pPr marL="171450" indent="-171450">
              <a:buFont typeface="Arial" panose="020B0604020202020204" pitchFamily="34" charset="0"/>
              <a:buChar char="•"/>
            </a:pPr>
            <a:r>
              <a:rPr lang="en-US" dirty="0"/>
              <a:t>The final step is to put all of the above (POA and your wishes) into a legal recognized document. Having a notary saves time and allows for one signature. It can be difficult to find (or have in one place all at once) 2 witnesses with no conflicts (</a:t>
            </a:r>
            <a:r>
              <a:rPr lang="en-US" dirty="0" err="1"/>
              <a:t>ie</a:t>
            </a:r>
            <a:r>
              <a:rPr lang="en-US" dirty="0"/>
              <a:t>. Not the named durable POA or the physician/healthcare provider).</a:t>
            </a:r>
          </a:p>
        </p:txBody>
      </p:sp>
      <p:sp>
        <p:nvSpPr>
          <p:cNvPr id="4" name="Slide Number Placeholder 3"/>
          <p:cNvSpPr>
            <a:spLocks noGrp="1"/>
          </p:cNvSpPr>
          <p:nvPr>
            <p:ph type="sldNum" sz="quarter" idx="5"/>
          </p:nvPr>
        </p:nvSpPr>
        <p:spPr/>
        <p:txBody>
          <a:bodyPr/>
          <a:lstStyle/>
          <a:p>
            <a:fld id="{7FA6EE83-7D20-4FA6-88E5-0DA4A1A3E36A}" type="slidenum">
              <a:rPr lang="en-US" smtClean="0"/>
              <a:t>4</a:t>
            </a:fld>
            <a:endParaRPr lang="en-US"/>
          </a:p>
        </p:txBody>
      </p:sp>
    </p:spTree>
    <p:extLst>
      <p:ext uri="{BB962C8B-B14F-4D97-AF65-F5344CB8AC3E}">
        <p14:creationId xmlns:p14="http://schemas.microsoft.com/office/powerpoint/2010/main" val="125123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Nebraska Medicine brochure - English</a:t>
            </a:r>
          </a:p>
        </p:txBody>
      </p:sp>
      <p:sp>
        <p:nvSpPr>
          <p:cNvPr id="4" name="Slide Number Placeholder 3"/>
          <p:cNvSpPr>
            <a:spLocks noGrp="1"/>
          </p:cNvSpPr>
          <p:nvPr>
            <p:ph type="sldNum" sz="quarter" idx="5"/>
          </p:nvPr>
        </p:nvSpPr>
        <p:spPr/>
        <p:txBody>
          <a:bodyPr/>
          <a:lstStyle/>
          <a:p>
            <a:fld id="{224B9F7B-6D2C-D847-BDB0-B95DB96DAEE8}" type="slidenum">
              <a:rPr lang="en-US" smtClean="0"/>
              <a:t>5</a:t>
            </a:fld>
            <a:endParaRPr lang="en-US"/>
          </a:p>
        </p:txBody>
      </p:sp>
    </p:spTree>
    <p:extLst>
      <p:ext uri="{BB962C8B-B14F-4D97-AF65-F5344CB8AC3E}">
        <p14:creationId xmlns:p14="http://schemas.microsoft.com/office/powerpoint/2010/main" val="401637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Nebraska Medicine brochure- Spanish</a:t>
            </a:r>
          </a:p>
        </p:txBody>
      </p:sp>
      <p:sp>
        <p:nvSpPr>
          <p:cNvPr id="4" name="Slide Number Placeholder 3"/>
          <p:cNvSpPr>
            <a:spLocks noGrp="1"/>
          </p:cNvSpPr>
          <p:nvPr>
            <p:ph type="sldNum" sz="quarter" idx="5"/>
          </p:nvPr>
        </p:nvSpPr>
        <p:spPr/>
        <p:txBody>
          <a:bodyPr/>
          <a:lstStyle/>
          <a:p>
            <a:fld id="{224B9F7B-6D2C-D847-BDB0-B95DB96DAEE8}" type="slidenum">
              <a:rPr lang="en-US" smtClean="0"/>
              <a:t>6</a:t>
            </a:fld>
            <a:endParaRPr lang="en-US"/>
          </a:p>
        </p:txBody>
      </p:sp>
    </p:spTree>
    <p:extLst>
      <p:ext uri="{BB962C8B-B14F-4D97-AF65-F5344CB8AC3E}">
        <p14:creationId xmlns:p14="http://schemas.microsoft.com/office/powerpoint/2010/main" val="41007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Nebraska medicine ACP video available in both English and Spanish. </a:t>
            </a:r>
            <a:r>
              <a:rPr lang="en-US" dirty="0">
                <a:hlinkClick r:id="rId3"/>
              </a:rPr>
              <a:t>Advance Directives: Your peace of mind (youtube.com)</a:t>
            </a:r>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7</a:t>
            </a:fld>
            <a:endParaRPr lang="en-US"/>
          </a:p>
        </p:txBody>
      </p:sp>
    </p:spTree>
    <p:extLst>
      <p:ext uri="{BB962C8B-B14F-4D97-AF65-F5344CB8AC3E}">
        <p14:creationId xmlns:p14="http://schemas.microsoft.com/office/powerpoint/2010/main" val="1387681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is $5 per booklet; speaks to medical, personal, emotional and spiritual needs, good for guiding the conversation in families. Universal form legal in 46 states including Nebraska (special steps in 4 states). Available in 30 languages.</a:t>
            </a:r>
          </a:p>
        </p:txBody>
      </p:sp>
      <p:sp>
        <p:nvSpPr>
          <p:cNvPr id="4" name="Slide Number Placeholder 3"/>
          <p:cNvSpPr>
            <a:spLocks noGrp="1"/>
          </p:cNvSpPr>
          <p:nvPr>
            <p:ph type="sldNum" sz="quarter" idx="5"/>
          </p:nvPr>
        </p:nvSpPr>
        <p:spPr/>
        <p:txBody>
          <a:bodyPr/>
          <a:lstStyle/>
          <a:p>
            <a:fld id="{7FA6EE83-7D20-4FA6-88E5-0DA4A1A3E36A}" type="slidenum">
              <a:rPr lang="en-US" smtClean="0"/>
              <a:t>8</a:t>
            </a:fld>
            <a:endParaRPr lang="en-US"/>
          </a:p>
        </p:txBody>
      </p:sp>
    </p:spTree>
    <p:extLst>
      <p:ext uri="{BB962C8B-B14F-4D97-AF65-F5344CB8AC3E}">
        <p14:creationId xmlns:p14="http://schemas.microsoft.com/office/powerpoint/2010/main" val="314216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step by step guide.  Developed by UC San Francisco. Can be filled out online or in print. Free to the public for use, but licensing is required for use in QI/research projects, branding, data reporting, or making available on your institution web site . Available in Spanish and English digitally. Some other languages in printed form. Many communication aids on the website, videos, and toolkit for group “movie” events.</a:t>
            </a:r>
          </a:p>
        </p:txBody>
      </p:sp>
      <p:sp>
        <p:nvSpPr>
          <p:cNvPr id="4" name="Slide Number Placeholder 3"/>
          <p:cNvSpPr>
            <a:spLocks noGrp="1"/>
          </p:cNvSpPr>
          <p:nvPr>
            <p:ph type="sldNum" sz="quarter" idx="5"/>
          </p:nvPr>
        </p:nvSpPr>
        <p:spPr/>
        <p:txBody>
          <a:bodyPr/>
          <a:lstStyle/>
          <a:p>
            <a:fld id="{7FA6EE83-7D20-4FA6-88E5-0DA4A1A3E36A}" type="slidenum">
              <a:rPr lang="en-US" smtClean="0"/>
              <a:t>9</a:t>
            </a:fld>
            <a:endParaRPr lang="en-US"/>
          </a:p>
        </p:txBody>
      </p:sp>
    </p:spTree>
    <p:extLst>
      <p:ext uri="{BB962C8B-B14F-4D97-AF65-F5344CB8AC3E}">
        <p14:creationId xmlns:p14="http://schemas.microsoft.com/office/powerpoint/2010/main" val="271383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 know that Lack of ACP planning can lead to family feuds and distress among caregivers, patients enduring care other than what they would have wanted because of not having things in writing, or worst-case scenarios when there is limited next of kin and court guardianship is required to determine care.</a:t>
            </a:r>
          </a:p>
          <a:p>
            <a:pPr marL="171450" indent="-171450">
              <a:buFont typeface="Arial" panose="020B0604020202020204" pitchFamily="34" charset="0"/>
              <a:buChar char="•"/>
            </a:pPr>
            <a:r>
              <a:rPr lang="en-US" dirty="0"/>
              <a:t>Because ACP is a serious and sensitive topic, it can be helpful to have an ACP liaison who has more time to dedicate with patients to answer questions and assist completion (Move the ball from contemplation to completed document). </a:t>
            </a:r>
          </a:p>
          <a:p>
            <a:pPr marL="171450" indent="-171450">
              <a:buFont typeface="Arial" panose="020B0604020202020204" pitchFamily="34" charset="0"/>
              <a:buChar char="•"/>
            </a:pPr>
            <a:r>
              <a:rPr lang="en-US" dirty="0"/>
              <a:t>An ACP liaison is someone who can have ….</a:t>
            </a:r>
          </a:p>
        </p:txBody>
      </p:sp>
      <p:sp>
        <p:nvSpPr>
          <p:cNvPr id="4" name="Slide Number Placeholder 3"/>
          <p:cNvSpPr>
            <a:spLocks noGrp="1"/>
          </p:cNvSpPr>
          <p:nvPr>
            <p:ph type="sldNum" sz="quarter" idx="5"/>
          </p:nvPr>
        </p:nvSpPr>
        <p:spPr/>
        <p:txBody>
          <a:bodyPr/>
          <a:lstStyle/>
          <a:p>
            <a:fld id="{4BDA9608-AEFF-4DFC-96A6-3E9D98DFF6EB}" type="slidenum">
              <a:rPr lang="en-US" smtClean="0"/>
              <a:t>11</a:t>
            </a:fld>
            <a:endParaRPr lang="en-US"/>
          </a:p>
        </p:txBody>
      </p:sp>
    </p:spTree>
    <p:extLst>
      <p:ext uri="{BB962C8B-B14F-4D97-AF65-F5344CB8AC3E}">
        <p14:creationId xmlns:p14="http://schemas.microsoft.com/office/powerpoint/2010/main" val="1408001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(Graphs credit to </a:t>
            </a:r>
            <a:r>
              <a:rPr lang="en-US" dirty="0" err="1"/>
              <a:t>Jungyoon</a:t>
            </a:r>
            <a:r>
              <a:rPr lang="en-US" dirty="0"/>
              <a:t> Kim, PhD (NGWEP program evaluator) who presented on the full scope of this project earlier in the year).</a:t>
            </a:r>
          </a:p>
          <a:p>
            <a:endParaRPr lang="en-US" dirty="0"/>
          </a:p>
          <a:p>
            <a:r>
              <a:rPr lang="en-US" dirty="0"/>
              <a:t>This chart shows the percentage of patients 65 and older who completed the ACP documentation in the medical record in the clinic A. Each year, we collected ACP measure twice for the 1</a:t>
            </a:r>
            <a:r>
              <a:rPr lang="en-US" baseline="30000" dirty="0"/>
              <a:t>st</a:t>
            </a:r>
            <a:r>
              <a:rPr lang="en-US" dirty="0"/>
              <a:t> 6 months and 2</a:t>
            </a:r>
            <a:r>
              <a:rPr lang="en-US" baseline="30000" dirty="0"/>
              <a:t>nd</a:t>
            </a:r>
            <a:r>
              <a:rPr lang="en-US" dirty="0"/>
              <a:t> 6 months.</a:t>
            </a:r>
          </a:p>
          <a:p>
            <a:endParaRPr lang="en-US" dirty="0"/>
          </a:p>
          <a:p>
            <a:r>
              <a:rPr lang="en-US" dirty="0"/>
              <a:t>As you can see, the numbers were pretty stable for the first 3 years, but in 2022 after we hired ACP coordinator, it increased by 8.8 percentage point from 18.6% to 27.4% in the next 6 months. The next period in 2023, the percentage went down slightly, but still about 6% higher than the previous year.</a:t>
            </a:r>
          </a:p>
        </p:txBody>
      </p:sp>
      <p:sp>
        <p:nvSpPr>
          <p:cNvPr id="4" name="Slide Number Placeholder 3"/>
          <p:cNvSpPr>
            <a:spLocks noGrp="1"/>
          </p:cNvSpPr>
          <p:nvPr>
            <p:ph type="sldNum" sz="quarter" idx="5"/>
          </p:nvPr>
        </p:nvSpPr>
        <p:spPr/>
        <p:txBody>
          <a:bodyPr/>
          <a:lstStyle/>
          <a:p>
            <a:fld id="{224B9F7B-6D2C-D847-BDB0-B95DB96DAEE8}" type="slidenum">
              <a:rPr lang="en-US" smtClean="0"/>
              <a:t>12</a:t>
            </a:fld>
            <a:endParaRPr lang="en-US"/>
          </a:p>
        </p:txBody>
      </p:sp>
    </p:spTree>
    <p:extLst>
      <p:ext uri="{BB962C8B-B14F-4D97-AF65-F5344CB8AC3E}">
        <p14:creationId xmlns:p14="http://schemas.microsoft.com/office/powerpoint/2010/main" val="884244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Cover_bkg_6_dark_fullname_standar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04133" y="2355139"/>
            <a:ext cx="5836692" cy="1470025"/>
          </a:xfrm>
        </p:spPr>
        <p:txBody>
          <a:bodyPr anchor="b">
            <a:noAutofit/>
          </a:bodyPr>
          <a:lstStyle>
            <a:lvl1pPr algn="l">
              <a:lnSpc>
                <a:spcPct val="80000"/>
              </a:lnSpc>
              <a:defRPr sz="6000" b="1" i="0" baseline="0">
                <a:solidFill>
                  <a:srgbClr val="AD122A"/>
                </a:solidFill>
                <a:latin typeface="Arial-BoldMT"/>
                <a:cs typeface="Arial-BoldMT"/>
              </a:defRPr>
            </a:lvl1pPr>
          </a:lstStyle>
          <a:p>
            <a:r>
              <a:rPr lang="en-US" dirty="0"/>
              <a:t>Headline</a:t>
            </a:r>
          </a:p>
        </p:txBody>
      </p:sp>
      <p:sp>
        <p:nvSpPr>
          <p:cNvPr id="3" name="Subtitle 2"/>
          <p:cNvSpPr>
            <a:spLocks noGrp="1"/>
          </p:cNvSpPr>
          <p:nvPr>
            <p:ph type="subTitle" idx="1" hasCustomPrompt="1"/>
          </p:nvPr>
        </p:nvSpPr>
        <p:spPr>
          <a:xfrm>
            <a:off x="304132" y="4246310"/>
            <a:ext cx="5836693" cy="688511"/>
          </a:xfrm>
        </p:spPr>
        <p:txBody>
          <a:bodyPr>
            <a:normAutofit/>
          </a:bodyPr>
          <a:lstStyle>
            <a:lvl1pPr marL="0" indent="0" algn="l">
              <a:buNone/>
              <a:defRPr sz="2000" b="1" i="0" baseline="0">
                <a:solidFill>
                  <a:srgbClr val="094C50"/>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49149" y="2818245"/>
            <a:ext cx="3465137" cy="2959801"/>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649150" y="2282646"/>
            <a:ext cx="7188982" cy="457200"/>
          </a:xfrm>
        </p:spPr>
        <p:txBody>
          <a:bodyPr tIns="0" bIns="0" anchor="t"/>
          <a:lstStyle>
            <a:lvl1pPr>
              <a:defRPr b="1">
                <a:solidFill>
                  <a:srgbClr val="A2B526"/>
                </a:solidFill>
              </a:defRPr>
            </a:lvl1pPr>
          </a:lstStyle>
          <a:p>
            <a:pPr lvl="0"/>
            <a:r>
              <a:rPr lang="en-US" dirty="0"/>
              <a:t>Click to edit Master text styles</a:t>
            </a:r>
          </a:p>
        </p:txBody>
      </p:sp>
      <p:sp>
        <p:nvSpPr>
          <p:cNvPr id="5" name="Text Placeholder 2"/>
          <p:cNvSpPr>
            <a:spLocks noGrp="1"/>
          </p:cNvSpPr>
          <p:nvPr>
            <p:ph type="body" idx="14"/>
          </p:nvPr>
        </p:nvSpPr>
        <p:spPr>
          <a:xfrm>
            <a:off x="4372556" y="2825387"/>
            <a:ext cx="3465576" cy="2952659"/>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64914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5/2/2024</a:t>
            </a:fld>
            <a:endParaRPr lang="en-US" dirty="0"/>
          </a:p>
        </p:txBody>
      </p:sp>
      <p:sp>
        <p:nvSpPr>
          <p:cNvPr id="7" name="Footer Placeholder 4"/>
          <p:cNvSpPr>
            <a:spLocks noGrp="1"/>
          </p:cNvSpPr>
          <p:nvPr>
            <p:ph type="ftr" sz="quarter" idx="11"/>
          </p:nvPr>
        </p:nvSpPr>
        <p:spPr>
          <a:xfrm>
            <a:off x="1958377" y="5936345"/>
            <a:ext cx="4617566" cy="365125"/>
          </a:xfrm>
          <a:prstGeom prst="rect">
            <a:avLst/>
          </a:prstGeom>
        </p:spPr>
        <p:txBody>
          <a:bodyPr/>
          <a:lstStyle>
            <a:lvl1pPr algn="ctr">
              <a:defRPr>
                <a:solidFill>
                  <a:srgbClr val="989EA3"/>
                </a:solidFill>
              </a:defRPr>
            </a:lvl1pPr>
          </a:lstStyle>
          <a:p>
            <a:endParaRPr lang="en-US" dirty="0"/>
          </a:p>
        </p:txBody>
      </p:sp>
      <p:sp>
        <p:nvSpPr>
          <p:cNvPr id="8" name="Slide Number Placeholder 5"/>
          <p:cNvSpPr>
            <a:spLocks noGrp="1"/>
          </p:cNvSpPr>
          <p:nvPr>
            <p:ph type="sldNum" sz="quarter" idx="12"/>
          </p:nvPr>
        </p:nvSpPr>
        <p:spPr>
          <a:xfrm>
            <a:off x="6575944"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339057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967B-96DC-A517-A44A-4BCCD10DE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04EA9-C9DF-BA4D-527B-16F5390C6F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63BC3-F9FC-3D34-5102-8E3B51D83CE3}"/>
              </a:ext>
            </a:extLst>
          </p:cNvPr>
          <p:cNvSpPr>
            <a:spLocks noGrp="1"/>
          </p:cNvSpPr>
          <p:nvPr>
            <p:ph type="dt" sz="half" idx="10"/>
          </p:nvPr>
        </p:nvSpPr>
        <p:spPr/>
        <p:txBody>
          <a:bodyPr/>
          <a:lstStyle/>
          <a:p>
            <a:fld id="{E8416630-66A8-468C-81EB-1F2BD78B474E}" type="datetimeFigureOut">
              <a:rPr lang="en-US" smtClean="0"/>
              <a:t>5/2/2024</a:t>
            </a:fld>
            <a:endParaRPr lang="en-US"/>
          </a:p>
        </p:txBody>
      </p:sp>
      <p:sp>
        <p:nvSpPr>
          <p:cNvPr id="5" name="Footer Placeholder 4">
            <a:extLst>
              <a:ext uri="{FF2B5EF4-FFF2-40B4-BE49-F238E27FC236}">
                <a16:creationId xmlns:a16="http://schemas.microsoft.com/office/drawing/2014/main" id="{691C151E-9492-D7E6-87BF-3E517C4507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17E01-37CD-7622-C8E1-BA368BED569B}"/>
              </a:ext>
            </a:extLst>
          </p:cNvPr>
          <p:cNvSpPr>
            <a:spLocks noGrp="1"/>
          </p:cNvSpPr>
          <p:nvPr>
            <p:ph type="sldNum" sz="quarter" idx="12"/>
          </p:nvPr>
        </p:nvSpPr>
        <p:spPr/>
        <p:txBody>
          <a:bodyPr/>
          <a:lstStyle/>
          <a:p>
            <a:fld id="{728D8E09-FC5F-44DB-BEAA-2D77725E9799}" type="slidenum">
              <a:rPr lang="en-US" smtClean="0"/>
              <a:t>‹#›</a:t>
            </a:fld>
            <a:endParaRPr lang="en-US"/>
          </a:p>
        </p:txBody>
      </p:sp>
    </p:spTree>
    <p:extLst>
      <p:ext uri="{BB962C8B-B14F-4D97-AF65-F5344CB8AC3E}">
        <p14:creationId xmlns:p14="http://schemas.microsoft.com/office/powerpoint/2010/main" val="3376284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1619037"/>
            <a:ext cx="4126605" cy="4941420"/>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4"/>
          </p:nvPr>
        </p:nvSpPr>
        <p:spPr>
          <a:xfrm>
            <a:off x="4679846" y="1619037"/>
            <a:ext cx="4122123" cy="4941419"/>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0A2727C2-1766-5341-93EF-4196EF95185D}"/>
              </a:ext>
            </a:extLst>
          </p:cNvPr>
          <p:cNvSpPr>
            <a:spLocks noGrp="1"/>
          </p:cNvSpPr>
          <p:nvPr>
            <p:ph type="title"/>
          </p:nvPr>
        </p:nvSpPr>
        <p:spPr>
          <a:xfrm>
            <a:off x="342030" y="217589"/>
            <a:ext cx="7887570" cy="122980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1929129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029" y="1607424"/>
            <a:ext cx="8459942" cy="4953033"/>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93ECB389-276E-F14B-A9B1-050154E8834E}"/>
              </a:ext>
            </a:extLst>
          </p:cNvPr>
          <p:cNvSpPr>
            <a:spLocks noGrp="1"/>
          </p:cNvSpPr>
          <p:nvPr>
            <p:ph type="title"/>
          </p:nvPr>
        </p:nvSpPr>
        <p:spPr>
          <a:xfrm>
            <a:off x="342030" y="217589"/>
            <a:ext cx="7887570" cy="122980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2699448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2110D0A8-4735-3746-BE47-42BC0E8AFC1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3763" y="891637"/>
            <a:ext cx="7088318" cy="1872612"/>
          </a:xfrm>
        </p:spPr>
        <p:txBody>
          <a:bodyPr anchor="b">
            <a:noAutofit/>
          </a:bodyPr>
          <a:lstStyle>
            <a:lvl1pPr algn="l">
              <a:lnSpc>
                <a:spcPct val="80000"/>
              </a:lnSpc>
              <a:defRPr sz="4800" b="1" i="0" baseline="0">
                <a:solidFill>
                  <a:schemeClr val="accent1"/>
                </a:solidFill>
                <a:latin typeface="Arial-BoldMT"/>
                <a:cs typeface="Arial-BoldMT"/>
              </a:defRPr>
            </a:lvl1pPr>
          </a:lstStyle>
          <a:p>
            <a:r>
              <a:rPr lang="en-US"/>
              <a:t>Title goes here</a:t>
            </a:r>
          </a:p>
        </p:txBody>
      </p:sp>
      <p:sp>
        <p:nvSpPr>
          <p:cNvPr id="3" name="Subtitle 2"/>
          <p:cNvSpPr>
            <a:spLocks noGrp="1"/>
          </p:cNvSpPr>
          <p:nvPr>
            <p:ph type="subTitle" idx="1" hasCustomPrompt="1"/>
          </p:nvPr>
        </p:nvSpPr>
        <p:spPr>
          <a:xfrm>
            <a:off x="453763" y="3166633"/>
            <a:ext cx="7088318" cy="1721780"/>
          </a:xfrm>
        </p:spPr>
        <p:txBody>
          <a:bodyPr>
            <a:normAutofit/>
          </a:bodyPr>
          <a:lstStyle>
            <a:lvl1pPr marL="0" indent="0" algn="l">
              <a:buNone/>
              <a:defRPr sz="2800" b="0" i="0" baseline="0">
                <a:solidFill>
                  <a:schemeClr val="tx2"/>
                </a:solidFill>
                <a:latin typeface="+mn-l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Speaker Name</a:t>
            </a:r>
          </a:p>
          <a:p>
            <a:r>
              <a:rPr lang="en-US"/>
              <a:t>College or Department</a:t>
            </a:r>
          </a:p>
        </p:txBody>
      </p:sp>
    </p:spTree>
    <p:extLst>
      <p:ext uri="{BB962C8B-B14F-4D97-AF65-F5344CB8AC3E}">
        <p14:creationId xmlns:p14="http://schemas.microsoft.com/office/powerpoint/2010/main" val="1008552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029" y="1607424"/>
            <a:ext cx="8459942" cy="4953033"/>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93ECB389-276E-F14B-A9B1-050154E8834E}"/>
              </a:ext>
            </a:extLst>
          </p:cNvPr>
          <p:cNvSpPr>
            <a:spLocks noGrp="1"/>
          </p:cNvSpPr>
          <p:nvPr>
            <p:ph type="title"/>
          </p:nvPr>
        </p:nvSpPr>
        <p:spPr>
          <a:xfrm>
            <a:off x="342030" y="217589"/>
            <a:ext cx="7887570" cy="122980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203327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1619037"/>
            <a:ext cx="4126605" cy="4941420"/>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4"/>
          </p:nvPr>
        </p:nvSpPr>
        <p:spPr>
          <a:xfrm>
            <a:off x="4679846" y="1619037"/>
            <a:ext cx="4122123" cy="4941419"/>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0A2727C2-1766-5341-93EF-4196EF95185D}"/>
              </a:ext>
            </a:extLst>
          </p:cNvPr>
          <p:cNvSpPr>
            <a:spLocks noGrp="1"/>
          </p:cNvSpPr>
          <p:nvPr>
            <p:ph type="title"/>
          </p:nvPr>
        </p:nvSpPr>
        <p:spPr>
          <a:xfrm>
            <a:off x="342030" y="217589"/>
            <a:ext cx="7887570" cy="122980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18503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2" name="Title 1"/>
          <p:cNvSpPr>
            <a:spLocks noGrp="1"/>
          </p:cNvSpPr>
          <p:nvPr>
            <p:ph type="title"/>
          </p:nvPr>
        </p:nvSpPr>
        <p:spPr>
          <a:xfrm>
            <a:off x="342028" y="217589"/>
            <a:ext cx="7887572" cy="1229803"/>
          </a:xfrm>
        </p:spPr>
        <p:txBody>
          <a:bodyPr/>
          <a:lstStyle>
            <a:lvl1pPr>
              <a:defRPr>
                <a:solidFill>
                  <a:srgbClr val="AD122A"/>
                </a:solidFill>
              </a:defRPr>
            </a:lvl1pPr>
          </a:lstStyle>
          <a:p>
            <a:r>
              <a:rPr lang="en-US"/>
              <a:t>Click to edit Master title style</a:t>
            </a:r>
          </a:p>
        </p:txBody>
      </p:sp>
      <p:sp>
        <p:nvSpPr>
          <p:cNvPr id="3" name="Text Placeholder 2"/>
          <p:cNvSpPr>
            <a:spLocks noGrp="1"/>
          </p:cNvSpPr>
          <p:nvPr>
            <p:ph type="body" idx="1"/>
          </p:nvPr>
        </p:nvSpPr>
        <p:spPr>
          <a:xfrm>
            <a:off x="342028" y="1619038"/>
            <a:ext cx="3196303" cy="4918197"/>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4"/>
          <p:cNvSpPr>
            <a:spLocks noGrp="1"/>
          </p:cNvSpPr>
          <p:nvPr>
            <p:ph type="pic" sz="quarter" idx="10"/>
          </p:nvPr>
        </p:nvSpPr>
        <p:spPr>
          <a:xfrm>
            <a:off x="3768918" y="1630559"/>
            <a:ext cx="5033770" cy="4906676"/>
          </a:xfrm>
        </p:spPr>
        <p:txBody>
          <a:bodyPr/>
          <a:lstStyle/>
          <a:p>
            <a:endParaRPr lang="en-US"/>
          </a:p>
        </p:txBody>
      </p:sp>
    </p:spTree>
    <p:extLst>
      <p:ext uri="{BB962C8B-B14F-4D97-AF65-F5344CB8AC3E}">
        <p14:creationId xmlns:p14="http://schemas.microsoft.com/office/powerpoint/2010/main" val="754125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2348539"/>
            <a:ext cx="8459942" cy="4188696"/>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itle 1"/>
          <p:cNvSpPr>
            <a:spLocks noGrp="1"/>
          </p:cNvSpPr>
          <p:nvPr>
            <p:ph type="title"/>
          </p:nvPr>
        </p:nvSpPr>
        <p:spPr>
          <a:xfrm>
            <a:off x="342030" y="217589"/>
            <a:ext cx="7887570" cy="1229801"/>
          </a:xfrm>
        </p:spPr>
        <p:txBody>
          <a:bodyPr tIns="0" bIns="0"/>
          <a:lstStyle>
            <a:lvl1pPr>
              <a:defRPr sz="3600">
                <a:solidFill>
                  <a:srgbClr val="AD122A"/>
                </a:solidFill>
              </a:defRPr>
            </a:lvl1pPr>
          </a:lstStyle>
          <a:p>
            <a:r>
              <a:rPr lang="en-US"/>
              <a:t>Click to edit Master title style</a:t>
            </a:r>
          </a:p>
        </p:txBody>
      </p:sp>
      <p:sp>
        <p:nvSpPr>
          <p:cNvPr id="4" name="Text Placeholder 3"/>
          <p:cNvSpPr>
            <a:spLocks noGrp="1"/>
          </p:cNvSpPr>
          <p:nvPr>
            <p:ph type="body" sz="quarter" idx="10"/>
          </p:nvPr>
        </p:nvSpPr>
        <p:spPr>
          <a:xfrm>
            <a:off x="341310" y="1579218"/>
            <a:ext cx="8460660" cy="642101"/>
          </a:xfrm>
        </p:spPr>
        <p:txBody>
          <a:bodyPr anchor="ctr"/>
          <a:lstStyle>
            <a:lvl1pPr>
              <a:defRPr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503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763" y="2130753"/>
            <a:ext cx="8236475" cy="1609107"/>
          </a:xfrm>
        </p:spPr>
        <p:txBody>
          <a:bodyPr/>
          <a:lstStyle>
            <a:lvl1pPr algn="ctr">
              <a:defRPr baseline="0">
                <a:solidFill>
                  <a:srgbClr val="AD122A"/>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105544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dirty="0"/>
              <a:t>Click to edit Master title style</a:t>
            </a:r>
          </a:p>
        </p:txBody>
      </p:sp>
      <p:sp>
        <p:nvSpPr>
          <p:cNvPr id="3" name="Content Placeholder 2"/>
          <p:cNvSpPr>
            <a:spLocks noGrp="1"/>
          </p:cNvSpPr>
          <p:nvPr>
            <p:ph idx="1"/>
          </p:nvPr>
        </p:nvSpPr>
        <p:spPr/>
        <p:txBody>
          <a:bodyPr/>
          <a:lstStyle>
            <a:lvl1pPr>
              <a:lnSpc>
                <a:spcPct val="90000"/>
              </a:lnSpc>
              <a:defRPr/>
            </a:lvl1pPr>
            <a:lvl2pPr>
              <a:lnSpc>
                <a:spcPct val="90000"/>
              </a:lnSpc>
              <a:defRPr sz="2000">
                <a:solidFill>
                  <a:schemeClr val="bg1"/>
                </a:solidFill>
                <a:latin typeface="Arial"/>
                <a:cs typeface="Arial"/>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632452" y="2282646"/>
            <a:ext cx="7282213" cy="457200"/>
          </a:xfrm>
        </p:spPr>
        <p:txBody>
          <a:bodyPr tIns="0" bIns="0" anchor="t"/>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2033275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DA513E64-711D-A249-93E0-CC4B6293F7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7691" y="337118"/>
            <a:ext cx="7514754" cy="1945529"/>
          </a:xfrm>
        </p:spPr>
        <p:txBody>
          <a:bodyPr tIns="0" bIns="0" anchor="b"/>
          <a:lstStyle>
            <a:lvl1pPr algn="l">
              <a:defRPr sz="5400" b="1" cap="none"/>
            </a:lvl1pPr>
          </a:lstStyle>
          <a:p>
            <a:r>
              <a:rPr lang="en-US" dirty="0"/>
              <a:t>Click to edit Master title style</a:t>
            </a:r>
          </a:p>
        </p:txBody>
      </p:sp>
      <p:sp>
        <p:nvSpPr>
          <p:cNvPr id="3" name="Text Placeholder 2"/>
          <p:cNvSpPr>
            <a:spLocks noGrp="1"/>
          </p:cNvSpPr>
          <p:nvPr>
            <p:ph type="body" idx="1"/>
          </p:nvPr>
        </p:nvSpPr>
        <p:spPr>
          <a:xfrm>
            <a:off x="587691" y="2818245"/>
            <a:ext cx="7188982" cy="3118100"/>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587691"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5/2/2024</a:t>
            </a:fld>
            <a:endParaRPr lang="en-US" dirty="0"/>
          </a:p>
        </p:txBody>
      </p:sp>
      <p:sp>
        <p:nvSpPr>
          <p:cNvPr id="5" name="Footer Placeholder 4"/>
          <p:cNvSpPr>
            <a:spLocks noGrp="1"/>
          </p:cNvSpPr>
          <p:nvPr>
            <p:ph type="ftr" sz="quarter" idx="11"/>
          </p:nvPr>
        </p:nvSpPr>
        <p:spPr>
          <a:xfrm>
            <a:off x="1896919" y="5936345"/>
            <a:ext cx="4617566" cy="365125"/>
          </a:xfrm>
          <a:prstGeom prst="rect">
            <a:avLst/>
          </a:prstGeom>
        </p:spPr>
        <p:txBody>
          <a:bodyPr/>
          <a:lstStyle>
            <a:lvl1pPr algn="ctr">
              <a:defRPr>
                <a:solidFill>
                  <a:srgbClr val="989EA3"/>
                </a:solidFill>
              </a:defRPr>
            </a:lvl1pPr>
          </a:lstStyle>
          <a:p>
            <a:endParaRPr lang="en-US" dirty="0"/>
          </a:p>
        </p:txBody>
      </p:sp>
      <p:sp>
        <p:nvSpPr>
          <p:cNvPr id="6" name="Slide Number Placeholder 5"/>
          <p:cNvSpPr>
            <a:spLocks noGrp="1"/>
          </p:cNvSpPr>
          <p:nvPr>
            <p:ph type="sldNum" sz="quarter" idx="12"/>
          </p:nvPr>
        </p:nvSpPr>
        <p:spPr>
          <a:xfrm>
            <a:off x="6514486"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
        <p:nvSpPr>
          <p:cNvPr id="7" name="Content Placeholder 7"/>
          <p:cNvSpPr>
            <a:spLocks noGrp="1"/>
          </p:cNvSpPr>
          <p:nvPr>
            <p:ph sz="quarter" idx="13"/>
          </p:nvPr>
        </p:nvSpPr>
        <p:spPr>
          <a:xfrm>
            <a:off x="587692" y="2282646"/>
            <a:ext cx="7188982" cy="457200"/>
          </a:xfrm>
        </p:spPr>
        <p:txBody>
          <a:bodyPr tIns="0" bIns="0" anchor="t"/>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86738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dirty="0"/>
              <a:t>Click to edit Master title style</a:t>
            </a:r>
          </a:p>
        </p:txBody>
      </p:sp>
      <p:sp>
        <p:nvSpPr>
          <p:cNvPr id="3" name="Text Placeholder 2"/>
          <p:cNvSpPr>
            <a:spLocks noGrp="1"/>
          </p:cNvSpPr>
          <p:nvPr>
            <p:ph type="body" idx="1"/>
          </p:nvPr>
        </p:nvSpPr>
        <p:spPr>
          <a:xfrm>
            <a:off x="638906" y="2818245"/>
            <a:ext cx="3465137" cy="3118100"/>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638907" y="2282646"/>
            <a:ext cx="7188982" cy="457200"/>
          </a:xfrm>
        </p:spPr>
        <p:txBody>
          <a:bodyPr tIns="0" bIns="0" anchor="t"/>
          <a:lstStyle>
            <a:lvl1pPr>
              <a:defRPr b="1">
                <a:solidFill>
                  <a:srgbClr val="A2B526"/>
                </a:solidFill>
              </a:defRPr>
            </a:lvl1pPr>
          </a:lstStyle>
          <a:p>
            <a:pPr lvl="0"/>
            <a:r>
              <a:rPr lang="en-US" dirty="0"/>
              <a:t>Click to edit Master text styles</a:t>
            </a:r>
          </a:p>
        </p:txBody>
      </p:sp>
      <p:sp>
        <p:nvSpPr>
          <p:cNvPr id="5" name="Text Placeholder 2"/>
          <p:cNvSpPr>
            <a:spLocks noGrp="1"/>
          </p:cNvSpPr>
          <p:nvPr>
            <p:ph type="body" idx="14"/>
          </p:nvPr>
        </p:nvSpPr>
        <p:spPr>
          <a:xfrm>
            <a:off x="4362313" y="2825387"/>
            <a:ext cx="3465576" cy="3118100"/>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50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38906" y="2818245"/>
            <a:ext cx="3465137" cy="2959801"/>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638907" y="2282646"/>
            <a:ext cx="7188982" cy="457200"/>
          </a:xfrm>
        </p:spPr>
        <p:txBody>
          <a:bodyPr tIns="0" bIns="0" anchor="t"/>
          <a:lstStyle>
            <a:lvl1pPr>
              <a:defRPr b="1">
                <a:solidFill>
                  <a:srgbClr val="A2B526"/>
                </a:solidFill>
              </a:defRPr>
            </a:lvl1pPr>
          </a:lstStyle>
          <a:p>
            <a:pPr lvl="0"/>
            <a:r>
              <a:rPr lang="en-US" dirty="0"/>
              <a:t>Click to edit Master text styles</a:t>
            </a:r>
          </a:p>
        </p:txBody>
      </p:sp>
      <p:sp>
        <p:nvSpPr>
          <p:cNvPr id="5" name="Text Placeholder 2"/>
          <p:cNvSpPr>
            <a:spLocks noGrp="1"/>
          </p:cNvSpPr>
          <p:nvPr>
            <p:ph type="body" idx="14"/>
          </p:nvPr>
        </p:nvSpPr>
        <p:spPr>
          <a:xfrm>
            <a:off x="4362313" y="2825387"/>
            <a:ext cx="3465576" cy="2952659"/>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638906"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5/2/2024</a:t>
            </a:fld>
            <a:endParaRPr lang="en-US" dirty="0"/>
          </a:p>
        </p:txBody>
      </p:sp>
      <p:sp>
        <p:nvSpPr>
          <p:cNvPr id="7" name="Footer Placeholder 4"/>
          <p:cNvSpPr>
            <a:spLocks noGrp="1"/>
          </p:cNvSpPr>
          <p:nvPr>
            <p:ph type="ftr" sz="quarter" idx="11"/>
          </p:nvPr>
        </p:nvSpPr>
        <p:spPr>
          <a:xfrm>
            <a:off x="1948134" y="5936345"/>
            <a:ext cx="4617566" cy="365125"/>
          </a:xfrm>
          <a:prstGeom prst="rect">
            <a:avLst/>
          </a:prstGeom>
        </p:spPr>
        <p:txBody>
          <a:bodyPr/>
          <a:lstStyle>
            <a:lvl1pPr algn="ctr">
              <a:defRPr>
                <a:solidFill>
                  <a:srgbClr val="989EA3"/>
                </a:solidFill>
              </a:defRPr>
            </a:lvl1pPr>
          </a:lstStyle>
          <a:p>
            <a:endParaRPr lang="en-US" dirty="0"/>
          </a:p>
        </p:txBody>
      </p:sp>
      <p:sp>
        <p:nvSpPr>
          <p:cNvPr id="8" name="Slide Number Placeholder 5"/>
          <p:cNvSpPr>
            <a:spLocks noGrp="1"/>
          </p:cNvSpPr>
          <p:nvPr>
            <p:ph type="sldNum" sz="quarter" idx="12"/>
          </p:nvPr>
        </p:nvSpPr>
        <p:spPr>
          <a:xfrm>
            <a:off x="6565701"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33905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Closing_bkg_FullNa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90000"/>
              </a:lnSpc>
              <a:defRPr/>
            </a:lvl1pPr>
            <a:lvl2pPr>
              <a:lnSpc>
                <a:spcPct val="90000"/>
              </a:lnSpc>
              <a:defRPr sz="2000">
                <a:solidFill>
                  <a:srgbClr val="FFFFFF"/>
                </a:solidFill>
                <a:latin typeface="Arial"/>
                <a:cs typeface="Arial"/>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632452" y="2282646"/>
            <a:ext cx="7282213" cy="457200"/>
          </a:xfrm>
        </p:spPr>
        <p:txBody>
          <a:bodyPr tIns="0" bIns="0" anchor="t"/>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203327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6962" y="337118"/>
            <a:ext cx="7514754" cy="1945529"/>
          </a:xfrm>
        </p:spPr>
        <p:txBody>
          <a:bodyPr tIns="0" bIns="0" anchor="b"/>
          <a:lstStyle>
            <a:lvl1pPr algn="l">
              <a:defRPr sz="5400" b="1" cap="none"/>
            </a:lvl1pPr>
          </a:lstStyle>
          <a:p>
            <a:r>
              <a:rPr lang="en-US" dirty="0"/>
              <a:t>Click to edit Master title style</a:t>
            </a:r>
          </a:p>
        </p:txBody>
      </p:sp>
      <p:sp>
        <p:nvSpPr>
          <p:cNvPr id="3" name="Text Placeholder 2"/>
          <p:cNvSpPr>
            <a:spLocks noGrp="1"/>
          </p:cNvSpPr>
          <p:nvPr>
            <p:ph type="body" idx="1"/>
          </p:nvPr>
        </p:nvSpPr>
        <p:spPr>
          <a:xfrm>
            <a:off x="556962" y="2818245"/>
            <a:ext cx="7188982" cy="3118100"/>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556962"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5/2/2024</a:t>
            </a:fld>
            <a:endParaRPr lang="en-US" dirty="0"/>
          </a:p>
        </p:txBody>
      </p:sp>
      <p:sp>
        <p:nvSpPr>
          <p:cNvPr id="5" name="Footer Placeholder 4"/>
          <p:cNvSpPr>
            <a:spLocks noGrp="1"/>
          </p:cNvSpPr>
          <p:nvPr>
            <p:ph type="ftr" sz="quarter" idx="11"/>
          </p:nvPr>
        </p:nvSpPr>
        <p:spPr>
          <a:xfrm>
            <a:off x="1866190" y="5936345"/>
            <a:ext cx="4617566" cy="365125"/>
          </a:xfrm>
          <a:prstGeom prst="rect">
            <a:avLst/>
          </a:prstGeom>
        </p:spPr>
        <p:txBody>
          <a:bodyPr/>
          <a:lstStyle>
            <a:lvl1pPr algn="ctr">
              <a:defRPr>
                <a:solidFill>
                  <a:srgbClr val="989EA3"/>
                </a:solidFill>
              </a:defRPr>
            </a:lvl1pPr>
          </a:lstStyle>
          <a:p>
            <a:endParaRPr lang="en-US" dirty="0"/>
          </a:p>
        </p:txBody>
      </p:sp>
      <p:sp>
        <p:nvSpPr>
          <p:cNvPr id="6" name="Slide Number Placeholder 5"/>
          <p:cNvSpPr>
            <a:spLocks noGrp="1"/>
          </p:cNvSpPr>
          <p:nvPr>
            <p:ph type="sldNum" sz="quarter" idx="12"/>
          </p:nvPr>
        </p:nvSpPr>
        <p:spPr>
          <a:xfrm>
            <a:off x="648375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
        <p:nvSpPr>
          <p:cNvPr id="7" name="Content Placeholder 7"/>
          <p:cNvSpPr>
            <a:spLocks noGrp="1"/>
          </p:cNvSpPr>
          <p:nvPr>
            <p:ph sz="quarter" idx="13"/>
          </p:nvPr>
        </p:nvSpPr>
        <p:spPr>
          <a:xfrm>
            <a:off x="556963" y="2282646"/>
            <a:ext cx="7188982" cy="457200"/>
          </a:xfrm>
        </p:spPr>
        <p:txBody>
          <a:bodyPr tIns="0" bIns="0" anchor="t"/>
          <a:lstStyle>
            <a:lvl1pPr>
              <a:defRPr b="1">
                <a:solidFill>
                  <a:srgbClr val="A2B526"/>
                </a:solidFill>
              </a:defRPr>
            </a:lvl1pPr>
          </a:lstStyle>
          <a:p>
            <a:pPr lvl="0"/>
            <a:r>
              <a:rPr lang="en-US" dirty="0"/>
              <a:t>Click to edit Master text styles</a:t>
            </a:r>
          </a:p>
        </p:txBody>
      </p:sp>
    </p:spTree>
    <p:extLst>
      <p:ext uri="{BB962C8B-B14F-4D97-AF65-F5344CB8AC3E}">
        <p14:creationId xmlns:p14="http://schemas.microsoft.com/office/powerpoint/2010/main" val="86738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dirty="0"/>
              <a:t>Click to edit Master title style</a:t>
            </a:r>
          </a:p>
        </p:txBody>
      </p:sp>
      <p:sp>
        <p:nvSpPr>
          <p:cNvPr id="3" name="Text Placeholder 2"/>
          <p:cNvSpPr>
            <a:spLocks noGrp="1"/>
          </p:cNvSpPr>
          <p:nvPr>
            <p:ph type="body" idx="1"/>
          </p:nvPr>
        </p:nvSpPr>
        <p:spPr>
          <a:xfrm>
            <a:off x="638906" y="2818245"/>
            <a:ext cx="3465137" cy="3118100"/>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638907" y="2282646"/>
            <a:ext cx="7188982" cy="457200"/>
          </a:xfrm>
        </p:spPr>
        <p:txBody>
          <a:bodyPr tIns="0" bIns="0" anchor="t"/>
          <a:lstStyle>
            <a:lvl1pPr>
              <a:defRPr b="1">
                <a:solidFill>
                  <a:srgbClr val="A2B526"/>
                </a:solidFill>
              </a:defRPr>
            </a:lvl1pPr>
          </a:lstStyle>
          <a:p>
            <a:pPr lvl="0"/>
            <a:r>
              <a:rPr lang="en-US" dirty="0"/>
              <a:t>Click to edit Master text styles</a:t>
            </a:r>
          </a:p>
        </p:txBody>
      </p:sp>
      <p:sp>
        <p:nvSpPr>
          <p:cNvPr id="5" name="Text Placeholder 2"/>
          <p:cNvSpPr>
            <a:spLocks noGrp="1"/>
          </p:cNvSpPr>
          <p:nvPr>
            <p:ph type="body" idx="14"/>
          </p:nvPr>
        </p:nvSpPr>
        <p:spPr>
          <a:xfrm>
            <a:off x="4362313" y="2825387"/>
            <a:ext cx="3465576" cy="3118100"/>
          </a:xfrm>
        </p:spPr>
        <p:txBody>
          <a:bodyPr anchor="t"/>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50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ontent_bkg_6_dark.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32452" y="983189"/>
            <a:ext cx="7606427" cy="1301093"/>
          </a:xfrm>
          <a:prstGeom prst="rect">
            <a:avLst/>
          </a:prstGeom>
        </p:spPr>
        <p:txBody>
          <a:bodyPr vert="horz" lIns="91440" tIns="0" rIns="91440" bIns="0" rtlCol="0" anchor="b">
            <a:noAutofit/>
          </a:bodyPr>
          <a:lstStyle/>
          <a:p>
            <a:r>
              <a:rPr lang="en-US" dirty="0"/>
              <a:t>Headline</a:t>
            </a:r>
          </a:p>
        </p:txBody>
      </p:sp>
      <p:sp>
        <p:nvSpPr>
          <p:cNvPr id="3" name="Text Placeholder 2"/>
          <p:cNvSpPr>
            <a:spLocks noGrp="1"/>
          </p:cNvSpPr>
          <p:nvPr>
            <p:ph type="body" idx="1"/>
          </p:nvPr>
        </p:nvSpPr>
        <p:spPr>
          <a:xfrm>
            <a:off x="632453" y="2815390"/>
            <a:ext cx="7282212" cy="3756548"/>
          </a:xfrm>
          <a:prstGeom prst="rect">
            <a:avLst/>
          </a:prstGeom>
        </p:spPr>
        <p:txBody>
          <a:bodyPr vert="horz" lIns="91440" tIns="45720" rIns="91440" bIns="45720" rtlCol="0">
            <a:normAutofit/>
          </a:bodyPr>
          <a:lstStyle/>
          <a:p>
            <a:pPr lvl="0"/>
            <a:r>
              <a:rPr lang="en-US" dirty="0"/>
              <a:t>Content</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22" r:id="rId7"/>
    <p:sldLayoutId id="2147483723" r:id="rId8"/>
    <p:sldLayoutId id="2147483728" r:id="rId9"/>
    <p:sldLayoutId id="2147483729" r:id="rId10"/>
    <p:sldLayoutId id="2147483752" r:id="rId11"/>
    <p:sldLayoutId id="2147483750" r:id="rId12"/>
    <p:sldLayoutId id="2147483754" r:id="rId13"/>
  </p:sldLayoutIdLst>
  <p:txStyles>
    <p:titleStyle>
      <a:lvl1pPr algn="l" defTabSz="457200" rtl="0" eaLnBrk="1" latinLnBrk="0" hangingPunct="1">
        <a:lnSpc>
          <a:spcPct val="90000"/>
        </a:lnSpc>
        <a:spcBef>
          <a:spcPct val="0"/>
        </a:spcBef>
        <a:buNone/>
        <a:defRPr sz="5400" b="1" i="0" kern="1200" baseline="0">
          <a:solidFill>
            <a:srgbClr val="8BD3D8"/>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0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2000" kern="1200">
          <a:solidFill>
            <a:srgbClr val="FFFFFF"/>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5A9A6-7B2F-6F42-8B4D-3B4A21321944}"/>
              </a:ext>
            </a:extLst>
          </p:cNvPr>
          <p:cNvPicPr>
            <a:picLocks noChangeAspect="1"/>
          </p:cNvPicPr>
          <p:nvPr userDrawn="1"/>
        </p:nvPicPr>
        <p:blipFill>
          <a:blip r:embed="rId9"/>
          <a:stretch>
            <a:fillRect/>
          </a:stretch>
        </p:blipFill>
        <p:spPr>
          <a:xfrm>
            <a:off x="0" y="0"/>
            <a:ext cx="9144000" cy="6858000"/>
          </a:xfrm>
          <a:prstGeom prst="rect">
            <a:avLst/>
          </a:prstGeom>
        </p:spPr>
      </p:pic>
      <p:sp>
        <p:nvSpPr>
          <p:cNvPr id="2" name="Title Placeholder 1"/>
          <p:cNvSpPr>
            <a:spLocks noGrp="1"/>
          </p:cNvSpPr>
          <p:nvPr>
            <p:ph type="title"/>
          </p:nvPr>
        </p:nvSpPr>
        <p:spPr>
          <a:xfrm>
            <a:off x="342028" y="205977"/>
            <a:ext cx="7887572" cy="1229803"/>
          </a:xfrm>
          <a:prstGeom prst="rect">
            <a:avLst/>
          </a:prstGeom>
        </p:spPr>
        <p:txBody>
          <a:bodyPr vert="horz" lIns="91440" tIns="0" rIns="91440" bIns="0" rtlCol="0" anchor="ctr">
            <a:noAutofit/>
          </a:bodyPr>
          <a:lstStyle/>
          <a:p>
            <a:r>
              <a:rPr lang="en-US"/>
              <a:t>Headline</a:t>
            </a:r>
          </a:p>
        </p:txBody>
      </p:sp>
      <p:sp>
        <p:nvSpPr>
          <p:cNvPr id="3" name="Text Placeholder 2"/>
          <p:cNvSpPr>
            <a:spLocks noGrp="1"/>
          </p:cNvSpPr>
          <p:nvPr>
            <p:ph type="body" idx="1"/>
          </p:nvPr>
        </p:nvSpPr>
        <p:spPr>
          <a:xfrm>
            <a:off x="342029" y="1570712"/>
            <a:ext cx="8459943" cy="4908465"/>
          </a:xfrm>
          <a:prstGeom prst="rect">
            <a:avLst/>
          </a:prstGeom>
        </p:spPr>
        <p:txBody>
          <a:bodyPr vert="horz" lIns="91440" tIns="45720" rIns="91440" bIns="45720" rtlCol="0">
            <a:normAutofit/>
          </a:body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45" r:id="rId4"/>
    <p:sldLayoutId id="2147483751" r:id="rId5"/>
    <p:sldLayoutId id="2147483744" r:id="rId6"/>
    <p:sldLayoutId id="2147483753" r:id="rId7"/>
  </p:sldLayoutIdLst>
  <p:txStyles>
    <p:titleStyle>
      <a:lvl1pPr algn="l" defTabSz="457200" rtl="0" eaLnBrk="1" latinLnBrk="0" hangingPunct="1">
        <a:lnSpc>
          <a:spcPct val="90000"/>
        </a:lnSpc>
        <a:spcBef>
          <a:spcPct val="0"/>
        </a:spcBef>
        <a:buNone/>
        <a:defRPr sz="36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400" kern="1200">
          <a:solidFill>
            <a:schemeClr val="tx1"/>
          </a:solidFill>
          <a:latin typeface="Arial"/>
          <a:ea typeface="+mn-ea"/>
          <a:cs typeface="Arial"/>
        </a:defRPr>
      </a:lvl1pPr>
      <a:lvl2pPr marL="458788" indent="-287338" algn="l" defTabSz="457200" rtl="0" eaLnBrk="1" latinLnBrk="0" hangingPunct="1">
        <a:spcBef>
          <a:spcPct val="20000"/>
        </a:spcBef>
        <a:buFont typeface="Wingdings" charset="2"/>
        <a:buChar char="§"/>
        <a:tabLst/>
        <a:defRPr sz="2400" kern="1200">
          <a:solidFill>
            <a:schemeClr val="tx1"/>
          </a:solidFill>
          <a:latin typeface="+mn-lt"/>
          <a:ea typeface="+mn-ea"/>
          <a:cs typeface="+mn-cs"/>
        </a:defRPr>
      </a:lvl2pPr>
      <a:lvl3pPr marL="747713" indent="-227013" algn="l" defTabSz="457200"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3pPr>
      <a:lvl4pPr marL="1090613" indent="-233363"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4pPr>
      <a:lvl5pPr marL="1371600" indent="-254000"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Cou5_krmLwA"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Sharing </a:t>
            </a:r>
            <a:r>
              <a:rPr lang="en-US" sz="2800" i="1" dirty="0"/>
              <a:t>What Matters </a:t>
            </a:r>
            <a:r>
              <a:rPr lang="en-US" sz="2800" dirty="0"/>
              <a:t>as patients complete Advance Care Planning</a:t>
            </a:r>
          </a:p>
        </p:txBody>
      </p:sp>
      <p:sp>
        <p:nvSpPr>
          <p:cNvPr id="3" name="Subtitle 2"/>
          <p:cNvSpPr>
            <a:spLocks noGrp="1"/>
          </p:cNvSpPr>
          <p:nvPr>
            <p:ph type="subTitle" idx="1"/>
          </p:nvPr>
        </p:nvSpPr>
        <p:spPr/>
        <p:txBody>
          <a:bodyPr>
            <a:normAutofit fontScale="55000" lnSpcReduction="20000"/>
          </a:bodyPr>
          <a:lstStyle/>
          <a:p>
            <a:r>
              <a:rPr lang="en-US" dirty="0"/>
              <a:t>Brandi Flagg, MD, MPH, CMD</a:t>
            </a:r>
          </a:p>
          <a:p>
            <a:r>
              <a:rPr lang="en-US" dirty="0"/>
              <a:t>Assistant Professor</a:t>
            </a:r>
          </a:p>
          <a:p>
            <a:r>
              <a:rPr lang="en-US" dirty="0"/>
              <a:t>Division of Geriatrics &amp; Palliative Care</a:t>
            </a:r>
          </a:p>
          <a:p>
            <a:r>
              <a:rPr lang="en-US" dirty="0"/>
              <a:t>University of Nebraska Medical Center</a:t>
            </a:r>
          </a:p>
        </p:txBody>
      </p:sp>
      <p:sp>
        <p:nvSpPr>
          <p:cNvPr id="7" name="TextBox 6">
            <a:extLst>
              <a:ext uri="{FF2B5EF4-FFF2-40B4-BE49-F238E27FC236}">
                <a16:creationId xmlns:a16="http://schemas.microsoft.com/office/drawing/2014/main" id="{B82B7035-03D6-B84E-8C80-E833ED8F6F52}"/>
              </a:ext>
            </a:extLst>
          </p:cNvPr>
          <p:cNvSpPr txBox="1"/>
          <p:nvPr/>
        </p:nvSpPr>
        <p:spPr>
          <a:xfrm>
            <a:off x="3773011" y="4184888"/>
            <a:ext cx="2823098" cy="600164"/>
          </a:xfrm>
          <a:prstGeom prst="rect">
            <a:avLst/>
          </a:prstGeom>
          <a:noFill/>
        </p:spPr>
        <p:txBody>
          <a:bodyPr wrap="square" rtlCol="0">
            <a:spAutoFit/>
          </a:bodyPr>
          <a:lstStyle/>
          <a:p>
            <a:r>
              <a:rPr lang="en-US" sz="1100" b="1" dirty="0">
                <a:solidFill>
                  <a:srgbClr val="094C50"/>
                </a:solidFill>
                <a:latin typeface="Arial-BoldMT"/>
              </a:rPr>
              <a:t>Nubia Quiros</a:t>
            </a:r>
          </a:p>
          <a:p>
            <a:r>
              <a:rPr lang="en-US" sz="1100" b="1" dirty="0">
                <a:solidFill>
                  <a:srgbClr val="094C50"/>
                </a:solidFill>
                <a:latin typeface="Arial-BoldMT"/>
              </a:rPr>
              <a:t>Advance Care Planning Liaison</a:t>
            </a:r>
          </a:p>
          <a:p>
            <a:r>
              <a:rPr lang="en-US" sz="1100" b="1" dirty="0">
                <a:solidFill>
                  <a:srgbClr val="094C50"/>
                </a:solidFill>
                <a:latin typeface="Arial-BoldMT"/>
              </a:rPr>
              <a:t>University of Nebraska Medical Center</a:t>
            </a:r>
          </a:p>
        </p:txBody>
      </p:sp>
    </p:spTree>
    <p:extLst>
      <p:ext uri="{BB962C8B-B14F-4D97-AF65-F5344CB8AC3E}">
        <p14:creationId xmlns:p14="http://schemas.microsoft.com/office/powerpoint/2010/main" val="150273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1B3F4-C995-06DD-661D-69A9D12CC953}"/>
              </a:ext>
            </a:extLst>
          </p:cNvPr>
          <p:cNvSpPr>
            <a:spLocks noGrp="1"/>
          </p:cNvSpPr>
          <p:nvPr>
            <p:ph type="title"/>
          </p:nvPr>
        </p:nvSpPr>
        <p:spPr/>
        <p:txBody>
          <a:bodyPr/>
          <a:lstStyle/>
          <a:p>
            <a:r>
              <a:rPr lang="en-US" sz="3200" dirty="0"/>
              <a:t>ACP Video</a:t>
            </a:r>
          </a:p>
        </p:txBody>
      </p:sp>
      <p:sp>
        <p:nvSpPr>
          <p:cNvPr id="7" name="Content Placeholder 6">
            <a:extLst>
              <a:ext uri="{FF2B5EF4-FFF2-40B4-BE49-F238E27FC236}">
                <a16:creationId xmlns:a16="http://schemas.microsoft.com/office/drawing/2014/main" id="{D7155FCA-D410-EC5F-7ECF-97859E1B556F}"/>
              </a:ext>
            </a:extLst>
          </p:cNvPr>
          <p:cNvSpPr>
            <a:spLocks noGrp="1"/>
          </p:cNvSpPr>
          <p:nvPr>
            <p:ph sz="quarter" idx="10"/>
          </p:nvPr>
        </p:nvSpPr>
        <p:spPr/>
        <p:txBody>
          <a:bodyPr/>
          <a:lstStyle/>
          <a:p>
            <a:endParaRPr lang="en-US"/>
          </a:p>
        </p:txBody>
      </p:sp>
      <p:pic>
        <p:nvPicPr>
          <p:cNvPr id="8" name="Content Placeholder 7">
            <a:extLst>
              <a:ext uri="{FF2B5EF4-FFF2-40B4-BE49-F238E27FC236}">
                <a16:creationId xmlns:a16="http://schemas.microsoft.com/office/drawing/2014/main" id="{6815247A-83C9-F103-302E-3DA2FF18E78C}"/>
              </a:ext>
            </a:extLst>
          </p:cNvPr>
          <p:cNvPicPr>
            <a:picLocks noGrp="1" noChangeAspect="1"/>
          </p:cNvPicPr>
          <p:nvPr>
            <p:ph idx="1"/>
          </p:nvPr>
        </p:nvPicPr>
        <p:blipFill>
          <a:blip r:embed="rId2"/>
          <a:stretch>
            <a:fillRect/>
          </a:stretch>
        </p:blipFill>
        <p:spPr>
          <a:xfrm>
            <a:off x="502418" y="2284282"/>
            <a:ext cx="7885232" cy="3433230"/>
          </a:xfrm>
          <a:prstGeom prst="rect">
            <a:avLst/>
          </a:prstGeom>
        </p:spPr>
      </p:pic>
    </p:spTree>
    <p:extLst>
      <p:ext uri="{BB962C8B-B14F-4D97-AF65-F5344CB8AC3E}">
        <p14:creationId xmlns:p14="http://schemas.microsoft.com/office/powerpoint/2010/main" val="4233132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FF35C2-4850-AB95-2AE3-A676559B44B2}"/>
              </a:ext>
            </a:extLst>
          </p:cNvPr>
          <p:cNvPicPr>
            <a:picLocks noChangeAspect="1"/>
          </p:cNvPicPr>
          <p:nvPr/>
        </p:nvPicPr>
        <p:blipFill>
          <a:blip r:embed="rId3"/>
          <a:stretch>
            <a:fillRect/>
          </a:stretch>
        </p:blipFill>
        <p:spPr>
          <a:xfrm>
            <a:off x="547741" y="857251"/>
            <a:ext cx="7606427" cy="4900212"/>
          </a:xfrm>
          <a:prstGeom prst="rect">
            <a:avLst/>
          </a:prstGeom>
        </p:spPr>
      </p:pic>
      <p:sp>
        <p:nvSpPr>
          <p:cNvPr id="2" name="Title 1">
            <a:extLst>
              <a:ext uri="{FF2B5EF4-FFF2-40B4-BE49-F238E27FC236}">
                <a16:creationId xmlns:a16="http://schemas.microsoft.com/office/drawing/2014/main" id="{9978252A-A5E8-BD82-5B54-0109176C3B45}"/>
              </a:ext>
            </a:extLst>
          </p:cNvPr>
          <p:cNvSpPr>
            <a:spLocks noGrp="1"/>
          </p:cNvSpPr>
          <p:nvPr>
            <p:ph type="title"/>
          </p:nvPr>
        </p:nvSpPr>
        <p:spPr/>
        <p:txBody>
          <a:bodyPr/>
          <a:lstStyle/>
          <a:p>
            <a:r>
              <a:rPr lang="en-US" b="1" dirty="0">
                <a:solidFill>
                  <a:srgbClr val="0070C0"/>
                </a:solidFill>
              </a:rPr>
              <a:t>Advance Care Planning Liaison </a:t>
            </a:r>
          </a:p>
        </p:txBody>
      </p:sp>
      <p:sp>
        <p:nvSpPr>
          <p:cNvPr id="3" name="Content Placeholder 2">
            <a:extLst>
              <a:ext uri="{FF2B5EF4-FFF2-40B4-BE49-F238E27FC236}">
                <a16:creationId xmlns:a16="http://schemas.microsoft.com/office/drawing/2014/main" id="{C2A3C4D4-FD61-20A3-F83F-CD79F48FF2D2}"/>
              </a:ext>
            </a:extLst>
          </p:cNvPr>
          <p:cNvSpPr>
            <a:spLocks noGrp="1"/>
          </p:cNvSpPr>
          <p:nvPr>
            <p:ph idx="1"/>
          </p:nvPr>
        </p:nvSpPr>
        <p:spPr>
          <a:xfrm>
            <a:off x="628650" y="2522427"/>
            <a:ext cx="7282212" cy="3756548"/>
          </a:xfrm>
        </p:spPr>
        <p:txBody>
          <a:bodyPr/>
          <a:lstStyle/>
          <a:p>
            <a:r>
              <a:rPr lang="en-US" dirty="0"/>
              <a:t>Good Rapport</a:t>
            </a:r>
          </a:p>
          <a:p>
            <a:r>
              <a:rPr lang="en-US" dirty="0"/>
              <a:t>No healthcare background required</a:t>
            </a:r>
          </a:p>
          <a:p>
            <a:r>
              <a:rPr lang="en-US" dirty="0"/>
              <a:t>Cultural Awareness</a:t>
            </a:r>
          </a:p>
          <a:p>
            <a:r>
              <a:rPr lang="en-US" dirty="0"/>
              <a:t>Has access to the patient schedule</a:t>
            </a:r>
          </a:p>
          <a:p>
            <a:r>
              <a:rPr lang="en-US" dirty="0"/>
              <a:t>Advance Care Planning Knowledge</a:t>
            </a:r>
          </a:p>
          <a:p>
            <a:r>
              <a:rPr lang="en-US" dirty="0"/>
              <a:t>Availability thru encrypted platforms – Spruce</a:t>
            </a:r>
          </a:p>
          <a:p>
            <a:r>
              <a:rPr lang="en-US" dirty="0"/>
              <a:t>5 hours / 4 days a week</a:t>
            </a:r>
          </a:p>
          <a:p>
            <a:r>
              <a:rPr lang="en-US" dirty="0"/>
              <a:t>HIGHLY MOTIVATED</a:t>
            </a:r>
          </a:p>
          <a:p>
            <a:endParaRPr lang="en-US" dirty="0"/>
          </a:p>
        </p:txBody>
      </p:sp>
      <p:sp>
        <p:nvSpPr>
          <p:cNvPr id="4" name="TextBox 3">
            <a:extLst>
              <a:ext uri="{FF2B5EF4-FFF2-40B4-BE49-F238E27FC236}">
                <a16:creationId xmlns:a16="http://schemas.microsoft.com/office/drawing/2014/main" id="{6855E1C8-FE9E-5C6D-78B8-9063B41452CE}"/>
              </a:ext>
            </a:extLst>
          </p:cNvPr>
          <p:cNvSpPr txBox="1"/>
          <p:nvPr/>
        </p:nvSpPr>
        <p:spPr>
          <a:xfrm>
            <a:off x="873885" y="5363014"/>
            <a:ext cx="7817519" cy="300082"/>
          </a:xfrm>
          <a:prstGeom prst="rect">
            <a:avLst/>
          </a:prstGeom>
          <a:noFill/>
        </p:spPr>
        <p:txBody>
          <a:bodyPr wrap="square" rtlCol="0">
            <a:spAutoFit/>
          </a:bodyPr>
          <a:lstStyle/>
          <a:p>
            <a:r>
              <a:rPr lang="en-US" sz="1350" dirty="0"/>
              <a:t>What do you do? “Raise awareness that you can make your own end of life decisions”</a:t>
            </a:r>
          </a:p>
        </p:txBody>
      </p:sp>
    </p:spTree>
    <p:extLst>
      <p:ext uri="{BB962C8B-B14F-4D97-AF65-F5344CB8AC3E}">
        <p14:creationId xmlns:p14="http://schemas.microsoft.com/office/powerpoint/2010/main" val="1245088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DB7A3-2DF5-CF8B-0BD6-F4B8227F10FA}"/>
              </a:ext>
            </a:extLst>
          </p:cNvPr>
          <p:cNvSpPr>
            <a:spLocks noGrp="1"/>
          </p:cNvSpPr>
          <p:nvPr>
            <p:ph type="title"/>
          </p:nvPr>
        </p:nvSpPr>
        <p:spPr>
          <a:xfrm>
            <a:off x="342030" y="1020442"/>
            <a:ext cx="8928970" cy="922351"/>
          </a:xfrm>
        </p:spPr>
        <p:txBody>
          <a:bodyPr/>
          <a:lstStyle/>
          <a:p>
            <a:r>
              <a:rPr lang="en-US" dirty="0"/>
              <a:t>ACP Outcome Changes</a:t>
            </a:r>
          </a:p>
        </p:txBody>
      </p:sp>
      <p:graphicFrame>
        <p:nvGraphicFramePr>
          <p:cNvPr id="4" name="Content Placeholder 3">
            <a:extLst>
              <a:ext uri="{FF2B5EF4-FFF2-40B4-BE49-F238E27FC236}">
                <a16:creationId xmlns:a16="http://schemas.microsoft.com/office/drawing/2014/main" id="{4852614A-0609-4F1F-A676-997BEB44F4F8}"/>
              </a:ext>
            </a:extLst>
          </p:cNvPr>
          <p:cNvGraphicFramePr>
            <a:graphicFrameLocks noGrp="1"/>
          </p:cNvGraphicFramePr>
          <p:nvPr>
            <p:ph idx="1"/>
          </p:nvPr>
        </p:nvGraphicFramePr>
        <p:xfrm>
          <a:off x="341314" y="2062163"/>
          <a:ext cx="8461375" cy="3714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9834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7309B-057A-0D5E-2F0C-6808DD813D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F13B3D-FF10-7D12-62E6-05BB123FB8D3}"/>
              </a:ext>
            </a:extLst>
          </p:cNvPr>
          <p:cNvSpPr>
            <a:spLocks noGrp="1"/>
          </p:cNvSpPr>
          <p:nvPr>
            <p:ph type="title"/>
          </p:nvPr>
        </p:nvSpPr>
        <p:spPr/>
        <p:txBody>
          <a:bodyPr/>
          <a:lstStyle/>
          <a:p>
            <a:r>
              <a:rPr lang="en-US"/>
              <a:t>ACP Outcome Changes</a:t>
            </a:r>
          </a:p>
        </p:txBody>
      </p:sp>
      <p:graphicFrame>
        <p:nvGraphicFramePr>
          <p:cNvPr id="6" name="Chart 5">
            <a:extLst>
              <a:ext uri="{FF2B5EF4-FFF2-40B4-BE49-F238E27FC236}">
                <a16:creationId xmlns:a16="http://schemas.microsoft.com/office/drawing/2014/main" id="{69BA23DB-62E0-44BC-ACA4-94BAD9815FAA}"/>
              </a:ext>
            </a:extLst>
          </p:cNvPr>
          <p:cNvGraphicFramePr>
            <a:graphicFrameLocks/>
          </p:cNvGraphicFramePr>
          <p:nvPr/>
        </p:nvGraphicFramePr>
        <p:xfrm>
          <a:off x="969698" y="2062818"/>
          <a:ext cx="7204605" cy="3275567"/>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C9771DEF-441E-1C69-9A4D-F027F2FA89FD}"/>
              </a:ext>
            </a:extLst>
          </p:cNvPr>
          <p:cNvSpPr/>
          <p:nvPr/>
        </p:nvSpPr>
        <p:spPr>
          <a:xfrm>
            <a:off x="5370654" y="2103692"/>
            <a:ext cx="3125165" cy="2268638"/>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8992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74C03-84A5-1DAD-AB1A-D49AC4C0E2D3}"/>
              </a:ext>
            </a:extLst>
          </p:cNvPr>
          <p:cNvPicPr>
            <a:picLocks noChangeAspect="1"/>
          </p:cNvPicPr>
          <p:nvPr/>
        </p:nvPicPr>
        <p:blipFill>
          <a:blip r:embed="rId3"/>
          <a:stretch>
            <a:fillRect/>
          </a:stretch>
        </p:blipFill>
        <p:spPr>
          <a:xfrm>
            <a:off x="372856" y="846502"/>
            <a:ext cx="7525148" cy="4986444"/>
          </a:xfrm>
          <a:prstGeom prst="rect">
            <a:avLst/>
          </a:prstGeom>
        </p:spPr>
      </p:pic>
    </p:spTree>
    <p:extLst>
      <p:ext uri="{BB962C8B-B14F-4D97-AF65-F5344CB8AC3E}">
        <p14:creationId xmlns:p14="http://schemas.microsoft.com/office/powerpoint/2010/main" val="422566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55E3D0E8-558D-302D-A725-0E6E3EBB7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673" y="1447681"/>
            <a:ext cx="3452190" cy="194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D15469CC-EC9E-2E1C-DF0C-C5A26DCDD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2" y="1447681"/>
            <a:ext cx="2091269" cy="37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DD9062C2-3329-4645-ED99-29D2182240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673" y="3478886"/>
            <a:ext cx="3541832" cy="199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B389B45A-F5EC-3E32-E7F2-A799FCC9B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5446" y="3504171"/>
            <a:ext cx="3318554" cy="186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DB7DD27B-9869-8071-A459-7BDA48FAF2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9506" y="1522852"/>
            <a:ext cx="3318554" cy="186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677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902BC97-4FD1-6BEC-F63F-A32AE4BCA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92" y="1001531"/>
            <a:ext cx="2557167" cy="19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1BC7BEF1-AA5B-A987-E7A3-072417369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196" y="2976935"/>
            <a:ext cx="2258450" cy="301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638E7C51-186F-D6EE-7C28-986F7358C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453" y="900080"/>
            <a:ext cx="2531615" cy="337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8CF2C49F-CE82-D8C0-1D7F-71F65A081A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733"/>
          <a:stretch/>
        </p:blipFill>
        <p:spPr bwMode="auto">
          <a:xfrm>
            <a:off x="6132534" y="857250"/>
            <a:ext cx="2045144" cy="337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2B991F3E-8D5A-534A-9044-600BC5AE29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4214" y="3673803"/>
            <a:ext cx="2949786" cy="219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0ACE50F2-FE03-BFC0-55F3-3C12C89DE8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4264" y="3398287"/>
            <a:ext cx="3469950" cy="26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0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B469-1EE8-9E1E-3464-2A733C9EBEDB}"/>
              </a:ext>
            </a:extLst>
          </p:cNvPr>
          <p:cNvSpPr>
            <a:spLocks noGrp="1"/>
          </p:cNvSpPr>
          <p:nvPr>
            <p:ph type="title"/>
          </p:nvPr>
        </p:nvSpPr>
        <p:spPr>
          <a:xfrm>
            <a:off x="434362" y="560142"/>
            <a:ext cx="7514754" cy="1025554"/>
          </a:xfrm>
        </p:spPr>
        <p:txBody>
          <a:bodyPr/>
          <a:lstStyle/>
          <a:p>
            <a:r>
              <a:rPr lang="en-US" dirty="0"/>
              <a:t>Key Takeaways</a:t>
            </a:r>
          </a:p>
        </p:txBody>
      </p:sp>
      <p:sp>
        <p:nvSpPr>
          <p:cNvPr id="4" name="Text Placeholder 3">
            <a:extLst>
              <a:ext uri="{FF2B5EF4-FFF2-40B4-BE49-F238E27FC236}">
                <a16:creationId xmlns:a16="http://schemas.microsoft.com/office/drawing/2014/main" id="{AC18DEC6-D4BC-16C6-4618-FCD778EABF3D}"/>
              </a:ext>
            </a:extLst>
          </p:cNvPr>
          <p:cNvSpPr>
            <a:spLocks noGrp="1"/>
          </p:cNvSpPr>
          <p:nvPr>
            <p:ph type="body" idx="1"/>
          </p:nvPr>
        </p:nvSpPr>
        <p:spPr>
          <a:xfrm>
            <a:off x="587691" y="2739846"/>
            <a:ext cx="7188982" cy="3196499"/>
          </a:xfrm>
        </p:spPr>
        <p:txBody>
          <a:bodyPr>
            <a:normAutofit/>
          </a:bodyPr>
          <a:lstStyle/>
          <a:p>
            <a:endParaRPr lang="en-US" dirty="0">
              <a:solidFill>
                <a:srgbClr val="8BD3D8"/>
              </a:solidFill>
            </a:endParaRPr>
          </a:p>
          <a:p>
            <a:pPr marL="342900" indent="-342900">
              <a:buFont typeface="Arial"/>
              <a:buChar char="•"/>
            </a:pPr>
            <a:r>
              <a:rPr lang="en-US" dirty="0">
                <a:solidFill>
                  <a:srgbClr val="8BD3D8"/>
                </a:solidFill>
              </a:rPr>
              <a:t>Advance care planning is important </a:t>
            </a:r>
            <a:r>
              <a:rPr lang="en-US" dirty="0"/>
              <a:t>for all ages, but especially for 65+.</a:t>
            </a:r>
          </a:p>
          <a:p>
            <a:pPr marL="342900" indent="-342900">
              <a:buFont typeface="Arial"/>
              <a:buChar char="•"/>
            </a:pPr>
            <a:r>
              <a:rPr lang="en-US" dirty="0"/>
              <a:t>There are many easy-to-use tools to assist completion of an advance directive.</a:t>
            </a:r>
          </a:p>
          <a:p>
            <a:pPr marL="342900" indent="-342900">
              <a:buFont typeface="Arial"/>
              <a:buChar char="•"/>
            </a:pPr>
            <a:r>
              <a:rPr lang="en-US" dirty="0"/>
              <a:t>The most important step of the process is to </a:t>
            </a:r>
            <a:r>
              <a:rPr lang="en-US" dirty="0">
                <a:solidFill>
                  <a:srgbClr val="FDB713"/>
                </a:solidFill>
              </a:rPr>
              <a:t>name a healthcare POA</a:t>
            </a:r>
            <a:r>
              <a:rPr lang="en-US" dirty="0">
                <a:solidFill>
                  <a:srgbClr val="8BD3D8"/>
                </a:solidFill>
              </a:rPr>
              <a:t> </a:t>
            </a:r>
            <a:r>
              <a:rPr lang="en-US" dirty="0"/>
              <a:t>who will act based on your wishes.</a:t>
            </a:r>
          </a:p>
          <a:p>
            <a:pPr marL="342900" indent="-342900">
              <a:buFont typeface="Arial"/>
              <a:buChar char="•"/>
            </a:pPr>
            <a:r>
              <a:rPr lang="en-US" dirty="0"/>
              <a:t>A clinical </a:t>
            </a:r>
            <a:r>
              <a:rPr lang="en-US" dirty="0">
                <a:solidFill>
                  <a:srgbClr val="8BD3D8"/>
                </a:solidFill>
              </a:rPr>
              <a:t>ACP liaison is a huge asset </a:t>
            </a:r>
            <a:r>
              <a:rPr lang="en-US" dirty="0"/>
              <a:t>to completion of advance directives in the clinical setting.</a:t>
            </a:r>
          </a:p>
        </p:txBody>
      </p:sp>
      <p:sp>
        <p:nvSpPr>
          <p:cNvPr id="6" name="Content Placeholder 5">
            <a:extLst>
              <a:ext uri="{FF2B5EF4-FFF2-40B4-BE49-F238E27FC236}">
                <a16:creationId xmlns:a16="http://schemas.microsoft.com/office/drawing/2014/main" id="{0D66E5CD-1C54-C9EE-D0B8-013E4DA46BDF}"/>
              </a:ext>
            </a:extLst>
          </p:cNvPr>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31417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685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E63A-BB4A-7E2F-9EDB-D6FD97584646}"/>
              </a:ext>
            </a:extLst>
          </p:cNvPr>
          <p:cNvSpPr>
            <a:spLocks noGrp="1"/>
          </p:cNvSpPr>
          <p:nvPr>
            <p:ph type="title"/>
          </p:nvPr>
        </p:nvSpPr>
        <p:spPr>
          <a:xfrm>
            <a:off x="342030" y="297543"/>
            <a:ext cx="7887570" cy="764102"/>
          </a:xfrm>
        </p:spPr>
        <p:txBody>
          <a:bodyPr anchor="b">
            <a:normAutofit/>
          </a:bodyPr>
          <a:lstStyle/>
          <a:p>
            <a:r>
              <a:rPr lang="en-US" dirty="0">
                <a:solidFill>
                  <a:srgbClr val="8BD3D8"/>
                </a:solidFill>
              </a:rPr>
              <a:t>Objectives</a:t>
            </a:r>
          </a:p>
        </p:txBody>
      </p:sp>
      <p:graphicFrame>
        <p:nvGraphicFramePr>
          <p:cNvPr id="18" name="Content Placeholder 2">
            <a:extLst>
              <a:ext uri="{FF2B5EF4-FFF2-40B4-BE49-F238E27FC236}">
                <a16:creationId xmlns:a16="http://schemas.microsoft.com/office/drawing/2014/main" id="{7A529275-FCE5-FADE-42E4-2D2330EF3553}"/>
              </a:ext>
            </a:extLst>
          </p:cNvPr>
          <p:cNvGraphicFramePr>
            <a:graphicFrameLocks noGrp="1"/>
          </p:cNvGraphicFramePr>
          <p:nvPr>
            <p:ph idx="1"/>
            <p:extLst>
              <p:ext uri="{D42A27DB-BD31-4B8C-83A1-F6EECF244321}">
                <p14:modId xmlns:p14="http://schemas.microsoft.com/office/powerpoint/2010/main" val="3350675511"/>
              </p:ext>
            </p:extLst>
          </p:nvPr>
        </p:nvGraphicFramePr>
        <p:xfrm>
          <a:off x="271690" y="1305975"/>
          <a:ext cx="8319651" cy="4512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91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8A2B-BA36-BEE8-7D59-3005132132B9}"/>
              </a:ext>
            </a:extLst>
          </p:cNvPr>
          <p:cNvSpPr>
            <a:spLocks noGrp="1"/>
          </p:cNvSpPr>
          <p:nvPr>
            <p:ph type="title"/>
          </p:nvPr>
        </p:nvSpPr>
        <p:spPr/>
        <p:txBody>
          <a:bodyPr/>
          <a:lstStyle/>
          <a:p>
            <a:r>
              <a:rPr lang="en-US" dirty="0"/>
              <a:t>Quick Quiz</a:t>
            </a:r>
          </a:p>
        </p:txBody>
      </p:sp>
      <p:sp>
        <p:nvSpPr>
          <p:cNvPr id="3" name="Content Placeholder 2">
            <a:extLst>
              <a:ext uri="{FF2B5EF4-FFF2-40B4-BE49-F238E27FC236}">
                <a16:creationId xmlns:a16="http://schemas.microsoft.com/office/drawing/2014/main" id="{C23A7C39-32D0-7798-B5D2-288A6B3C4CEC}"/>
              </a:ext>
            </a:extLst>
          </p:cNvPr>
          <p:cNvSpPr>
            <a:spLocks noGrp="1"/>
          </p:cNvSpPr>
          <p:nvPr>
            <p:ph idx="1"/>
          </p:nvPr>
        </p:nvSpPr>
        <p:spPr/>
        <p:txBody>
          <a:bodyPr/>
          <a:lstStyle/>
          <a:p>
            <a:pPr marL="457200" indent="-457200">
              <a:buFont typeface="Arial" panose="020B0604020202020204" pitchFamily="34" charset="0"/>
              <a:buChar char="•"/>
            </a:pPr>
            <a:r>
              <a:rPr lang="en-US" dirty="0"/>
              <a:t>Can someone with dementia sign an advance directive?</a:t>
            </a:r>
          </a:p>
          <a:p>
            <a:pPr marL="1200150" lvl="1" indent="-457200"/>
            <a:r>
              <a:rPr lang="en-US" dirty="0"/>
              <a:t>Yes or no</a:t>
            </a:r>
          </a:p>
          <a:p>
            <a:pPr marL="457200" indent="-457200">
              <a:buAutoNum type="arabicPeriod"/>
            </a:pPr>
            <a:endParaRPr lang="en-US" dirty="0"/>
          </a:p>
          <a:p>
            <a:pPr marL="457200" indent="-457200">
              <a:buAutoNum type="arabicPeriod"/>
            </a:pPr>
            <a:endParaRPr lang="en-US" dirty="0"/>
          </a:p>
          <a:p>
            <a:pPr marL="457200" marR="0" lvl="0" indent="-4572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To fill out an Advance Directive at your doctor’s office, the patient must have a complete understanding of intubation, feeding tubes, and dialysis.  T or F</a:t>
            </a:r>
          </a:p>
          <a:p>
            <a:endParaRPr lang="en-US" dirty="0"/>
          </a:p>
        </p:txBody>
      </p:sp>
      <p:sp>
        <p:nvSpPr>
          <p:cNvPr id="4" name="Content Placeholder 3">
            <a:extLst>
              <a:ext uri="{FF2B5EF4-FFF2-40B4-BE49-F238E27FC236}">
                <a16:creationId xmlns:a16="http://schemas.microsoft.com/office/drawing/2014/main" id="{48942208-7E4D-1949-9A30-0F604B3CF064}"/>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76640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2" y="562860"/>
            <a:ext cx="7606427" cy="457201"/>
          </a:xfrm>
        </p:spPr>
        <p:txBody>
          <a:bodyPr anchor="b">
            <a:normAutofit fontScale="90000"/>
          </a:bodyPr>
          <a:lstStyle/>
          <a:p>
            <a:br>
              <a:rPr lang="en-US" sz="2200" dirty="0"/>
            </a:br>
            <a:br>
              <a:rPr lang="en-US" sz="2200" dirty="0"/>
            </a:br>
            <a:br>
              <a:rPr lang="en-US" sz="2200" dirty="0"/>
            </a:br>
            <a:r>
              <a:rPr lang="en-US" sz="2200" dirty="0"/>
              <a:t>Advance Care Planning-Defined</a:t>
            </a:r>
          </a:p>
        </p:txBody>
      </p:sp>
      <p:sp>
        <p:nvSpPr>
          <p:cNvPr id="13" name="Content Placeholder 3">
            <a:extLst>
              <a:ext uri="{FF2B5EF4-FFF2-40B4-BE49-F238E27FC236}">
                <a16:creationId xmlns:a16="http://schemas.microsoft.com/office/drawing/2014/main" id="{06187112-3942-7BD9-3463-13268C79AA3C}"/>
              </a:ext>
            </a:extLst>
          </p:cNvPr>
          <p:cNvSpPr>
            <a:spLocks noGrp="1"/>
          </p:cNvSpPr>
          <p:nvPr>
            <p:ph sz="quarter" idx="10"/>
          </p:nvPr>
        </p:nvSpPr>
        <p:spPr>
          <a:xfrm>
            <a:off x="321732" y="1401200"/>
            <a:ext cx="7282213" cy="457200"/>
          </a:xfrm>
        </p:spPr>
        <p:txBody>
          <a:bodyPr anchor="t">
            <a:normAutofit/>
          </a:bodyPr>
          <a:lstStyle/>
          <a:p>
            <a:r>
              <a:rPr lang="en-US" sz="1600" dirty="0"/>
              <a:t>STEP 1: CHOOSING A HEALTH CARE</a:t>
            </a:r>
            <a:br>
              <a:rPr lang="en-US" sz="1600" dirty="0"/>
            </a:br>
            <a:r>
              <a:rPr lang="en-US" sz="1600" dirty="0"/>
              <a:t>POWER OF ATTORNEY</a:t>
            </a:r>
          </a:p>
        </p:txBody>
      </p:sp>
      <p:graphicFrame>
        <p:nvGraphicFramePr>
          <p:cNvPr id="14" name="Text Placeholder 2">
            <a:extLst>
              <a:ext uri="{FF2B5EF4-FFF2-40B4-BE49-F238E27FC236}">
                <a16:creationId xmlns:a16="http://schemas.microsoft.com/office/drawing/2014/main" id="{58B8E256-4B40-1928-C517-D8F153BFDD01}"/>
              </a:ext>
            </a:extLst>
          </p:cNvPr>
          <p:cNvGraphicFramePr>
            <a:graphicFrameLocks noGrp="1"/>
          </p:cNvGraphicFramePr>
          <p:nvPr>
            <p:ph idx="1"/>
            <p:extLst>
              <p:ext uri="{D42A27DB-BD31-4B8C-83A1-F6EECF244321}">
                <p14:modId xmlns:p14="http://schemas.microsoft.com/office/powerpoint/2010/main" val="2657477299"/>
              </p:ext>
            </p:extLst>
          </p:nvPr>
        </p:nvGraphicFramePr>
        <p:xfrm>
          <a:off x="321732" y="1731430"/>
          <a:ext cx="7282212" cy="1816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BC539B2-0C78-D17C-26A4-28E4981EFD13}"/>
              </a:ext>
            </a:extLst>
          </p:cNvPr>
          <p:cNvSpPr txBox="1"/>
          <p:nvPr/>
        </p:nvSpPr>
        <p:spPr>
          <a:xfrm>
            <a:off x="250713" y="3335040"/>
            <a:ext cx="4676394" cy="338554"/>
          </a:xfrm>
          <a:prstGeom prst="rect">
            <a:avLst/>
          </a:prstGeom>
          <a:noFill/>
        </p:spPr>
        <p:txBody>
          <a:bodyPr wrap="square" rtlCol="0">
            <a:spAutoFit/>
          </a:bodyPr>
          <a:lstStyle/>
          <a:p>
            <a:r>
              <a:rPr lang="en-US" sz="1600" b="1" dirty="0">
                <a:solidFill>
                  <a:srgbClr val="A2B526"/>
                </a:solidFill>
              </a:rPr>
              <a:t>STEP 2: DECIDING WHAT’S IMPORTANT TO YOU </a:t>
            </a:r>
          </a:p>
        </p:txBody>
      </p:sp>
      <p:graphicFrame>
        <p:nvGraphicFramePr>
          <p:cNvPr id="6" name="Text Placeholder 2">
            <a:extLst>
              <a:ext uri="{FF2B5EF4-FFF2-40B4-BE49-F238E27FC236}">
                <a16:creationId xmlns:a16="http://schemas.microsoft.com/office/drawing/2014/main" id="{F7F6EF83-8098-8E30-6E30-49AD73432718}"/>
              </a:ext>
            </a:extLst>
          </p:cNvPr>
          <p:cNvGraphicFramePr/>
          <p:nvPr>
            <p:extLst>
              <p:ext uri="{D42A27DB-BD31-4B8C-83A1-F6EECF244321}">
                <p14:modId xmlns:p14="http://schemas.microsoft.com/office/powerpoint/2010/main" val="4017634883"/>
              </p:ext>
            </p:extLst>
          </p:nvPr>
        </p:nvGraphicFramePr>
        <p:xfrm>
          <a:off x="250713" y="3699957"/>
          <a:ext cx="7282212" cy="23780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70390D01-3119-E26B-A12B-982E6C4A6526}"/>
              </a:ext>
            </a:extLst>
          </p:cNvPr>
          <p:cNvSpPr txBox="1"/>
          <p:nvPr/>
        </p:nvSpPr>
        <p:spPr>
          <a:xfrm>
            <a:off x="171006" y="6295140"/>
            <a:ext cx="8400237" cy="338554"/>
          </a:xfrm>
          <a:prstGeom prst="rect">
            <a:avLst/>
          </a:prstGeom>
          <a:noFill/>
        </p:spPr>
        <p:txBody>
          <a:bodyPr wrap="square" rtlCol="0">
            <a:spAutoFit/>
          </a:bodyPr>
          <a:lstStyle/>
          <a:p>
            <a:r>
              <a:rPr lang="en-US" sz="1600" b="1" dirty="0">
                <a:solidFill>
                  <a:srgbClr val="A2B526"/>
                </a:solidFill>
                <a:latin typeface="Arial" panose="020B0604020202020204" pitchFamily="34" charset="0"/>
                <a:cs typeface="Arial" panose="020B0604020202020204" pitchFamily="34" charset="0"/>
              </a:rPr>
              <a:t>STEP 3: PUT YOUR WISHES IN WRITING. NOTARIZE. SCAN TO MEDICAL RECORD</a:t>
            </a:r>
          </a:p>
        </p:txBody>
      </p:sp>
    </p:spTree>
    <p:extLst>
      <p:ext uri="{BB962C8B-B14F-4D97-AF65-F5344CB8AC3E}">
        <p14:creationId xmlns:p14="http://schemas.microsoft.com/office/powerpoint/2010/main" val="18420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BE8030-7274-076B-89E8-10D143E19FD7}"/>
              </a:ext>
            </a:extLst>
          </p:cNvPr>
          <p:cNvSpPr>
            <a:spLocks noGrp="1"/>
          </p:cNvSpPr>
          <p:nvPr>
            <p:ph type="title"/>
          </p:nvPr>
        </p:nvSpPr>
        <p:spPr>
          <a:xfrm>
            <a:off x="205324" y="437590"/>
            <a:ext cx="7606427" cy="517897"/>
          </a:xfrm>
        </p:spPr>
        <p:txBody>
          <a:bodyPr/>
          <a:lstStyle/>
          <a:p>
            <a:r>
              <a:rPr lang="en-US" sz="3200" dirty="0"/>
              <a:t>ACP Clinical Tools</a:t>
            </a:r>
          </a:p>
        </p:txBody>
      </p:sp>
      <p:sp>
        <p:nvSpPr>
          <p:cNvPr id="9" name="Content Placeholder 8">
            <a:extLst>
              <a:ext uri="{FF2B5EF4-FFF2-40B4-BE49-F238E27FC236}">
                <a16:creationId xmlns:a16="http://schemas.microsoft.com/office/drawing/2014/main" id="{2086ACFB-594F-A691-CECD-0AF2E80214EC}"/>
              </a:ext>
            </a:extLst>
          </p:cNvPr>
          <p:cNvSpPr>
            <a:spLocks noGrp="1"/>
          </p:cNvSpPr>
          <p:nvPr>
            <p:ph idx="1"/>
          </p:nvPr>
        </p:nvSpPr>
        <p:spPr/>
        <p:txBody>
          <a:bodyPr/>
          <a:lstStyle/>
          <a:p>
            <a:endParaRPr lang="en-US"/>
          </a:p>
        </p:txBody>
      </p:sp>
      <p:sp>
        <p:nvSpPr>
          <p:cNvPr id="10" name="Content Placeholder 9">
            <a:extLst>
              <a:ext uri="{FF2B5EF4-FFF2-40B4-BE49-F238E27FC236}">
                <a16:creationId xmlns:a16="http://schemas.microsoft.com/office/drawing/2014/main" id="{DE05631D-4C9B-4DD6-4DFE-ECCE5B5341D0}"/>
              </a:ext>
            </a:extLst>
          </p:cNvPr>
          <p:cNvSpPr>
            <a:spLocks noGrp="1"/>
          </p:cNvSpPr>
          <p:nvPr>
            <p:ph sz="quarter" idx="10"/>
          </p:nvPr>
        </p:nvSpPr>
        <p:spPr/>
        <p:txBody>
          <a:bodyPr/>
          <a:lstStyle/>
          <a:p>
            <a:endParaRPr lang="en-US"/>
          </a:p>
        </p:txBody>
      </p:sp>
      <p:pic>
        <p:nvPicPr>
          <p:cNvPr id="8" name="Picture 7" descr="A brochure of a doctor and a person&#10;&#10;Description automatically generated">
            <a:extLst>
              <a:ext uri="{FF2B5EF4-FFF2-40B4-BE49-F238E27FC236}">
                <a16:creationId xmlns:a16="http://schemas.microsoft.com/office/drawing/2014/main" id="{241D85A5-51D4-88B6-B449-5CAEAAEF5991}"/>
              </a:ext>
            </a:extLst>
          </p:cNvPr>
          <p:cNvPicPr>
            <a:picLocks noChangeAspect="1"/>
          </p:cNvPicPr>
          <p:nvPr/>
        </p:nvPicPr>
        <p:blipFill>
          <a:blip r:embed="rId3"/>
          <a:stretch>
            <a:fillRect/>
          </a:stretch>
        </p:blipFill>
        <p:spPr>
          <a:xfrm>
            <a:off x="557214" y="1370248"/>
            <a:ext cx="3656021" cy="4269032"/>
          </a:xfrm>
          <a:prstGeom prst="rect">
            <a:avLst/>
          </a:prstGeom>
        </p:spPr>
      </p:pic>
      <p:pic>
        <p:nvPicPr>
          <p:cNvPr id="5" name="Picture 4">
            <a:extLst>
              <a:ext uri="{FF2B5EF4-FFF2-40B4-BE49-F238E27FC236}">
                <a16:creationId xmlns:a16="http://schemas.microsoft.com/office/drawing/2014/main" id="{7DA5010B-4149-F0DC-042A-EA7BD7C3619A}"/>
              </a:ext>
            </a:extLst>
          </p:cNvPr>
          <p:cNvPicPr>
            <a:picLocks noChangeAspect="1"/>
          </p:cNvPicPr>
          <p:nvPr/>
        </p:nvPicPr>
        <p:blipFill>
          <a:blip r:embed="rId4"/>
          <a:stretch>
            <a:fillRect/>
          </a:stretch>
        </p:blipFill>
        <p:spPr>
          <a:xfrm>
            <a:off x="4213235" y="1370248"/>
            <a:ext cx="3776668" cy="4271511"/>
          </a:xfrm>
          <a:prstGeom prst="rect">
            <a:avLst/>
          </a:prstGeom>
        </p:spPr>
      </p:pic>
    </p:spTree>
    <p:extLst>
      <p:ext uri="{BB962C8B-B14F-4D97-AF65-F5344CB8AC3E}">
        <p14:creationId xmlns:p14="http://schemas.microsoft.com/office/powerpoint/2010/main" val="2433901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B90A5B-6DD5-ED47-7ACE-566AE2B69AC4}"/>
              </a:ext>
            </a:extLst>
          </p:cNvPr>
          <p:cNvSpPr>
            <a:spLocks noGrp="1"/>
          </p:cNvSpPr>
          <p:nvPr>
            <p:ph type="body" idx="14"/>
          </p:nvPr>
        </p:nvSpPr>
        <p:spPr/>
        <p:txBody>
          <a:bodyPr/>
          <a:lstStyle/>
          <a:p>
            <a:endParaRPr lang="en-US"/>
          </a:p>
        </p:txBody>
      </p:sp>
      <p:sp>
        <p:nvSpPr>
          <p:cNvPr id="4" name="Title 3">
            <a:extLst>
              <a:ext uri="{FF2B5EF4-FFF2-40B4-BE49-F238E27FC236}">
                <a16:creationId xmlns:a16="http://schemas.microsoft.com/office/drawing/2014/main" id="{8EBE8030-7274-076B-89E8-10D143E19FD7}"/>
              </a:ext>
            </a:extLst>
          </p:cNvPr>
          <p:cNvSpPr>
            <a:spLocks noGrp="1"/>
          </p:cNvSpPr>
          <p:nvPr>
            <p:ph type="title"/>
          </p:nvPr>
        </p:nvSpPr>
        <p:spPr>
          <a:xfrm>
            <a:off x="244376" y="461860"/>
            <a:ext cx="7887570" cy="737176"/>
          </a:xfrm>
        </p:spPr>
        <p:txBody>
          <a:bodyPr/>
          <a:lstStyle/>
          <a:p>
            <a:r>
              <a:rPr kumimoji="0" lang="en-US" sz="3200" b="1" i="0" u="none" strike="noStrike" kern="1200" cap="none" spc="0" normalizeH="0" baseline="0" noProof="0" dirty="0">
                <a:ln>
                  <a:noFill/>
                </a:ln>
                <a:solidFill>
                  <a:srgbClr val="8BD3D8"/>
                </a:solidFill>
                <a:effectLst/>
                <a:uLnTx/>
                <a:uFillTx/>
                <a:latin typeface="Arial"/>
                <a:ea typeface="+mj-ea"/>
                <a:cs typeface="Arial"/>
              </a:rPr>
              <a:t>ACP Clinical Tools</a:t>
            </a:r>
            <a:endParaRPr lang="en-US" dirty="0"/>
          </a:p>
        </p:txBody>
      </p:sp>
      <p:pic>
        <p:nvPicPr>
          <p:cNvPr id="6" name="Picture 5">
            <a:extLst>
              <a:ext uri="{FF2B5EF4-FFF2-40B4-BE49-F238E27FC236}">
                <a16:creationId xmlns:a16="http://schemas.microsoft.com/office/drawing/2014/main" id="{C804B58B-A004-72B5-147A-7607EF49B8FE}"/>
              </a:ext>
            </a:extLst>
          </p:cNvPr>
          <p:cNvPicPr>
            <a:picLocks noChangeAspect="1"/>
          </p:cNvPicPr>
          <p:nvPr/>
        </p:nvPicPr>
        <p:blipFill>
          <a:blip r:embed="rId3"/>
          <a:stretch>
            <a:fillRect/>
          </a:stretch>
        </p:blipFill>
        <p:spPr>
          <a:xfrm>
            <a:off x="508978" y="1437743"/>
            <a:ext cx="3765198" cy="4265211"/>
          </a:xfrm>
          <a:prstGeom prst="rect">
            <a:avLst/>
          </a:prstGeom>
        </p:spPr>
      </p:pic>
      <p:pic>
        <p:nvPicPr>
          <p:cNvPr id="9" name="Picture 8">
            <a:extLst>
              <a:ext uri="{FF2B5EF4-FFF2-40B4-BE49-F238E27FC236}">
                <a16:creationId xmlns:a16="http://schemas.microsoft.com/office/drawing/2014/main" id="{9A9845B3-DAB9-3A09-3E0E-8F50EEEC395C}"/>
              </a:ext>
            </a:extLst>
          </p:cNvPr>
          <p:cNvPicPr>
            <a:picLocks noChangeAspect="1"/>
          </p:cNvPicPr>
          <p:nvPr/>
        </p:nvPicPr>
        <p:blipFill>
          <a:blip r:embed="rId4"/>
          <a:stretch>
            <a:fillRect/>
          </a:stretch>
        </p:blipFill>
        <p:spPr>
          <a:xfrm>
            <a:off x="4274176" y="1430802"/>
            <a:ext cx="3765197" cy="4279091"/>
          </a:xfrm>
          <a:prstGeom prst="rect">
            <a:avLst/>
          </a:prstGeom>
        </p:spPr>
      </p:pic>
    </p:spTree>
    <p:extLst>
      <p:ext uri="{BB962C8B-B14F-4D97-AF65-F5344CB8AC3E}">
        <p14:creationId xmlns:p14="http://schemas.microsoft.com/office/powerpoint/2010/main" val="238660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95E7A-256C-D259-A1A0-730775D57394}"/>
              </a:ext>
            </a:extLst>
          </p:cNvPr>
          <p:cNvSpPr>
            <a:spLocks noGrp="1"/>
          </p:cNvSpPr>
          <p:nvPr>
            <p:ph type="title"/>
          </p:nvPr>
        </p:nvSpPr>
        <p:spPr/>
        <p:txBody>
          <a:bodyPr/>
          <a:lstStyle/>
          <a:p>
            <a:r>
              <a:rPr lang="en-US" sz="3200" dirty="0"/>
              <a:t>ACP Video</a:t>
            </a:r>
          </a:p>
        </p:txBody>
      </p:sp>
      <p:sp>
        <p:nvSpPr>
          <p:cNvPr id="2" name="Text Placeholder 1">
            <a:extLst>
              <a:ext uri="{FF2B5EF4-FFF2-40B4-BE49-F238E27FC236}">
                <a16:creationId xmlns:a16="http://schemas.microsoft.com/office/drawing/2014/main" id="{87B1EE2B-3444-031A-2052-08BB2D420574}"/>
              </a:ext>
            </a:extLst>
          </p:cNvPr>
          <p:cNvSpPr>
            <a:spLocks noGrp="1"/>
          </p:cNvSpPr>
          <p:nvPr>
            <p:ph idx="1"/>
          </p:nvPr>
        </p:nvSpPr>
        <p:spPr/>
        <p:txBody>
          <a:bodyPr/>
          <a:lstStyle/>
          <a:p>
            <a:endParaRPr lang="en-US"/>
          </a:p>
        </p:txBody>
      </p:sp>
      <p:pic>
        <p:nvPicPr>
          <p:cNvPr id="6" name="Picture 5" descr="A person with curly hair&#10;&#10;Description automatically generated">
            <a:hlinkClick r:id="rId3"/>
            <a:extLst>
              <a:ext uri="{FF2B5EF4-FFF2-40B4-BE49-F238E27FC236}">
                <a16:creationId xmlns:a16="http://schemas.microsoft.com/office/drawing/2014/main" id="{0F99719A-9FBD-1A68-1016-7F7543487034}"/>
              </a:ext>
            </a:extLst>
          </p:cNvPr>
          <p:cNvPicPr>
            <a:picLocks noChangeAspect="1"/>
          </p:cNvPicPr>
          <p:nvPr/>
        </p:nvPicPr>
        <p:blipFill>
          <a:blip r:embed="rId4"/>
          <a:stretch>
            <a:fillRect/>
          </a:stretch>
        </p:blipFill>
        <p:spPr>
          <a:xfrm>
            <a:off x="511800" y="2284282"/>
            <a:ext cx="7036951" cy="3855296"/>
          </a:xfrm>
          <a:prstGeom prst="rect">
            <a:avLst/>
          </a:prstGeom>
        </p:spPr>
      </p:pic>
    </p:spTree>
    <p:extLst>
      <p:ext uri="{BB962C8B-B14F-4D97-AF65-F5344CB8AC3E}">
        <p14:creationId xmlns:p14="http://schemas.microsoft.com/office/powerpoint/2010/main" val="394626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3D5F-2E8E-96EB-859D-F3CC7A447D9F}"/>
              </a:ext>
            </a:extLst>
          </p:cNvPr>
          <p:cNvSpPr>
            <a:spLocks noGrp="1"/>
          </p:cNvSpPr>
          <p:nvPr>
            <p:ph type="title"/>
          </p:nvPr>
        </p:nvSpPr>
        <p:spPr>
          <a:xfrm>
            <a:off x="632452" y="983189"/>
            <a:ext cx="7606427" cy="854489"/>
          </a:xfrm>
        </p:spPr>
        <p:txBody>
          <a:bodyPr/>
          <a:lstStyle/>
          <a:p>
            <a:r>
              <a:rPr lang="en-US" sz="3200" dirty="0"/>
              <a:t>ACP Clinical Tools</a:t>
            </a:r>
          </a:p>
        </p:txBody>
      </p:sp>
      <p:pic>
        <p:nvPicPr>
          <p:cNvPr id="7" name="Content Placeholder 6" descr="A blue card with white text&#10;&#10;Description automatically generated">
            <a:extLst>
              <a:ext uri="{FF2B5EF4-FFF2-40B4-BE49-F238E27FC236}">
                <a16:creationId xmlns:a16="http://schemas.microsoft.com/office/drawing/2014/main" id="{FAAEBD8B-A3A4-56F6-2BFF-DB591DC44887}"/>
              </a:ext>
            </a:extLst>
          </p:cNvPr>
          <p:cNvPicPr>
            <a:picLocks noGrp="1" noChangeAspect="1"/>
          </p:cNvPicPr>
          <p:nvPr>
            <p:ph idx="1"/>
          </p:nvPr>
        </p:nvPicPr>
        <p:blipFill>
          <a:blip r:embed="rId3"/>
          <a:stretch>
            <a:fillRect/>
          </a:stretch>
        </p:blipFill>
        <p:spPr>
          <a:xfrm>
            <a:off x="2119216" y="1855850"/>
            <a:ext cx="3748923" cy="4847566"/>
          </a:xfrm>
        </p:spPr>
      </p:pic>
    </p:spTree>
    <p:extLst>
      <p:ext uri="{BB962C8B-B14F-4D97-AF65-F5344CB8AC3E}">
        <p14:creationId xmlns:p14="http://schemas.microsoft.com/office/powerpoint/2010/main" val="2440084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9EC37-BA5B-E751-03D4-378EB28DCA0F}"/>
              </a:ext>
            </a:extLst>
          </p:cNvPr>
          <p:cNvSpPr>
            <a:spLocks noGrp="1"/>
          </p:cNvSpPr>
          <p:nvPr>
            <p:ph type="title"/>
          </p:nvPr>
        </p:nvSpPr>
        <p:spPr>
          <a:xfrm>
            <a:off x="371194" y="201448"/>
            <a:ext cx="7606427" cy="1301093"/>
          </a:xfrm>
        </p:spPr>
        <p:txBody>
          <a:bodyPr anchor="b">
            <a:normAutofit/>
          </a:bodyPr>
          <a:lstStyle/>
          <a:p>
            <a:r>
              <a:rPr lang="en-US" sz="4600" dirty="0"/>
              <a:t> </a:t>
            </a:r>
            <a:r>
              <a:rPr lang="en-US" sz="3200" dirty="0"/>
              <a:t>ACP Clinical Tools</a:t>
            </a:r>
          </a:p>
        </p:txBody>
      </p:sp>
      <p:pic>
        <p:nvPicPr>
          <p:cNvPr id="5" name="Picture 4" descr="A group of people smiling for a photo&#10;&#10;Description automatically generated">
            <a:extLst>
              <a:ext uri="{FF2B5EF4-FFF2-40B4-BE49-F238E27FC236}">
                <a16:creationId xmlns:a16="http://schemas.microsoft.com/office/drawing/2014/main" id="{A3176455-6FC1-A20A-DE76-55B4A3045528}"/>
              </a:ext>
            </a:extLst>
          </p:cNvPr>
          <p:cNvPicPr>
            <a:picLocks noChangeAspect="1"/>
          </p:cNvPicPr>
          <p:nvPr/>
        </p:nvPicPr>
        <p:blipFill>
          <a:blip r:embed="rId3"/>
          <a:stretch>
            <a:fillRect/>
          </a:stretch>
        </p:blipFill>
        <p:spPr>
          <a:xfrm>
            <a:off x="673239" y="1502541"/>
            <a:ext cx="2261001" cy="5137662"/>
          </a:xfrm>
          <a:prstGeom prst="rect">
            <a:avLst/>
          </a:prstGeom>
          <a:noFill/>
        </p:spPr>
      </p:pic>
      <p:pic>
        <p:nvPicPr>
          <p:cNvPr id="2" name="Content Placeholder 3" descr="A brochure with text and images&#10;&#10;Description automatically generated">
            <a:extLst>
              <a:ext uri="{FF2B5EF4-FFF2-40B4-BE49-F238E27FC236}">
                <a16:creationId xmlns:a16="http://schemas.microsoft.com/office/drawing/2014/main" id="{FA76E83D-0368-BE2F-B06E-05FA58714EA9}"/>
              </a:ext>
            </a:extLst>
          </p:cNvPr>
          <p:cNvPicPr>
            <a:picLocks noGrp="1" noChangeAspect="1"/>
          </p:cNvPicPr>
          <p:nvPr>
            <p:ph idx="1"/>
          </p:nvPr>
        </p:nvPicPr>
        <p:blipFill>
          <a:blip r:embed="rId4"/>
          <a:stretch>
            <a:fillRect/>
          </a:stretch>
        </p:blipFill>
        <p:spPr>
          <a:xfrm>
            <a:off x="3055590" y="1787238"/>
            <a:ext cx="4363455" cy="3283523"/>
          </a:xfrm>
          <a:noFill/>
        </p:spPr>
      </p:pic>
      <p:sp>
        <p:nvSpPr>
          <p:cNvPr id="3" name="TextBox 2">
            <a:extLst>
              <a:ext uri="{FF2B5EF4-FFF2-40B4-BE49-F238E27FC236}">
                <a16:creationId xmlns:a16="http://schemas.microsoft.com/office/drawing/2014/main" id="{355B7089-3111-887A-EA7A-90AF995CF14D}"/>
              </a:ext>
            </a:extLst>
          </p:cNvPr>
          <p:cNvSpPr txBox="1"/>
          <p:nvPr/>
        </p:nvSpPr>
        <p:spPr>
          <a:xfrm>
            <a:off x="3135086" y="5365820"/>
            <a:ext cx="4079630" cy="369332"/>
          </a:xfrm>
          <a:prstGeom prst="rect">
            <a:avLst/>
          </a:prstGeom>
          <a:noFill/>
        </p:spPr>
        <p:txBody>
          <a:bodyPr wrap="square" rtlCol="0">
            <a:spAutoFit/>
          </a:bodyPr>
          <a:lstStyle/>
          <a:p>
            <a:r>
              <a:rPr lang="en-US" b="1" dirty="0">
                <a:solidFill>
                  <a:srgbClr val="8BD3D8"/>
                </a:solidFill>
              </a:rPr>
              <a:t>PREPARE FOR YOUR CARE</a:t>
            </a:r>
          </a:p>
        </p:txBody>
      </p:sp>
    </p:spTree>
    <p:extLst>
      <p:ext uri="{BB962C8B-B14F-4D97-AF65-F5344CB8AC3E}">
        <p14:creationId xmlns:p14="http://schemas.microsoft.com/office/powerpoint/2010/main" val="539385234"/>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1781</TotalTime>
  <Words>1381</Words>
  <Application>Microsoft Office PowerPoint</Application>
  <PresentationFormat>On-screen Show (4:3)</PresentationFormat>
  <Paragraphs>105</Paragraphs>
  <Slides>18</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Arial-BoldMT</vt:lpstr>
      <vt:lpstr>Calibri</vt:lpstr>
      <vt:lpstr>Wingdings</vt:lpstr>
      <vt:lpstr>Default Theme</vt:lpstr>
      <vt:lpstr>UNMC Theme</vt:lpstr>
      <vt:lpstr>Sharing What Matters as patients complete Advance Care Planning</vt:lpstr>
      <vt:lpstr>Objectives</vt:lpstr>
      <vt:lpstr>Quick Quiz</vt:lpstr>
      <vt:lpstr>   Advance Care Planning-Defined</vt:lpstr>
      <vt:lpstr>ACP Clinical Tools</vt:lpstr>
      <vt:lpstr>ACP Clinical Tools</vt:lpstr>
      <vt:lpstr>ACP Video</vt:lpstr>
      <vt:lpstr>ACP Clinical Tools</vt:lpstr>
      <vt:lpstr> ACP Clinical Tools</vt:lpstr>
      <vt:lpstr>ACP Video</vt:lpstr>
      <vt:lpstr>Advance Care Planning Liaison </vt:lpstr>
      <vt:lpstr>ACP Outcome Changes</vt:lpstr>
      <vt:lpstr>ACP Outcome Changes</vt:lpstr>
      <vt:lpstr>PowerPoint Presentation</vt:lpstr>
      <vt:lpstr>PowerPoint Presentation</vt:lpstr>
      <vt:lpstr>PowerPoint Presentation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Merchant, Stefan J</cp:lastModifiedBy>
  <cp:revision>176</cp:revision>
  <dcterms:created xsi:type="dcterms:W3CDTF">2014-09-17T15:14:42Z</dcterms:created>
  <dcterms:modified xsi:type="dcterms:W3CDTF">2024-05-02T16:42:38Z</dcterms:modified>
</cp:coreProperties>
</file>