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2" r:id="rId1"/>
    <p:sldMasterId id="2147483803"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5143500" type="screen16x9"/>
  <p:notesSz cx="6858000" cy="9144000"/>
  <p:embeddedFontLst>
    <p:embeddedFont>
      <p:font typeface="Barlow" panose="00000500000000000000" pitchFamily="2" charset="0"/>
      <p:regular r:id="rId57"/>
      <p:bold r:id="rId58"/>
      <p:italic r:id="rId59"/>
      <p:boldItalic r:id="rId60"/>
    </p:embeddedFont>
    <p:embeddedFont>
      <p:font typeface="Barlow Light" panose="00000400000000000000" pitchFamily="2" charset="0"/>
      <p:regular r:id="rId61"/>
      <p:bold r:id="rId62"/>
      <p:italic r:id="rId63"/>
      <p:boldItalic r:id="rId64"/>
    </p:embeddedFont>
    <p:embeddedFont>
      <p:font typeface="Barlow Medium" panose="00000600000000000000" pitchFamily="2" charset="0"/>
      <p:regular r:id="rId65"/>
      <p:bold r:id="rId66"/>
      <p:italic r:id="rId67"/>
      <p:boldItalic r:id="rId68"/>
    </p:embeddedFont>
    <p:embeddedFont>
      <p:font typeface="Barlow SemiBold" panose="000007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2e81ea8048a_0_1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5" name="Google Shape;1865;g2e81ea8048a_0_16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38d0a1852e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38d0a1852e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37f32253e9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 name="Google Shape;1971;g37f32253e9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38d0a1852e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38d0a1852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377ff88f7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377ff88f7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375dfaaa76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375dfaaa76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37527a0f69d_0_4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37527a0f69d_0_4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37527a0f69d_0_2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37527a0f69d_0_2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377ff88f73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377ff88f73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37527a0f69d_0_8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37527a0f69d_0_8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37527a0f69d_0_8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37527a0f69d_0_8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28362bbd66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2" name="Google Shape;1902;g28362bbd6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37527a0f69d_0_8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37527a0f69d_0_8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38e33c9334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38e33c933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g37527a0f69d_0_8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7" name="Google Shape;2067;g37527a0f69d_0_8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37527a0f69d_0_8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6" name="Google Shape;2076;g37527a0f69d_0_8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348be31dc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348be31dc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37743e1fc9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37743e1fc9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37743e1fc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37743e1fc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37743e1fc9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37743e1fc9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348be31dc5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348be31dc5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37743e1fc9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37743e1fc9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2835377b5a6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2835377b5a6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348be31dc5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348be31dc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37527a0f69d_0_8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7" name="Google Shape;2137;g37527a0f69d_0_8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37743e1fc9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37743e1fc9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38e33c933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38e33c933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37527a0f69d_0_4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37527a0f69d_0_4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37743e1fc9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37743e1fc9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37527a0f69d_0_5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37527a0f69d_0_5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382b6c213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382b6c21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g37527a0f69d_0_5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37527a0f69d_0_5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37527a0f69d_0_5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37527a0f69d_0_5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37527a0f69d_0_8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37527a0f69d_0_8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37527a0f69d_0_50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37527a0f69d_0_5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37743e1fc9e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37743e1fc9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37527a0f69d_0_59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4" name="Google Shape;2224;g37527a0f69d_0_5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37743e1fc9e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37743e1fc9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g348be31dc5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0" name="Google Shape;2240;g348be31dc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37527a0f69d_0_68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37527a0f69d_0_6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37527a0f69d_0_6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37527a0f69d_0_6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g37527a0f69d_0_68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3" name="Google Shape;2263;g37527a0f69d_0_6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388557926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388557926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3855b47b0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3855b47b0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3873d3ba7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3873d3ba7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37743e1fc9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37743e1fc9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382b6c213b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382b6c213b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382b6c213b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382b6c213b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2e81ea8048a_0_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2e81ea8048a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75dfaaa7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75dfaaa7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37e964dd7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37e964dd7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2f6e1255ad3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5" name="Google Shape;1945;g2f6e1255ad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37527a0f69d_0_8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37527a0f69d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0.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2.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Master" Target="../slideMasters/slideMaster2.xml"/><Relationship Id="rId5" Type="http://schemas.openxmlformats.org/officeDocument/2006/relationships/image" Target="../media/image47.png"/><Relationship Id="rId4" Type="http://schemas.openxmlformats.org/officeDocument/2006/relationships/image" Target="../media/image25.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2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52.png"/><Relationship Id="rId5" Type="http://schemas.openxmlformats.org/officeDocument/2006/relationships/image" Target="../media/image11.png"/><Relationship Id="rId4" Type="http://schemas.openxmlformats.org/officeDocument/2006/relationships/image" Target="../media/image5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Master" Target="../slideMasters/slideMaster2.xml"/><Relationship Id="rId5" Type="http://schemas.openxmlformats.org/officeDocument/2006/relationships/image" Target="../media/image54.png"/><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5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5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60.png"/><Relationship Id="rId4" Type="http://schemas.openxmlformats.org/officeDocument/2006/relationships/image" Target="../media/image5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6.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6.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2.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4.png"/></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Master" Target="../slideMasters/slideMaster2.xml"/><Relationship Id="rId5" Type="http://schemas.openxmlformats.org/officeDocument/2006/relationships/image" Target="../media/image54.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11.png"/><Relationship Id="rId4" Type="http://schemas.openxmlformats.org/officeDocument/2006/relationships/image" Target="../media/image5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Master" Target="../slideMasters/slideMaster1.xml"/><Relationship Id="rId5" Type="http://schemas.openxmlformats.org/officeDocument/2006/relationships/image" Target="../media/image54.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60.png"/><Relationship Id="rId4" Type="http://schemas.openxmlformats.org/officeDocument/2006/relationships/image" Target="../media/image5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0.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9ECF5"/>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595308" y="468986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0" name="Google Shape;10;p2"/>
          <p:cNvGrpSpPr/>
          <p:nvPr/>
        </p:nvGrpSpPr>
        <p:grpSpPr>
          <a:xfrm>
            <a:off x="5989376" y="4075642"/>
            <a:ext cx="1051505" cy="1059212"/>
            <a:chOff x="0" y="0"/>
            <a:chExt cx="788471" cy="785125"/>
          </a:xfrm>
        </p:grpSpPr>
        <p:sp>
          <p:nvSpPr>
            <p:cNvPr id="11" name="Google Shape;11;p2"/>
            <p:cNvSpPr/>
            <p:nvPr/>
          </p:nvSpPr>
          <p:spPr>
            <a:xfrm>
              <a:off x="0" y="0"/>
              <a:ext cx="788471" cy="785125"/>
            </a:xfrm>
            <a:custGeom>
              <a:avLst/>
              <a:gdLst/>
              <a:ahLst/>
              <a:cxnLst/>
              <a:rect l="l" t="t" r="r" b="b"/>
              <a:pathLst>
                <a:path w="788471" h="785125" extrusionOk="0">
                  <a:moveTo>
                    <a:pt x="0" y="0"/>
                  </a:moveTo>
                  <a:lnTo>
                    <a:pt x="788471" y="0"/>
                  </a:lnTo>
                  <a:lnTo>
                    <a:pt x="788471" y="785125"/>
                  </a:lnTo>
                  <a:lnTo>
                    <a:pt x="0" y="785125"/>
                  </a:lnTo>
                  <a:close/>
                </a:path>
              </a:pathLst>
            </a:custGeom>
            <a:solidFill>
              <a:srgbClr val="FFFFFF"/>
            </a:solidFill>
            <a:ln>
              <a:noFill/>
            </a:ln>
          </p:spPr>
        </p:sp>
        <p:sp>
          <p:nvSpPr>
            <p:cNvPr id="12" name="Google Shape;12;p2"/>
            <p:cNvSpPr txBox="1"/>
            <p:nvPr/>
          </p:nvSpPr>
          <p:spPr>
            <a:xfrm>
              <a:off x="0" y="0"/>
              <a:ext cx="788400" cy="785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3" name="Google Shape;13;p2"/>
          <p:cNvGrpSpPr/>
          <p:nvPr/>
        </p:nvGrpSpPr>
        <p:grpSpPr>
          <a:xfrm>
            <a:off x="7036990" y="3033077"/>
            <a:ext cx="1067524" cy="1058919"/>
            <a:chOff x="0" y="0"/>
            <a:chExt cx="800483" cy="784908"/>
          </a:xfrm>
        </p:grpSpPr>
        <p:sp>
          <p:nvSpPr>
            <p:cNvPr id="14" name="Google Shape;14;p2"/>
            <p:cNvSpPr/>
            <p:nvPr/>
          </p:nvSpPr>
          <p:spPr>
            <a:xfrm>
              <a:off x="0" y="0"/>
              <a:ext cx="800483" cy="784908"/>
            </a:xfrm>
            <a:custGeom>
              <a:avLst/>
              <a:gdLst/>
              <a:ahLst/>
              <a:cxnLst/>
              <a:rect l="l" t="t" r="r" b="b"/>
              <a:pathLst>
                <a:path w="800483" h="784908" extrusionOk="0">
                  <a:moveTo>
                    <a:pt x="0" y="0"/>
                  </a:moveTo>
                  <a:lnTo>
                    <a:pt x="800483" y="0"/>
                  </a:lnTo>
                  <a:lnTo>
                    <a:pt x="800483" y="784908"/>
                  </a:lnTo>
                  <a:lnTo>
                    <a:pt x="0" y="784908"/>
                  </a:lnTo>
                  <a:close/>
                </a:path>
              </a:pathLst>
            </a:custGeom>
            <a:solidFill>
              <a:srgbClr val="CBD64A"/>
            </a:solidFill>
            <a:ln>
              <a:noFill/>
            </a:ln>
          </p:spPr>
        </p:sp>
        <p:sp>
          <p:nvSpPr>
            <p:cNvPr id="15" name="Google Shape;15;p2"/>
            <p:cNvSpPr txBox="1"/>
            <p:nvPr/>
          </p:nvSpPr>
          <p:spPr>
            <a:xfrm>
              <a:off x="0" y="0"/>
              <a:ext cx="8004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6" name="Google Shape;16;p2"/>
          <p:cNvSpPr/>
          <p:nvPr/>
        </p:nvSpPr>
        <p:spPr>
          <a:xfrm rot="-5400000" flipH="1">
            <a:off x="4937115" y="4097170"/>
            <a:ext cx="1056072" cy="1045615"/>
          </a:xfrm>
          <a:custGeom>
            <a:avLst/>
            <a:gdLst/>
            <a:ahLst/>
            <a:cxnLst/>
            <a:rect l="l" t="t" r="r" b="b"/>
            <a:pathLst>
              <a:path w="2091231" h="2091231" extrusionOk="0">
                <a:moveTo>
                  <a:pt x="0" y="0"/>
                </a:moveTo>
                <a:lnTo>
                  <a:pt x="0" y="2091231"/>
                </a:lnTo>
                <a:lnTo>
                  <a:pt x="2091231" y="2091231"/>
                </a:lnTo>
                <a:lnTo>
                  <a:pt x="2091231" y="0"/>
                </a:lnTo>
                <a:lnTo>
                  <a:pt x="0" y="0"/>
                </a:lnTo>
                <a:close/>
              </a:path>
            </a:pathLst>
          </a:custGeom>
          <a:blipFill rotWithShape="1">
            <a:blip r:embed="rId2">
              <a:alphaModFix/>
            </a:blip>
            <a:stretch>
              <a:fillRect/>
            </a:stretch>
          </a:blipFill>
          <a:ln>
            <a:noFill/>
          </a:ln>
        </p:spPr>
      </p:sp>
      <p:sp>
        <p:nvSpPr>
          <p:cNvPr id="17" name="Google Shape;17;p2"/>
          <p:cNvSpPr/>
          <p:nvPr/>
        </p:nvSpPr>
        <p:spPr>
          <a:xfrm rot="-5400000" flipH="1">
            <a:off x="7031762" y="1977679"/>
            <a:ext cx="1056072" cy="1045615"/>
          </a:xfrm>
          <a:custGeom>
            <a:avLst/>
            <a:gdLst/>
            <a:ahLst/>
            <a:cxnLst/>
            <a:rect l="l" t="t" r="r" b="b"/>
            <a:pathLst>
              <a:path w="2091231" h="2091231" extrusionOk="0">
                <a:moveTo>
                  <a:pt x="0" y="2091231"/>
                </a:moveTo>
                <a:lnTo>
                  <a:pt x="2091231" y="2091231"/>
                </a:lnTo>
                <a:lnTo>
                  <a:pt x="2091231" y="0"/>
                </a:lnTo>
                <a:lnTo>
                  <a:pt x="0" y="0"/>
                </a:lnTo>
                <a:lnTo>
                  <a:pt x="0" y="2091231"/>
                </a:lnTo>
                <a:close/>
              </a:path>
            </a:pathLst>
          </a:custGeom>
          <a:blipFill rotWithShape="1">
            <a:blip r:embed="rId3">
              <a:alphaModFix/>
            </a:blip>
            <a:stretch>
              <a:fillRect/>
            </a:stretch>
          </a:blipFill>
          <a:ln>
            <a:noFill/>
          </a:ln>
        </p:spPr>
      </p:sp>
      <p:grpSp>
        <p:nvGrpSpPr>
          <p:cNvPr id="18" name="Google Shape;18;p2"/>
          <p:cNvGrpSpPr/>
          <p:nvPr/>
        </p:nvGrpSpPr>
        <p:grpSpPr>
          <a:xfrm>
            <a:off x="8096966" y="3033077"/>
            <a:ext cx="1045370" cy="1058980"/>
            <a:chOff x="0" y="0"/>
            <a:chExt cx="2783942" cy="2787522"/>
          </a:xfrm>
        </p:grpSpPr>
        <p:grpSp>
          <p:nvGrpSpPr>
            <p:cNvPr id="19" name="Google Shape;19;p2"/>
            <p:cNvGrpSpPr/>
            <p:nvPr/>
          </p:nvGrpSpPr>
          <p:grpSpPr>
            <a:xfrm>
              <a:off x="0" y="0"/>
              <a:ext cx="2783942" cy="2787522"/>
              <a:chOff x="0" y="0"/>
              <a:chExt cx="783900" cy="784908"/>
            </a:xfrm>
          </p:grpSpPr>
          <p:sp>
            <p:nvSpPr>
              <p:cNvPr id="20" name="Google Shape;20;p2"/>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21" name="Google Shape;21;p2"/>
              <p:cNvSpPr txBox="1"/>
              <p:nvPr/>
            </p:nvSpPr>
            <p:spPr>
              <a:xfrm>
                <a:off x="0" y="0"/>
                <a:ext cx="7839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22" name="Google Shape;22;p2"/>
            <p:cNvSpPr/>
            <p:nvPr/>
          </p:nvSpPr>
          <p:spPr>
            <a:xfrm>
              <a:off x="168512" y="202527"/>
              <a:ext cx="2441549" cy="2281738"/>
            </a:xfrm>
            <a:custGeom>
              <a:avLst/>
              <a:gdLst/>
              <a:ahLst/>
              <a:cxnLst/>
              <a:rect l="l" t="t" r="r" b="b"/>
              <a:pathLst>
                <a:path w="2441549" h="2281738" extrusionOk="0">
                  <a:moveTo>
                    <a:pt x="0" y="0"/>
                  </a:moveTo>
                  <a:lnTo>
                    <a:pt x="2441549" y="0"/>
                  </a:lnTo>
                  <a:lnTo>
                    <a:pt x="2441549" y="2281739"/>
                  </a:lnTo>
                  <a:lnTo>
                    <a:pt x="0" y="2281739"/>
                  </a:lnTo>
                  <a:lnTo>
                    <a:pt x="0" y="0"/>
                  </a:lnTo>
                  <a:close/>
                </a:path>
              </a:pathLst>
            </a:custGeom>
            <a:blipFill rotWithShape="1">
              <a:blip r:embed="rId4">
                <a:alphaModFix/>
              </a:blip>
              <a:stretch>
                <a:fillRect/>
              </a:stretch>
            </a:blipFill>
            <a:ln>
              <a:noFill/>
            </a:ln>
          </p:spPr>
        </p:sp>
      </p:grpSp>
      <p:grpSp>
        <p:nvGrpSpPr>
          <p:cNvPr id="23" name="Google Shape;23;p2"/>
          <p:cNvGrpSpPr/>
          <p:nvPr/>
        </p:nvGrpSpPr>
        <p:grpSpPr>
          <a:xfrm>
            <a:off x="5989376" y="3033077"/>
            <a:ext cx="1047810" cy="1058919"/>
            <a:chOff x="0" y="0"/>
            <a:chExt cx="785700" cy="784908"/>
          </a:xfrm>
        </p:grpSpPr>
        <p:sp>
          <p:nvSpPr>
            <p:cNvPr id="24" name="Google Shape;24;p2"/>
            <p:cNvSpPr/>
            <p:nvPr/>
          </p:nvSpPr>
          <p:spPr>
            <a:xfrm>
              <a:off x="0" y="0"/>
              <a:ext cx="785560" cy="784908"/>
            </a:xfrm>
            <a:custGeom>
              <a:avLst/>
              <a:gdLst/>
              <a:ahLst/>
              <a:cxnLst/>
              <a:rect l="l" t="t" r="r" b="b"/>
              <a:pathLst>
                <a:path w="785560" h="784908" extrusionOk="0">
                  <a:moveTo>
                    <a:pt x="0" y="0"/>
                  </a:moveTo>
                  <a:lnTo>
                    <a:pt x="785560" y="0"/>
                  </a:lnTo>
                  <a:lnTo>
                    <a:pt x="785560" y="784908"/>
                  </a:lnTo>
                  <a:lnTo>
                    <a:pt x="0" y="784908"/>
                  </a:lnTo>
                  <a:close/>
                </a:path>
              </a:pathLst>
            </a:custGeom>
            <a:solidFill>
              <a:srgbClr val="9FE3D0"/>
            </a:solidFill>
            <a:ln>
              <a:noFill/>
            </a:ln>
          </p:spPr>
        </p:sp>
        <p:sp>
          <p:nvSpPr>
            <p:cNvPr id="25" name="Google Shape;25;p2"/>
            <p:cNvSpPr txBox="1"/>
            <p:nvPr/>
          </p:nvSpPr>
          <p:spPr>
            <a:xfrm>
              <a:off x="0" y="0"/>
              <a:ext cx="7857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26" name="Google Shape;26;p2"/>
          <p:cNvGrpSpPr/>
          <p:nvPr/>
        </p:nvGrpSpPr>
        <p:grpSpPr>
          <a:xfrm>
            <a:off x="7040873" y="4091942"/>
            <a:ext cx="1083178" cy="1078204"/>
            <a:chOff x="0" y="0"/>
            <a:chExt cx="2884629" cy="2838125"/>
          </a:xfrm>
        </p:grpSpPr>
        <p:grpSp>
          <p:nvGrpSpPr>
            <p:cNvPr id="27" name="Google Shape;27;p2"/>
            <p:cNvGrpSpPr/>
            <p:nvPr/>
          </p:nvGrpSpPr>
          <p:grpSpPr>
            <a:xfrm>
              <a:off x="0" y="2394"/>
              <a:ext cx="2884629" cy="2835731"/>
              <a:chOff x="0" y="0"/>
              <a:chExt cx="786431" cy="773100"/>
            </a:xfrm>
          </p:grpSpPr>
          <p:sp>
            <p:nvSpPr>
              <p:cNvPr id="28" name="Google Shape;28;p2"/>
              <p:cNvSpPr/>
              <p:nvPr/>
            </p:nvSpPr>
            <p:spPr>
              <a:xfrm>
                <a:off x="0" y="0"/>
                <a:ext cx="786431" cy="772999"/>
              </a:xfrm>
              <a:custGeom>
                <a:avLst/>
                <a:gdLst/>
                <a:ahLst/>
                <a:cxnLst/>
                <a:rect l="l" t="t" r="r" b="b"/>
                <a:pathLst>
                  <a:path w="786431" h="772999" extrusionOk="0">
                    <a:moveTo>
                      <a:pt x="0" y="0"/>
                    </a:moveTo>
                    <a:lnTo>
                      <a:pt x="786431" y="0"/>
                    </a:lnTo>
                    <a:lnTo>
                      <a:pt x="786431" y="772999"/>
                    </a:lnTo>
                    <a:lnTo>
                      <a:pt x="0" y="772999"/>
                    </a:lnTo>
                    <a:close/>
                  </a:path>
                </a:pathLst>
              </a:custGeom>
              <a:solidFill>
                <a:srgbClr val="C1B3DD"/>
              </a:solidFill>
              <a:ln>
                <a:noFill/>
              </a:ln>
            </p:spPr>
          </p:sp>
          <p:sp>
            <p:nvSpPr>
              <p:cNvPr id="29" name="Google Shape;29;p2"/>
              <p:cNvSpPr txBox="1"/>
              <p:nvPr/>
            </p:nvSpPr>
            <p:spPr>
              <a:xfrm>
                <a:off x="0" y="0"/>
                <a:ext cx="786300" cy="773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30" name="Google Shape;30;p2"/>
            <p:cNvSpPr/>
            <p:nvPr/>
          </p:nvSpPr>
          <p:spPr>
            <a:xfrm rot="-5400000">
              <a:off x="22427" y="-8556"/>
              <a:ext cx="2802626" cy="2819738"/>
            </a:xfrm>
            <a:custGeom>
              <a:avLst/>
              <a:gdLst/>
              <a:ahLst/>
              <a:cxnLst/>
              <a:rect l="l" t="t" r="r" b="b"/>
              <a:pathLst>
                <a:path w="2802626" h="2819738" extrusionOk="0">
                  <a:moveTo>
                    <a:pt x="0" y="0"/>
                  </a:moveTo>
                  <a:lnTo>
                    <a:pt x="2802627" y="0"/>
                  </a:lnTo>
                  <a:lnTo>
                    <a:pt x="2802627" y="2819738"/>
                  </a:lnTo>
                  <a:lnTo>
                    <a:pt x="0" y="2819738"/>
                  </a:lnTo>
                  <a:lnTo>
                    <a:pt x="0" y="0"/>
                  </a:lnTo>
                  <a:close/>
                </a:path>
              </a:pathLst>
            </a:custGeom>
            <a:blipFill rotWithShape="1">
              <a:blip r:embed="rId5">
                <a:alphaModFix/>
              </a:blip>
              <a:stretch>
                <a:fillRect l="-1249" b="-2299"/>
              </a:stretch>
            </a:blipFill>
            <a:ln>
              <a:noFill/>
            </a:ln>
          </p:spPr>
        </p:sp>
      </p:grpSp>
      <p:sp>
        <p:nvSpPr>
          <p:cNvPr id="31" name="Google Shape;31;p2"/>
          <p:cNvSpPr/>
          <p:nvPr/>
        </p:nvSpPr>
        <p:spPr>
          <a:xfrm rot="10800000">
            <a:off x="8098385" y="4095028"/>
            <a:ext cx="1045615" cy="1056072"/>
          </a:xfrm>
          <a:custGeom>
            <a:avLst/>
            <a:gdLst/>
            <a:ahLst/>
            <a:cxnLst/>
            <a:rect l="l" t="t" r="r" b="b"/>
            <a:pathLst>
              <a:path w="2091231" h="2091231" extrusionOk="0">
                <a:moveTo>
                  <a:pt x="2091231" y="2091231"/>
                </a:moveTo>
                <a:lnTo>
                  <a:pt x="0" y="2091231"/>
                </a:lnTo>
                <a:lnTo>
                  <a:pt x="0" y="0"/>
                </a:lnTo>
                <a:lnTo>
                  <a:pt x="2091231" y="0"/>
                </a:lnTo>
                <a:lnTo>
                  <a:pt x="2091231" y="2091231"/>
                </a:lnTo>
                <a:close/>
              </a:path>
            </a:pathLst>
          </a:custGeom>
          <a:blipFill rotWithShape="1">
            <a:blip r:embed="rId6">
              <a:alphaModFix/>
            </a:blip>
            <a:stretch>
              <a:fillRect/>
            </a:stretch>
          </a:blipFill>
          <a:ln>
            <a:noFill/>
          </a:ln>
        </p:spPr>
      </p:sp>
      <p:sp>
        <p:nvSpPr>
          <p:cNvPr id="32" name="Google Shape;32;p2"/>
          <p:cNvSpPr/>
          <p:nvPr/>
        </p:nvSpPr>
        <p:spPr>
          <a:xfrm rot="5400000">
            <a:off x="6124298" y="3126484"/>
            <a:ext cx="778434" cy="917532"/>
          </a:xfrm>
          <a:custGeom>
            <a:avLst/>
            <a:gdLst/>
            <a:ahLst/>
            <a:cxnLst/>
            <a:rect l="l" t="t" r="r" b="b"/>
            <a:pathLst>
              <a:path w="1541454" h="1835064" extrusionOk="0">
                <a:moveTo>
                  <a:pt x="0" y="0"/>
                </a:moveTo>
                <a:lnTo>
                  <a:pt x="1541454" y="0"/>
                </a:lnTo>
                <a:lnTo>
                  <a:pt x="1541454" y="1835064"/>
                </a:lnTo>
                <a:lnTo>
                  <a:pt x="0" y="1835064"/>
                </a:lnTo>
                <a:lnTo>
                  <a:pt x="0" y="0"/>
                </a:lnTo>
                <a:close/>
              </a:path>
            </a:pathLst>
          </a:custGeom>
          <a:blipFill rotWithShape="1">
            <a:blip r:embed="rId7">
              <a:alphaModFix/>
            </a:blip>
            <a:stretch>
              <a:fillRect/>
            </a:stretch>
          </a:blipFill>
          <a:ln>
            <a:noFill/>
          </a:ln>
        </p:spPr>
      </p:sp>
      <p:grpSp>
        <p:nvGrpSpPr>
          <p:cNvPr id="33" name="Google Shape;33;p2"/>
          <p:cNvGrpSpPr/>
          <p:nvPr/>
        </p:nvGrpSpPr>
        <p:grpSpPr>
          <a:xfrm>
            <a:off x="8084605" y="1972451"/>
            <a:ext cx="1057670" cy="1059278"/>
            <a:chOff x="0" y="0"/>
            <a:chExt cx="2816698" cy="2788308"/>
          </a:xfrm>
        </p:grpSpPr>
        <p:grpSp>
          <p:nvGrpSpPr>
            <p:cNvPr id="34" name="Google Shape;34;p2"/>
            <p:cNvGrpSpPr/>
            <p:nvPr/>
          </p:nvGrpSpPr>
          <p:grpSpPr>
            <a:xfrm>
              <a:off x="0" y="0"/>
              <a:ext cx="2816698" cy="2788307"/>
              <a:chOff x="0" y="0"/>
              <a:chExt cx="792900" cy="784908"/>
            </a:xfrm>
          </p:grpSpPr>
          <p:sp>
            <p:nvSpPr>
              <p:cNvPr id="35" name="Google Shape;35;p2"/>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7941D"/>
              </a:solidFill>
              <a:ln>
                <a:noFill/>
              </a:ln>
            </p:spPr>
          </p:sp>
          <p:sp>
            <p:nvSpPr>
              <p:cNvPr id="36" name="Google Shape;36;p2"/>
              <p:cNvSpPr txBox="1"/>
              <p:nvPr/>
            </p:nvSpPr>
            <p:spPr>
              <a:xfrm>
                <a:off x="0" y="0"/>
                <a:ext cx="792900" cy="784800"/>
              </a:xfrm>
              <a:prstGeom prst="rect">
                <a:avLst/>
              </a:prstGeom>
              <a:noFill/>
              <a:ln>
                <a:noFill/>
              </a:ln>
            </p:spPr>
            <p:txBody>
              <a:bodyPr spcFirstLastPara="1" wrap="square" lIns="68975" tIns="68975" rIns="68975" bIns="68975"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37" name="Google Shape;37;p2"/>
            <p:cNvSpPr/>
            <p:nvPr/>
          </p:nvSpPr>
          <p:spPr>
            <a:xfrm>
              <a:off x="0" y="73334"/>
              <a:ext cx="2816359" cy="2714974"/>
            </a:xfrm>
            <a:custGeom>
              <a:avLst/>
              <a:gdLst/>
              <a:ahLst/>
              <a:cxnLst/>
              <a:rect l="l" t="t" r="r" b="b"/>
              <a:pathLst>
                <a:path w="2816359" h="2714974" extrusionOk="0">
                  <a:moveTo>
                    <a:pt x="0" y="0"/>
                  </a:moveTo>
                  <a:lnTo>
                    <a:pt x="2816359" y="0"/>
                  </a:lnTo>
                  <a:lnTo>
                    <a:pt x="2816359" y="2714974"/>
                  </a:lnTo>
                  <a:lnTo>
                    <a:pt x="0" y="2714974"/>
                  </a:lnTo>
                  <a:lnTo>
                    <a:pt x="0" y="0"/>
                  </a:lnTo>
                  <a:close/>
                </a:path>
              </a:pathLst>
            </a:custGeom>
            <a:blipFill rotWithShape="1">
              <a:blip r:embed="rId8">
                <a:alphaModFix/>
              </a:blip>
              <a:stretch>
                <a:fillRect b="-5449"/>
              </a:stretch>
            </a:blipFill>
            <a:ln>
              <a:noFill/>
            </a:ln>
          </p:spPr>
        </p:sp>
      </p:grpSp>
      <p:sp>
        <p:nvSpPr>
          <p:cNvPr id="38" name="Google Shape;38;p2"/>
          <p:cNvSpPr/>
          <p:nvPr/>
        </p:nvSpPr>
        <p:spPr>
          <a:xfrm>
            <a:off x="8097970" y="912633"/>
            <a:ext cx="1046433" cy="1058460"/>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9">
              <a:alphaModFix/>
            </a:blip>
            <a:stretch>
              <a:fillRect/>
            </a:stretch>
          </a:blipFill>
          <a:ln>
            <a:noFill/>
          </a:ln>
        </p:spPr>
      </p:sp>
      <p:sp>
        <p:nvSpPr>
          <p:cNvPr id="39" name="Google Shape;39;p2"/>
          <p:cNvSpPr/>
          <p:nvPr/>
        </p:nvSpPr>
        <p:spPr>
          <a:xfrm>
            <a:off x="141129" y="114650"/>
            <a:ext cx="859163" cy="1085741"/>
          </a:xfrm>
          <a:custGeom>
            <a:avLst/>
            <a:gdLst/>
            <a:ahLst/>
            <a:cxnLst/>
            <a:rect l="l" t="t" r="r" b="b"/>
            <a:pathLst>
              <a:path w="1718326" h="2149982" extrusionOk="0">
                <a:moveTo>
                  <a:pt x="0" y="0"/>
                </a:moveTo>
                <a:lnTo>
                  <a:pt x="1718326" y="0"/>
                </a:lnTo>
                <a:lnTo>
                  <a:pt x="1718326" y="2149982"/>
                </a:lnTo>
                <a:lnTo>
                  <a:pt x="0" y="2149982"/>
                </a:lnTo>
                <a:lnTo>
                  <a:pt x="0" y="0"/>
                </a:lnTo>
                <a:close/>
              </a:path>
            </a:pathLst>
          </a:custGeom>
          <a:blipFill rotWithShape="1">
            <a:blip r:embed="rId10">
              <a:alphaModFix/>
            </a:blip>
            <a:stretch>
              <a:fillRect/>
            </a:stretch>
          </a:blipFill>
          <a:ln>
            <a:noFill/>
          </a:ln>
        </p:spPr>
      </p:sp>
      <p:sp>
        <p:nvSpPr>
          <p:cNvPr id="40" name="Google Shape;40;p2"/>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41" name="Google Shape;41;p2"/>
          <p:cNvSpPr txBox="1">
            <a:spLocks noGrp="1"/>
          </p:cNvSpPr>
          <p:nvPr>
            <p:ph type="title"/>
          </p:nvPr>
        </p:nvSpPr>
        <p:spPr>
          <a:xfrm>
            <a:off x="594475" y="1471900"/>
            <a:ext cx="6348300" cy="1289700"/>
          </a:xfrm>
          <a:prstGeom prst="rect">
            <a:avLst/>
          </a:prstGeom>
        </p:spPr>
        <p:txBody>
          <a:bodyPr spcFirstLastPara="1" wrap="square" lIns="91425" tIns="91425" rIns="91425" bIns="91425" anchor="t" anchorCtr="0">
            <a:normAutofit/>
          </a:bodyPr>
          <a:lstStyle>
            <a:lvl1pPr lvl="0">
              <a:spcBef>
                <a:spcPts val="0"/>
              </a:spcBef>
              <a:spcAft>
                <a:spcPts val="0"/>
              </a:spcAft>
              <a:buSzPts val="4500"/>
              <a:buNone/>
              <a:defRPr sz="45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2"/>
          <p:cNvSpPr txBox="1">
            <a:spLocks noGrp="1"/>
          </p:cNvSpPr>
          <p:nvPr>
            <p:ph type="subTitle" idx="1"/>
          </p:nvPr>
        </p:nvSpPr>
        <p:spPr>
          <a:xfrm>
            <a:off x="670675" y="2620325"/>
            <a:ext cx="5212500" cy="575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A2A98"/>
              </a:buClr>
              <a:buSzPts val="2500"/>
              <a:buFont typeface="Barlow"/>
              <a:buNone/>
              <a:defRPr sz="2500" b="1">
                <a:solidFill>
                  <a:srgbClr val="5A2A98"/>
                </a:solidFill>
                <a:latin typeface="Barlow"/>
                <a:ea typeface="Barlow"/>
                <a:cs typeface="Barlow"/>
                <a:sym typeface="Barlow"/>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 name="Google Shape;43;p2"/>
          <p:cNvSpPr txBox="1">
            <a:spLocks noGrp="1"/>
          </p:cNvSpPr>
          <p:nvPr>
            <p:ph type="subTitle" idx="2"/>
          </p:nvPr>
        </p:nvSpPr>
        <p:spPr>
          <a:xfrm>
            <a:off x="6025450" y="4075600"/>
            <a:ext cx="917400" cy="10593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300"/>
              <a:buFont typeface="Barlow"/>
              <a:buNone/>
              <a:defRPr sz="1300" b="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4">
  <p:cSld name="CUSTOM_4">
    <p:spTree>
      <p:nvGrpSpPr>
        <p:cNvPr id="1" name="Shape 161"/>
        <p:cNvGrpSpPr/>
        <p:nvPr/>
      </p:nvGrpSpPr>
      <p:grpSpPr>
        <a:xfrm>
          <a:off x="0" y="0"/>
          <a:ext cx="0" cy="0"/>
          <a:chOff x="0" y="0"/>
          <a:chExt cx="0" cy="0"/>
        </a:xfrm>
      </p:grpSpPr>
      <p:sp>
        <p:nvSpPr>
          <p:cNvPr id="162" name="Google Shape;162;p11"/>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63" name="Google Shape;163;p11"/>
          <p:cNvGrpSpPr/>
          <p:nvPr/>
        </p:nvGrpSpPr>
        <p:grpSpPr>
          <a:xfrm>
            <a:off x="1757546" y="-72333"/>
            <a:ext cx="7386697" cy="5216002"/>
            <a:chOff x="0" y="-38100"/>
            <a:chExt cx="3890807" cy="2747433"/>
          </a:xfrm>
        </p:grpSpPr>
        <p:sp>
          <p:nvSpPr>
            <p:cNvPr id="164" name="Google Shape;164;p11"/>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65" name="Google Shape;165;p11"/>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6" name="Google Shape;166;p1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67" name="Google Shape;167;p11"/>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68" name="Google Shape;168;p11"/>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1"/>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70" name="Google Shape;170;p11"/>
          <p:cNvSpPr txBox="1"/>
          <p:nvPr/>
        </p:nvSpPr>
        <p:spPr>
          <a:xfrm>
            <a:off x="1716875"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lor background with picture, text on white (1)">
  <p:cSld name="CUSTOM_6">
    <p:bg>
      <p:bgPr>
        <a:solidFill>
          <a:schemeClr val="lt1"/>
        </a:solidFill>
        <a:effectLst/>
      </p:bgPr>
    </p:bg>
    <p:spTree>
      <p:nvGrpSpPr>
        <p:cNvPr id="1" name="Shape 1191"/>
        <p:cNvGrpSpPr/>
        <p:nvPr/>
      </p:nvGrpSpPr>
      <p:grpSpPr>
        <a:xfrm>
          <a:off x="0" y="0"/>
          <a:ext cx="0" cy="0"/>
          <a:chOff x="0" y="0"/>
          <a:chExt cx="0" cy="0"/>
        </a:xfrm>
      </p:grpSpPr>
      <p:grpSp>
        <p:nvGrpSpPr>
          <p:cNvPr id="1192" name="Google Shape;1192;p102"/>
          <p:cNvGrpSpPr/>
          <p:nvPr/>
        </p:nvGrpSpPr>
        <p:grpSpPr>
          <a:xfrm>
            <a:off x="0" y="0"/>
            <a:ext cx="4812014" cy="5143735"/>
            <a:chOff x="0" y="0"/>
            <a:chExt cx="4031175" cy="4391100"/>
          </a:xfrm>
        </p:grpSpPr>
        <p:sp>
          <p:nvSpPr>
            <p:cNvPr id="1193" name="Google Shape;1193;p102"/>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FCDAB1"/>
            </a:solidFill>
            <a:ln>
              <a:noFill/>
            </a:ln>
          </p:spPr>
        </p:sp>
        <p:sp>
          <p:nvSpPr>
            <p:cNvPr id="1194" name="Google Shape;1194;p102"/>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95" name="Google Shape;1195;p102"/>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1196" name="Google Shape;1196;p10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97" name="Google Shape;1197;p102"/>
          <p:cNvSpPr/>
          <p:nvPr/>
        </p:nvSpPr>
        <p:spPr>
          <a:xfrm>
            <a:off x="91462" y="46222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3">
              <a:alphaModFix/>
            </a:blip>
            <a:stretch>
              <a:fillRect/>
            </a:stretch>
          </a:blipFill>
          <a:ln>
            <a:noFill/>
          </a:ln>
        </p:spPr>
      </p:sp>
      <p:sp>
        <p:nvSpPr>
          <p:cNvPr id="1198" name="Google Shape;1198;p102"/>
          <p:cNvSpPr>
            <a:spLocks noGrp="1"/>
          </p:cNvSpPr>
          <p:nvPr>
            <p:ph type="pic" idx="2"/>
          </p:nvPr>
        </p:nvSpPr>
        <p:spPr>
          <a:xfrm>
            <a:off x="717550" y="921450"/>
            <a:ext cx="3600600" cy="3469500"/>
          </a:xfrm>
          <a:prstGeom prst="rect">
            <a:avLst/>
          </a:prstGeom>
          <a:noFill/>
          <a:ln>
            <a:noFill/>
          </a:ln>
        </p:spPr>
      </p:sp>
      <p:sp>
        <p:nvSpPr>
          <p:cNvPr id="1199" name="Google Shape;1199;p102"/>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4">
              <a:alphaModFix/>
            </a:blip>
            <a:stretch>
              <a:fillRect/>
            </a:stretch>
          </a:blipFill>
          <a:ln>
            <a:noFill/>
          </a:ln>
        </p:spPr>
      </p:sp>
      <p:sp>
        <p:nvSpPr>
          <p:cNvPr id="1200" name="Google Shape;1200;p102"/>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1" name="Google Shape;1201;p102"/>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lor background with picture, text on white (2)">
  <p:cSld name="CUSTOM_7">
    <p:bg>
      <p:bgPr>
        <a:solidFill>
          <a:srgbClr val="FFFFFF"/>
        </a:solidFill>
        <a:effectLst/>
      </p:bgPr>
    </p:bg>
    <p:spTree>
      <p:nvGrpSpPr>
        <p:cNvPr id="1" name="Shape 1202"/>
        <p:cNvGrpSpPr/>
        <p:nvPr/>
      </p:nvGrpSpPr>
      <p:grpSpPr>
        <a:xfrm>
          <a:off x="0" y="0"/>
          <a:ext cx="0" cy="0"/>
          <a:chOff x="0" y="0"/>
          <a:chExt cx="0" cy="0"/>
        </a:xfrm>
      </p:grpSpPr>
      <p:grpSp>
        <p:nvGrpSpPr>
          <p:cNvPr id="1203" name="Google Shape;1203;p103"/>
          <p:cNvGrpSpPr/>
          <p:nvPr/>
        </p:nvGrpSpPr>
        <p:grpSpPr>
          <a:xfrm>
            <a:off x="0" y="-25"/>
            <a:ext cx="4812014" cy="5143295"/>
            <a:chOff x="0" y="0"/>
            <a:chExt cx="4031175" cy="4391100"/>
          </a:xfrm>
        </p:grpSpPr>
        <p:sp>
          <p:nvSpPr>
            <p:cNvPr id="1204" name="Google Shape;1204;p103"/>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EF1C6"/>
            </a:solidFill>
            <a:ln>
              <a:noFill/>
            </a:ln>
          </p:spPr>
        </p:sp>
        <p:sp>
          <p:nvSpPr>
            <p:cNvPr id="1205" name="Google Shape;1205;p103"/>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06" name="Google Shape;1206;p103"/>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1207" name="Google Shape;1207;p103"/>
          <p:cNvSpPr/>
          <p:nvPr/>
        </p:nvSpPr>
        <p:spPr>
          <a:xfrm>
            <a:off x="91462" y="46222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3">
              <a:alphaModFix/>
            </a:blip>
            <a:stretch>
              <a:fillRect/>
            </a:stretch>
          </a:blipFill>
          <a:ln>
            <a:noFill/>
          </a:ln>
        </p:spPr>
      </p:sp>
      <p:sp>
        <p:nvSpPr>
          <p:cNvPr id="1208" name="Google Shape;1208;p10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09" name="Google Shape;1209;p103"/>
          <p:cNvSpPr>
            <a:spLocks noGrp="1"/>
          </p:cNvSpPr>
          <p:nvPr>
            <p:ph type="pic" idx="2"/>
          </p:nvPr>
        </p:nvSpPr>
        <p:spPr>
          <a:xfrm>
            <a:off x="717550" y="921450"/>
            <a:ext cx="3600600" cy="3469500"/>
          </a:xfrm>
          <a:prstGeom prst="rect">
            <a:avLst/>
          </a:prstGeom>
          <a:noFill/>
          <a:ln>
            <a:noFill/>
          </a:ln>
        </p:spPr>
      </p:sp>
      <p:sp>
        <p:nvSpPr>
          <p:cNvPr id="1210" name="Google Shape;1210;p103"/>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4">
              <a:alphaModFix/>
            </a:blip>
            <a:stretch>
              <a:fillRect/>
            </a:stretch>
          </a:blipFill>
          <a:ln>
            <a:noFill/>
          </a:ln>
        </p:spPr>
      </p:sp>
      <p:sp>
        <p:nvSpPr>
          <p:cNvPr id="1211" name="Google Shape;1211;p103"/>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12" name="Google Shape;1212;p103"/>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lor background with picture, text on white (3)">
  <p:cSld name="CUSTOM_9">
    <p:bg>
      <p:bgPr>
        <a:solidFill>
          <a:schemeClr val="lt1"/>
        </a:solidFill>
        <a:effectLst/>
      </p:bgPr>
    </p:bg>
    <p:spTree>
      <p:nvGrpSpPr>
        <p:cNvPr id="1" name="Shape 1213"/>
        <p:cNvGrpSpPr/>
        <p:nvPr/>
      </p:nvGrpSpPr>
      <p:grpSpPr>
        <a:xfrm>
          <a:off x="0" y="0"/>
          <a:ext cx="0" cy="0"/>
          <a:chOff x="0" y="0"/>
          <a:chExt cx="0" cy="0"/>
        </a:xfrm>
      </p:grpSpPr>
      <p:grpSp>
        <p:nvGrpSpPr>
          <p:cNvPr id="1214" name="Google Shape;1214;p104"/>
          <p:cNvGrpSpPr/>
          <p:nvPr/>
        </p:nvGrpSpPr>
        <p:grpSpPr>
          <a:xfrm>
            <a:off x="-31900" y="-49000"/>
            <a:ext cx="4843860" cy="5192476"/>
            <a:chOff x="0" y="0"/>
            <a:chExt cx="4031175" cy="4391100"/>
          </a:xfrm>
        </p:grpSpPr>
        <p:sp>
          <p:nvSpPr>
            <p:cNvPr id="1215" name="Google Shape;1215;p104"/>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C1B3DD"/>
            </a:solidFill>
            <a:ln>
              <a:noFill/>
            </a:ln>
          </p:spPr>
        </p:sp>
        <p:sp>
          <p:nvSpPr>
            <p:cNvPr id="1216" name="Google Shape;1216;p104"/>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17" name="Google Shape;1217;p104"/>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1218" name="Google Shape;1218;p104"/>
          <p:cNvSpPr/>
          <p:nvPr/>
        </p:nvSpPr>
        <p:spPr>
          <a:xfrm>
            <a:off x="91462" y="46222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3">
              <a:alphaModFix/>
            </a:blip>
            <a:stretch>
              <a:fillRect/>
            </a:stretch>
          </a:blipFill>
          <a:ln>
            <a:noFill/>
          </a:ln>
        </p:spPr>
      </p:sp>
      <p:sp>
        <p:nvSpPr>
          <p:cNvPr id="1219" name="Google Shape;1219;p10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20" name="Google Shape;1220;p104"/>
          <p:cNvSpPr>
            <a:spLocks noGrp="1"/>
          </p:cNvSpPr>
          <p:nvPr>
            <p:ph type="pic" idx="2"/>
          </p:nvPr>
        </p:nvSpPr>
        <p:spPr>
          <a:xfrm>
            <a:off x="717550" y="921450"/>
            <a:ext cx="3600600" cy="3469500"/>
          </a:xfrm>
          <a:prstGeom prst="rect">
            <a:avLst/>
          </a:prstGeom>
          <a:noFill/>
          <a:ln>
            <a:noFill/>
          </a:ln>
        </p:spPr>
      </p:sp>
      <p:sp>
        <p:nvSpPr>
          <p:cNvPr id="1221" name="Google Shape;1221;p104"/>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4">
              <a:alphaModFix/>
            </a:blip>
            <a:stretch>
              <a:fillRect/>
            </a:stretch>
          </a:blipFill>
          <a:ln>
            <a:noFill/>
          </a:ln>
        </p:spPr>
      </p:sp>
      <p:sp>
        <p:nvSpPr>
          <p:cNvPr id="1222" name="Google Shape;1222;p104"/>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3" name="Google Shape;1223;p104"/>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lor background with picture, text on white (4)">
  <p:cSld name="CUSTOM_10">
    <p:bg>
      <p:bgPr>
        <a:solidFill>
          <a:schemeClr val="lt1"/>
        </a:solidFill>
        <a:effectLst/>
      </p:bgPr>
    </p:bg>
    <p:spTree>
      <p:nvGrpSpPr>
        <p:cNvPr id="1" name="Shape 1224"/>
        <p:cNvGrpSpPr/>
        <p:nvPr/>
      </p:nvGrpSpPr>
      <p:grpSpPr>
        <a:xfrm>
          <a:off x="0" y="0"/>
          <a:ext cx="0" cy="0"/>
          <a:chOff x="0" y="0"/>
          <a:chExt cx="0" cy="0"/>
        </a:xfrm>
      </p:grpSpPr>
      <p:grpSp>
        <p:nvGrpSpPr>
          <p:cNvPr id="1225" name="Google Shape;1225;p105"/>
          <p:cNvGrpSpPr/>
          <p:nvPr/>
        </p:nvGrpSpPr>
        <p:grpSpPr>
          <a:xfrm>
            <a:off x="-38800" y="-49000"/>
            <a:ext cx="4850713" cy="5241656"/>
            <a:chOff x="0" y="0"/>
            <a:chExt cx="4031175" cy="4391100"/>
          </a:xfrm>
        </p:grpSpPr>
        <p:sp>
          <p:nvSpPr>
            <p:cNvPr id="1226" name="Google Shape;1226;p105"/>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AEB9E7"/>
            </a:solidFill>
            <a:ln>
              <a:noFill/>
            </a:ln>
          </p:spPr>
        </p:sp>
        <p:sp>
          <p:nvSpPr>
            <p:cNvPr id="1227" name="Google Shape;1227;p105"/>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28" name="Google Shape;1228;p105"/>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1229" name="Google Shape;1229;p10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30" name="Google Shape;1230;p105"/>
          <p:cNvSpPr/>
          <p:nvPr/>
        </p:nvSpPr>
        <p:spPr>
          <a:xfrm>
            <a:off x="91462" y="46222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3">
              <a:alphaModFix/>
            </a:blip>
            <a:stretch>
              <a:fillRect/>
            </a:stretch>
          </a:blipFill>
          <a:ln>
            <a:noFill/>
          </a:ln>
        </p:spPr>
      </p:sp>
      <p:sp>
        <p:nvSpPr>
          <p:cNvPr id="1231" name="Google Shape;1231;p105"/>
          <p:cNvSpPr>
            <a:spLocks noGrp="1"/>
          </p:cNvSpPr>
          <p:nvPr>
            <p:ph type="pic" idx="2"/>
          </p:nvPr>
        </p:nvSpPr>
        <p:spPr>
          <a:xfrm>
            <a:off x="717550" y="921450"/>
            <a:ext cx="3600600" cy="3469500"/>
          </a:xfrm>
          <a:prstGeom prst="rect">
            <a:avLst/>
          </a:prstGeom>
          <a:noFill/>
          <a:ln>
            <a:noFill/>
          </a:ln>
        </p:spPr>
      </p:sp>
      <p:sp>
        <p:nvSpPr>
          <p:cNvPr id="1232" name="Google Shape;1232;p105"/>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4">
              <a:alphaModFix/>
            </a:blip>
            <a:stretch>
              <a:fillRect/>
            </a:stretch>
          </a:blipFill>
          <a:ln>
            <a:noFill/>
          </a:ln>
        </p:spPr>
      </p:sp>
      <p:sp>
        <p:nvSpPr>
          <p:cNvPr id="1233" name="Google Shape;1233;p105"/>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4" name="Google Shape;1234;p105"/>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ext slide - Maximize impact 1">
  <p:cSld name="CUSTOM_8">
    <p:bg>
      <p:bgPr>
        <a:solidFill>
          <a:schemeClr val="lt1"/>
        </a:solidFill>
        <a:effectLst/>
      </p:bgPr>
    </p:bg>
    <p:spTree>
      <p:nvGrpSpPr>
        <p:cNvPr id="1" name="Shape 1235"/>
        <p:cNvGrpSpPr/>
        <p:nvPr/>
      </p:nvGrpSpPr>
      <p:grpSpPr>
        <a:xfrm>
          <a:off x="0" y="0"/>
          <a:ext cx="0" cy="0"/>
          <a:chOff x="0" y="0"/>
          <a:chExt cx="0" cy="0"/>
        </a:xfrm>
      </p:grpSpPr>
      <p:grpSp>
        <p:nvGrpSpPr>
          <p:cNvPr id="1236" name="Google Shape;1236;p106"/>
          <p:cNvGrpSpPr/>
          <p:nvPr/>
        </p:nvGrpSpPr>
        <p:grpSpPr>
          <a:xfrm>
            <a:off x="7454613" y="0"/>
            <a:ext cx="1689395" cy="5143595"/>
            <a:chOff x="0" y="0"/>
            <a:chExt cx="2863867" cy="3648975"/>
          </a:xfrm>
        </p:grpSpPr>
        <p:sp>
          <p:nvSpPr>
            <p:cNvPr id="1237" name="Google Shape;1237;p106"/>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1238" name="Google Shape;1238;p106"/>
            <p:cNvSpPr txBox="1"/>
            <p:nvPr/>
          </p:nvSpPr>
          <p:spPr>
            <a:xfrm>
              <a:off x="0" y="35775"/>
              <a:ext cx="2863800" cy="3613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39" name="Google Shape;1239;p10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240" name="Google Shape;1240;p106"/>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1241" name="Google Shape;1241;p106"/>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1242" name="Google Shape;1242;p10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43" name="Google Shape;1243;p106"/>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44" name="Google Shape;1244;p106"/>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ext slide - Maximize impact 2">
  <p:cSld name="CUSTOM_11">
    <p:bg>
      <p:bgPr>
        <a:solidFill>
          <a:srgbClr val="FFFFFF"/>
        </a:solidFill>
        <a:effectLst/>
      </p:bgPr>
    </p:bg>
    <p:spTree>
      <p:nvGrpSpPr>
        <p:cNvPr id="1" name="Shape 1245"/>
        <p:cNvGrpSpPr/>
        <p:nvPr/>
      </p:nvGrpSpPr>
      <p:grpSpPr>
        <a:xfrm>
          <a:off x="0" y="0"/>
          <a:ext cx="0" cy="0"/>
          <a:chOff x="0" y="0"/>
          <a:chExt cx="0" cy="0"/>
        </a:xfrm>
      </p:grpSpPr>
      <p:grpSp>
        <p:nvGrpSpPr>
          <p:cNvPr id="1246" name="Google Shape;1246;p107"/>
          <p:cNvGrpSpPr/>
          <p:nvPr/>
        </p:nvGrpSpPr>
        <p:grpSpPr>
          <a:xfrm>
            <a:off x="7454613" y="0"/>
            <a:ext cx="1680231" cy="5143489"/>
            <a:chOff x="0" y="0"/>
            <a:chExt cx="2863867" cy="3648900"/>
          </a:xfrm>
        </p:grpSpPr>
        <p:sp>
          <p:nvSpPr>
            <p:cNvPr id="1247" name="Google Shape;1247;p107"/>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1248" name="Google Shape;1248;p107"/>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49" name="Google Shape;1249;p10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250" name="Google Shape;1250;p107"/>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3">
              <a:alphaModFix/>
            </a:blip>
            <a:stretch>
              <a:fillRect/>
            </a:stretch>
          </a:blipFill>
          <a:ln>
            <a:noFill/>
          </a:ln>
        </p:spPr>
      </p:sp>
      <p:sp>
        <p:nvSpPr>
          <p:cNvPr id="1251" name="Google Shape;1251;p107"/>
          <p:cNvSpPr/>
          <p:nvPr/>
        </p:nvSpPr>
        <p:spPr>
          <a:xfrm rot="10800000" flipH="1">
            <a:off x="7955951" y="1042987"/>
            <a:ext cx="1178913" cy="1178914"/>
          </a:xfrm>
          <a:custGeom>
            <a:avLst/>
            <a:gdLst/>
            <a:ahLst/>
            <a:cxnLst/>
            <a:rect l="l" t="t" r="r" b="b"/>
            <a:pathLst>
              <a:path w="2357827" h="2357827" extrusionOk="0">
                <a:moveTo>
                  <a:pt x="2357827" y="0"/>
                </a:moveTo>
                <a:lnTo>
                  <a:pt x="0" y="0"/>
                </a:lnTo>
                <a:lnTo>
                  <a:pt x="0" y="2357827"/>
                </a:lnTo>
                <a:lnTo>
                  <a:pt x="2357827" y="2357827"/>
                </a:lnTo>
                <a:lnTo>
                  <a:pt x="2357827" y="0"/>
                </a:lnTo>
                <a:close/>
              </a:path>
            </a:pathLst>
          </a:custGeom>
          <a:blipFill rotWithShape="1">
            <a:blip r:embed="rId4">
              <a:alphaModFix/>
            </a:blip>
            <a:stretch>
              <a:fillRect/>
            </a:stretch>
          </a:blipFill>
          <a:ln>
            <a:noFill/>
          </a:ln>
        </p:spPr>
      </p:sp>
      <p:sp>
        <p:nvSpPr>
          <p:cNvPr id="1252" name="Google Shape;1252;p10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53" name="Google Shape;1253;p107"/>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4" name="Google Shape;1254;p107"/>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ext slide - Maximize impact 3">
  <p:cSld name="CUSTOM_12">
    <p:bg>
      <p:bgPr>
        <a:solidFill>
          <a:schemeClr val="lt1"/>
        </a:solidFill>
        <a:effectLst/>
      </p:bgPr>
    </p:bg>
    <p:spTree>
      <p:nvGrpSpPr>
        <p:cNvPr id="1" name="Shape 1255"/>
        <p:cNvGrpSpPr/>
        <p:nvPr/>
      </p:nvGrpSpPr>
      <p:grpSpPr>
        <a:xfrm>
          <a:off x="0" y="0"/>
          <a:ext cx="0" cy="0"/>
          <a:chOff x="0" y="0"/>
          <a:chExt cx="0" cy="0"/>
        </a:xfrm>
      </p:grpSpPr>
      <p:grpSp>
        <p:nvGrpSpPr>
          <p:cNvPr id="1256" name="Google Shape;1256;p108"/>
          <p:cNvGrpSpPr/>
          <p:nvPr/>
        </p:nvGrpSpPr>
        <p:grpSpPr>
          <a:xfrm>
            <a:off x="7454613" y="-51437"/>
            <a:ext cx="1689395" cy="5194939"/>
            <a:chOff x="0" y="0"/>
            <a:chExt cx="2863867" cy="3648900"/>
          </a:xfrm>
        </p:grpSpPr>
        <p:sp>
          <p:nvSpPr>
            <p:cNvPr id="1257" name="Google Shape;1257;p108"/>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1258" name="Google Shape;1258;p108"/>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59" name="Google Shape;1259;p10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260" name="Google Shape;1260;p108"/>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1261" name="Google Shape;1261;p108"/>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1262" name="Google Shape;1262;p10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63" name="Google Shape;1263;p108"/>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64" name="Google Shape;1264;p108"/>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xt slide - Maximize impact 4">
  <p:cSld name="CUSTOM_13">
    <p:bg>
      <p:bgPr>
        <a:solidFill>
          <a:srgbClr val="FFFFFF"/>
        </a:solidFill>
        <a:effectLst/>
      </p:bgPr>
    </p:bg>
    <p:spTree>
      <p:nvGrpSpPr>
        <p:cNvPr id="1" name="Shape 1265"/>
        <p:cNvGrpSpPr/>
        <p:nvPr/>
      </p:nvGrpSpPr>
      <p:grpSpPr>
        <a:xfrm>
          <a:off x="0" y="0"/>
          <a:ext cx="0" cy="0"/>
          <a:chOff x="0" y="0"/>
          <a:chExt cx="0" cy="0"/>
        </a:xfrm>
      </p:grpSpPr>
      <p:grpSp>
        <p:nvGrpSpPr>
          <p:cNvPr id="1266" name="Google Shape;1266;p109"/>
          <p:cNvGrpSpPr/>
          <p:nvPr/>
        </p:nvGrpSpPr>
        <p:grpSpPr>
          <a:xfrm>
            <a:off x="7454613" y="0"/>
            <a:ext cx="1689395" cy="5143489"/>
            <a:chOff x="0" y="0"/>
            <a:chExt cx="2863867" cy="3648900"/>
          </a:xfrm>
        </p:grpSpPr>
        <p:sp>
          <p:nvSpPr>
            <p:cNvPr id="1267" name="Google Shape;1267;p109"/>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1268" name="Google Shape;1268;p109"/>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69" name="Google Shape;1269;p10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270" name="Google Shape;1270;p109"/>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1271" name="Google Shape;1271;p109"/>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1272" name="Google Shape;1272;p10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73" name="Google Shape;1273;p109"/>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4" name="Google Shape;1274;p109"/>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New section title A">
  <p:cSld name="CUSTOM_14">
    <p:spTree>
      <p:nvGrpSpPr>
        <p:cNvPr id="1" name="Shape 1275"/>
        <p:cNvGrpSpPr/>
        <p:nvPr/>
      </p:nvGrpSpPr>
      <p:grpSpPr>
        <a:xfrm>
          <a:off x="0" y="0"/>
          <a:ext cx="0" cy="0"/>
          <a:chOff x="0" y="0"/>
          <a:chExt cx="0" cy="0"/>
        </a:xfrm>
      </p:grpSpPr>
      <p:sp>
        <p:nvSpPr>
          <p:cNvPr id="1276" name="Google Shape;1276;p110"/>
          <p:cNvSpPr txBox="1"/>
          <p:nvPr/>
        </p:nvSpPr>
        <p:spPr>
          <a:xfrm>
            <a:off x="2256271" y="2138363"/>
            <a:ext cx="46314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grpSp>
        <p:nvGrpSpPr>
          <p:cNvPr id="1277" name="Google Shape;1277;p110"/>
          <p:cNvGrpSpPr/>
          <p:nvPr/>
        </p:nvGrpSpPr>
        <p:grpSpPr>
          <a:xfrm>
            <a:off x="0" y="4251227"/>
            <a:ext cx="902479" cy="893391"/>
            <a:chOff x="0" y="0"/>
            <a:chExt cx="2406610" cy="2382375"/>
          </a:xfrm>
        </p:grpSpPr>
        <p:grpSp>
          <p:nvGrpSpPr>
            <p:cNvPr id="1278" name="Google Shape;1278;p110"/>
            <p:cNvGrpSpPr/>
            <p:nvPr/>
          </p:nvGrpSpPr>
          <p:grpSpPr>
            <a:xfrm>
              <a:off x="0" y="0"/>
              <a:ext cx="2406610" cy="2382353"/>
              <a:chOff x="0" y="0"/>
              <a:chExt cx="792900" cy="784908"/>
            </a:xfrm>
          </p:grpSpPr>
          <p:sp>
            <p:nvSpPr>
              <p:cNvPr id="1279" name="Google Shape;1279;p110"/>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CDAB1"/>
              </a:solidFill>
              <a:ln>
                <a:noFill/>
              </a:ln>
            </p:spPr>
          </p:sp>
          <p:sp>
            <p:nvSpPr>
              <p:cNvPr id="1280" name="Google Shape;1280;p110"/>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81" name="Google Shape;1281;p110"/>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2">
                <a:alphaModFix/>
              </a:blip>
              <a:stretch>
                <a:fillRect b="-5449"/>
              </a:stretch>
            </a:blipFill>
            <a:ln>
              <a:noFill/>
            </a:ln>
          </p:spPr>
        </p:sp>
      </p:grpSp>
      <p:sp>
        <p:nvSpPr>
          <p:cNvPr id="1282" name="Google Shape;1282;p110"/>
          <p:cNvSpPr/>
          <p:nvPr/>
        </p:nvSpPr>
        <p:spPr>
          <a:xfrm>
            <a:off x="902379" y="4246733"/>
            <a:ext cx="902379" cy="902379"/>
          </a:xfrm>
          <a:custGeom>
            <a:avLst/>
            <a:gdLst/>
            <a:ahLst/>
            <a:cxnLst/>
            <a:rect l="l" t="t" r="r" b="b"/>
            <a:pathLst>
              <a:path w="1804757" h="1804757" extrusionOk="0">
                <a:moveTo>
                  <a:pt x="0" y="0"/>
                </a:moveTo>
                <a:lnTo>
                  <a:pt x="1804757" y="0"/>
                </a:lnTo>
                <a:lnTo>
                  <a:pt x="1804757" y="1804757"/>
                </a:lnTo>
                <a:lnTo>
                  <a:pt x="0" y="1804757"/>
                </a:lnTo>
                <a:lnTo>
                  <a:pt x="0" y="0"/>
                </a:lnTo>
                <a:close/>
              </a:path>
            </a:pathLst>
          </a:custGeom>
          <a:blipFill rotWithShape="1">
            <a:blip r:embed="rId3">
              <a:alphaModFix/>
            </a:blip>
            <a:stretch>
              <a:fillRect/>
            </a:stretch>
          </a:blipFill>
          <a:ln>
            <a:noFill/>
          </a:ln>
        </p:spPr>
      </p:sp>
      <p:sp>
        <p:nvSpPr>
          <p:cNvPr id="1283" name="Google Shape;1283;p110"/>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4">
              <a:alphaModFix/>
            </a:blip>
            <a:stretch>
              <a:fillRect/>
            </a:stretch>
          </a:blipFill>
          <a:ln>
            <a:noFill/>
          </a:ln>
        </p:spPr>
      </p:sp>
      <p:sp>
        <p:nvSpPr>
          <p:cNvPr id="1284" name="Google Shape;1284;p11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285" name="Google Shape;1285;p110"/>
          <p:cNvSpPr txBox="1"/>
          <p:nvPr/>
        </p:nvSpPr>
        <p:spPr>
          <a:xfrm>
            <a:off x="180475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86" name="Google Shape;1286;p110"/>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New section title B">
  <p:cSld name="CUSTOM_15">
    <p:spTree>
      <p:nvGrpSpPr>
        <p:cNvPr id="1" name="Shape 1287"/>
        <p:cNvGrpSpPr/>
        <p:nvPr/>
      </p:nvGrpSpPr>
      <p:grpSpPr>
        <a:xfrm>
          <a:off x="0" y="0"/>
          <a:ext cx="0" cy="0"/>
          <a:chOff x="0" y="0"/>
          <a:chExt cx="0" cy="0"/>
        </a:xfrm>
      </p:grpSpPr>
      <p:sp>
        <p:nvSpPr>
          <p:cNvPr id="1288" name="Google Shape;1288;p111"/>
          <p:cNvSpPr txBox="1"/>
          <p:nvPr/>
        </p:nvSpPr>
        <p:spPr>
          <a:xfrm>
            <a:off x="2250560" y="2138363"/>
            <a:ext cx="46431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1289" name="Google Shape;1289;p111"/>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grpSp>
        <p:nvGrpSpPr>
          <p:cNvPr id="1290" name="Google Shape;1290;p111"/>
          <p:cNvGrpSpPr/>
          <p:nvPr/>
        </p:nvGrpSpPr>
        <p:grpSpPr>
          <a:xfrm>
            <a:off x="0" y="4247193"/>
            <a:ext cx="902479" cy="893391"/>
            <a:chOff x="0" y="0"/>
            <a:chExt cx="2406610" cy="2382375"/>
          </a:xfrm>
        </p:grpSpPr>
        <p:grpSp>
          <p:nvGrpSpPr>
            <p:cNvPr id="1291" name="Google Shape;1291;p111"/>
            <p:cNvGrpSpPr/>
            <p:nvPr/>
          </p:nvGrpSpPr>
          <p:grpSpPr>
            <a:xfrm>
              <a:off x="0" y="0"/>
              <a:ext cx="2406610" cy="2382353"/>
              <a:chOff x="0" y="0"/>
              <a:chExt cx="792900" cy="784908"/>
            </a:xfrm>
          </p:grpSpPr>
          <p:sp>
            <p:nvSpPr>
              <p:cNvPr id="1292" name="Google Shape;1292;p111"/>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C0E1B1"/>
              </a:solidFill>
              <a:ln>
                <a:noFill/>
              </a:ln>
            </p:spPr>
          </p:sp>
          <p:sp>
            <p:nvSpPr>
              <p:cNvPr id="1293" name="Google Shape;1293;p111"/>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94" name="Google Shape;1294;p111"/>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3">
                <a:alphaModFix/>
              </a:blip>
              <a:stretch>
                <a:fillRect b="-5449"/>
              </a:stretch>
            </a:blipFill>
            <a:ln>
              <a:noFill/>
            </a:ln>
          </p:spPr>
        </p:sp>
      </p:grpSp>
      <p:sp>
        <p:nvSpPr>
          <p:cNvPr id="1295" name="Google Shape;1295;p111"/>
          <p:cNvSpPr/>
          <p:nvPr/>
        </p:nvSpPr>
        <p:spPr>
          <a:xfrm>
            <a:off x="902378" y="4247193"/>
            <a:ext cx="893391" cy="893390"/>
          </a:xfrm>
          <a:custGeom>
            <a:avLst/>
            <a:gdLst/>
            <a:ahLst/>
            <a:cxnLst/>
            <a:rect l="l" t="t" r="r" b="b"/>
            <a:pathLst>
              <a:path w="1786781" h="1786781" extrusionOk="0">
                <a:moveTo>
                  <a:pt x="0" y="0"/>
                </a:moveTo>
                <a:lnTo>
                  <a:pt x="1786781" y="0"/>
                </a:lnTo>
                <a:lnTo>
                  <a:pt x="1786781" y="1786781"/>
                </a:lnTo>
                <a:lnTo>
                  <a:pt x="0" y="1786781"/>
                </a:lnTo>
                <a:lnTo>
                  <a:pt x="0" y="0"/>
                </a:lnTo>
                <a:close/>
              </a:path>
            </a:pathLst>
          </a:custGeom>
          <a:blipFill rotWithShape="1">
            <a:blip r:embed="rId4">
              <a:alphaModFix/>
            </a:blip>
            <a:stretch>
              <a:fillRect/>
            </a:stretch>
          </a:blipFill>
          <a:ln>
            <a:noFill/>
          </a:ln>
        </p:spPr>
      </p:sp>
      <p:sp>
        <p:nvSpPr>
          <p:cNvPr id="1296" name="Google Shape;1296;p11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297" name="Google Shape;1297;p111"/>
          <p:cNvSpPr txBox="1"/>
          <p:nvPr/>
        </p:nvSpPr>
        <p:spPr>
          <a:xfrm>
            <a:off x="180475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298" name="Google Shape;1298;p111"/>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customizable slide 1">
  <p:cSld name="MAIN_POINT">
    <p:spTree>
      <p:nvGrpSpPr>
        <p:cNvPr id="1" name="Shape 171"/>
        <p:cNvGrpSpPr/>
        <p:nvPr/>
      </p:nvGrpSpPr>
      <p:grpSpPr>
        <a:xfrm>
          <a:off x="0" y="0"/>
          <a:ext cx="0" cy="0"/>
          <a:chOff x="0" y="0"/>
          <a:chExt cx="0" cy="0"/>
        </a:xfrm>
      </p:grpSpPr>
      <p:grpSp>
        <p:nvGrpSpPr>
          <p:cNvPr id="172" name="Google Shape;172;p12"/>
          <p:cNvGrpSpPr/>
          <p:nvPr/>
        </p:nvGrpSpPr>
        <p:grpSpPr>
          <a:xfrm>
            <a:off x="0" y="0"/>
            <a:ext cx="1114588" cy="1116021"/>
            <a:chOff x="0" y="0"/>
            <a:chExt cx="2972235" cy="2976057"/>
          </a:xfrm>
        </p:grpSpPr>
        <p:grpSp>
          <p:nvGrpSpPr>
            <p:cNvPr id="173" name="Google Shape;173;p12"/>
            <p:cNvGrpSpPr/>
            <p:nvPr/>
          </p:nvGrpSpPr>
          <p:grpSpPr>
            <a:xfrm>
              <a:off x="0" y="0"/>
              <a:ext cx="2972235" cy="2976057"/>
              <a:chOff x="0" y="0"/>
              <a:chExt cx="783900" cy="784908"/>
            </a:xfrm>
          </p:grpSpPr>
          <p:sp>
            <p:nvSpPr>
              <p:cNvPr id="174" name="Google Shape;174;p12"/>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FCDAB1"/>
              </a:solidFill>
              <a:ln>
                <a:noFill/>
              </a:ln>
            </p:spPr>
          </p:sp>
          <p:sp>
            <p:nvSpPr>
              <p:cNvPr id="175" name="Google Shape;175;p12"/>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6" name="Google Shape;176;p12"/>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77" name="Google Shape;177;p12"/>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78" name="Google Shape;178;p12"/>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12"/>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80" name="Google Shape;180;p12"/>
          <p:cNvSpPr txBox="1"/>
          <p:nvPr/>
        </p:nvSpPr>
        <p:spPr>
          <a:xfrm>
            <a:off x="0" y="48510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New section title C">
  <p:cSld name="CUSTOM_16">
    <p:spTree>
      <p:nvGrpSpPr>
        <p:cNvPr id="1" name="Shape 1299"/>
        <p:cNvGrpSpPr/>
        <p:nvPr/>
      </p:nvGrpSpPr>
      <p:grpSpPr>
        <a:xfrm>
          <a:off x="0" y="0"/>
          <a:ext cx="0" cy="0"/>
          <a:chOff x="0" y="0"/>
          <a:chExt cx="0" cy="0"/>
        </a:xfrm>
      </p:grpSpPr>
      <p:sp>
        <p:nvSpPr>
          <p:cNvPr id="1300" name="Google Shape;1300;p112"/>
          <p:cNvSpPr txBox="1"/>
          <p:nvPr/>
        </p:nvSpPr>
        <p:spPr>
          <a:xfrm>
            <a:off x="2256271" y="2138363"/>
            <a:ext cx="46314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1301" name="Google Shape;1301;p112"/>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sp>
        <p:nvSpPr>
          <p:cNvPr id="1302" name="Google Shape;1302;p11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303" name="Google Shape;1303;p112"/>
          <p:cNvSpPr/>
          <p:nvPr/>
        </p:nvSpPr>
        <p:spPr>
          <a:xfrm>
            <a:off x="902378" y="4247193"/>
            <a:ext cx="893391" cy="893390"/>
          </a:xfrm>
          <a:custGeom>
            <a:avLst/>
            <a:gdLst/>
            <a:ahLst/>
            <a:cxnLst/>
            <a:rect l="l" t="t" r="r" b="b"/>
            <a:pathLst>
              <a:path w="1786781" h="1786781" extrusionOk="0">
                <a:moveTo>
                  <a:pt x="0" y="0"/>
                </a:moveTo>
                <a:lnTo>
                  <a:pt x="1786781" y="0"/>
                </a:lnTo>
                <a:lnTo>
                  <a:pt x="1786781" y="1786781"/>
                </a:lnTo>
                <a:lnTo>
                  <a:pt x="0" y="1786781"/>
                </a:lnTo>
                <a:lnTo>
                  <a:pt x="0" y="0"/>
                </a:lnTo>
                <a:close/>
              </a:path>
            </a:pathLst>
          </a:custGeom>
          <a:blipFill rotWithShape="1">
            <a:blip r:embed="rId4">
              <a:alphaModFix/>
            </a:blip>
            <a:stretch>
              <a:fillRect/>
            </a:stretch>
          </a:blipFill>
          <a:ln>
            <a:noFill/>
          </a:ln>
        </p:spPr>
      </p:sp>
      <p:grpSp>
        <p:nvGrpSpPr>
          <p:cNvPr id="1304" name="Google Shape;1304;p112"/>
          <p:cNvGrpSpPr/>
          <p:nvPr/>
        </p:nvGrpSpPr>
        <p:grpSpPr>
          <a:xfrm>
            <a:off x="0" y="4250110"/>
            <a:ext cx="902479" cy="893391"/>
            <a:chOff x="0" y="0"/>
            <a:chExt cx="2406610" cy="2382375"/>
          </a:xfrm>
        </p:grpSpPr>
        <p:grpSp>
          <p:nvGrpSpPr>
            <p:cNvPr id="1305" name="Google Shape;1305;p112"/>
            <p:cNvGrpSpPr/>
            <p:nvPr/>
          </p:nvGrpSpPr>
          <p:grpSpPr>
            <a:xfrm>
              <a:off x="0" y="0"/>
              <a:ext cx="2406610" cy="2382353"/>
              <a:chOff x="0" y="0"/>
              <a:chExt cx="792900" cy="784908"/>
            </a:xfrm>
          </p:grpSpPr>
          <p:sp>
            <p:nvSpPr>
              <p:cNvPr id="1306" name="Google Shape;1306;p112"/>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2E439B"/>
              </a:solidFill>
              <a:ln>
                <a:noFill/>
              </a:ln>
            </p:spPr>
          </p:sp>
          <p:sp>
            <p:nvSpPr>
              <p:cNvPr id="1307" name="Google Shape;1307;p112"/>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08" name="Google Shape;1308;p112"/>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5">
                <a:alphaModFix/>
              </a:blip>
              <a:stretch>
                <a:fillRect b="-5449"/>
              </a:stretch>
            </a:blipFill>
            <a:ln>
              <a:noFill/>
            </a:ln>
          </p:spPr>
        </p:sp>
      </p:grpSp>
      <p:sp>
        <p:nvSpPr>
          <p:cNvPr id="1309" name="Google Shape;1309;p112"/>
          <p:cNvSpPr txBox="1"/>
          <p:nvPr/>
        </p:nvSpPr>
        <p:spPr>
          <a:xfrm>
            <a:off x="180475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10" name="Google Shape;1310;p112"/>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New section title D">
  <p:cSld name="CUSTOM_17">
    <p:spTree>
      <p:nvGrpSpPr>
        <p:cNvPr id="1" name="Shape 1311"/>
        <p:cNvGrpSpPr/>
        <p:nvPr/>
      </p:nvGrpSpPr>
      <p:grpSpPr>
        <a:xfrm>
          <a:off x="0" y="0"/>
          <a:ext cx="0" cy="0"/>
          <a:chOff x="0" y="0"/>
          <a:chExt cx="0" cy="0"/>
        </a:xfrm>
      </p:grpSpPr>
      <p:sp>
        <p:nvSpPr>
          <p:cNvPr id="1312" name="Google Shape;1312;p113"/>
          <p:cNvSpPr txBox="1"/>
          <p:nvPr/>
        </p:nvSpPr>
        <p:spPr>
          <a:xfrm>
            <a:off x="2253109" y="2138363"/>
            <a:ext cx="46380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1313" name="Google Shape;1313;p113"/>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grpSp>
        <p:nvGrpSpPr>
          <p:cNvPr id="1314" name="Google Shape;1314;p113"/>
          <p:cNvGrpSpPr/>
          <p:nvPr/>
        </p:nvGrpSpPr>
        <p:grpSpPr>
          <a:xfrm>
            <a:off x="0" y="4236522"/>
            <a:ext cx="916216" cy="906981"/>
            <a:chOff x="0" y="0"/>
            <a:chExt cx="2443242" cy="2418616"/>
          </a:xfrm>
        </p:grpSpPr>
        <p:grpSp>
          <p:nvGrpSpPr>
            <p:cNvPr id="1315" name="Google Shape;1315;p113"/>
            <p:cNvGrpSpPr/>
            <p:nvPr/>
          </p:nvGrpSpPr>
          <p:grpSpPr>
            <a:xfrm>
              <a:off x="0" y="0"/>
              <a:ext cx="2443242" cy="2418616"/>
              <a:chOff x="0" y="0"/>
              <a:chExt cx="792900" cy="784908"/>
            </a:xfrm>
          </p:grpSpPr>
          <p:sp>
            <p:nvSpPr>
              <p:cNvPr id="1316" name="Google Shape;1316;p113"/>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5A2A98"/>
              </a:solidFill>
              <a:ln>
                <a:noFill/>
              </a:ln>
            </p:spPr>
          </p:sp>
          <p:sp>
            <p:nvSpPr>
              <p:cNvPr id="1317" name="Google Shape;1317;p113"/>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18" name="Google Shape;1318;p113"/>
            <p:cNvSpPr/>
            <p:nvPr/>
          </p:nvSpPr>
          <p:spPr>
            <a:xfrm>
              <a:off x="0" y="63611"/>
              <a:ext cx="2442941" cy="2354998"/>
            </a:xfrm>
            <a:custGeom>
              <a:avLst/>
              <a:gdLst/>
              <a:ahLst/>
              <a:cxnLst/>
              <a:rect l="l" t="t" r="r" b="b"/>
              <a:pathLst>
                <a:path w="2442941" h="2354998" extrusionOk="0">
                  <a:moveTo>
                    <a:pt x="0" y="0"/>
                  </a:moveTo>
                  <a:lnTo>
                    <a:pt x="2442941" y="0"/>
                  </a:lnTo>
                  <a:lnTo>
                    <a:pt x="2442941" y="2354998"/>
                  </a:lnTo>
                  <a:lnTo>
                    <a:pt x="0" y="2354998"/>
                  </a:lnTo>
                  <a:lnTo>
                    <a:pt x="0" y="0"/>
                  </a:lnTo>
                  <a:close/>
                </a:path>
              </a:pathLst>
            </a:custGeom>
            <a:blipFill rotWithShape="1">
              <a:blip r:embed="rId3">
                <a:alphaModFix/>
              </a:blip>
              <a:stretch>
                <a:fillRect b="-5449"/>
              </a:stretch>
            </a:blipFill>
            <a:ln>
              <a:noFill/>
            </a:ln>
          </p:spPr>
        </p:sp>
      </p:grpSp>
      <p:sp>
        <p:nvSpPr>
          <p:cNvPr id="1319" name="Google Shape;1319;p113"/>
          <p:cNvSpPr/>
          <p:nvPr/>
        </p:nvSpPr>
        <p:spPr>
          <a:xfrm>
            <a:off x="916103" y="4236522"/>
            <a:ext cx="906978" cy="906978"/>
          </a:xfrm>
          <a:custGeom>
            <a:avLst/>
            <a:gdLst/>
            <a:ahLst/>
            <a:cxnLst/>
            <a:rect l="l" t="t" r="r" b="b"/>
            <a:pathLst>
              <a:path w="1813956" h="1813956" extrusionOk="0">
                <a:moveTo>
                  <a:pt x="0" y="0"/>
                </a:moveTo>
                <a:lnTo>
                  <a:pt x="1813957" y="0"/>
                </a:lnTo>
                <a:lnTo>
                  <a:pt x="1813957" y="1813956"/>
                </a:lnTo>
                <a:lnTo>
                  <a:pt x="0" y="1813956"/>
                </a:lnTo>
                <a:lnTo>
                  <a:pt x="0" y="0"/>
                </a:lnTo>
                <a:close/>
              </a:path>
            </a:pathLst>
          </a:custGeom>
          <a:blipFill rotWithShape="1">
            <a:blip r:embed="rId4">
              <a:alphaModFix/>
            </a:blip>
            <a:stretch>
              <a:fillRect/>
            </a:stretch>
          </a:blipFill>
          <a:ln>
            <a:noFill/>
          </a:ln>
        </p:spPr>
      </p:sp>
      <p:sp>
        <p:nvSpPr>
          <p:cNvPr id="1320" name="Google Shape;1320;p11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321" name="Google Shape;1321;p113"/>
          <p:cNvSpPr txBox="1"/>
          <p:nvPr/>
        </p:nvSpPr>
        <p:spPr>
          <a:xfrm>
            <a:off x="180475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22" name="Google Shape;1322;p113"/>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resenting stats 1">
  <p:cSld name="CUSTOM_18">
    <p:bg>
      <p:bgPr>
        <a:solidFill>
          <a:schemeClr val="lt1"/>
        </a:solidFill>
        <a:effectLst/>
      </p:bgPr>
    </p:bg>
    <p:spTree>
      <p:nvGrpSpPr>
        <p:cNvPr id="1" name="Shape 1323"/>
        <p:cNvGrpSpPr/>
        <p:nvPr/>
      </p:nvGrpSpPr>
      <p:grpSpPr>
        <a:xfrm>
          <a:off x="0" y="0"/>
          <a:ext cx="0" cy="0"/>
          <a:chOff x="0" y="0"/>
          <a:chExt cx="0" cy="0"/>
        </a:xfrm>
      </p:grpSpPr>
      <p:grpSp>
        <p:nvGrpSpPr>
          <p:cNvPr id="1324" name="Google Shape;1324;p114"/>
          <p:cNvGrpSpPr/>
          <p:nvPr/>
        </p:nvGrpSpPr>
        <p:grpSpPr>
          <a:xfrm>
            <a:off x="-51425" y="0"/>
            <a:ext cx="4117668" cy="5143489"/>
            <a:chOff x="0" y="0"/>
            <a:chExt cx="2863867" cy="3648900"/>
          </a:xfrm>
        </p:grpSpPr>
        <p:sp>
          <p:nvSpPr>
            <p:cNvPr id="1325" name="Google Shape;1325;p114"/>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1326" name="Google Shape;1326;p114"/>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27" name="Google Shape;1327;p114"/>
          <p:cNvSpPr/>
          <p:nvPr/>
        </p:nvSpPr>
        <p:spPr>
          <a:xfrm>
            <a:off x="5273479" y="2935678"/>
            <a:ext cx="640363" cy="640363"/>
          </a:xfrm>
          <a:custGeom>
            <a:avLst/>
            <a:gdLst/>
            <a:ahLst/>
            <a:cxnLst/>
            <a:rect l="l" t="t" r="r" b="b"/>
            <a:pathLst>
              <a:path w="1280725" h="1280725" extrusionOk="0">
                <a:moveTo>
                  <a:pt x="0" y="0"/>
                </a:moveTo>
                <a:lnTo>
                  <a:pt x="1280726" y="0"/>
                </a:lnTo>
                <a:lnTo>
                  <a:pt x="1280726" y="1280725"/>
                </a:lnTo>
                <a:lnTo>
                  <a:pt x="0" y="1280725"/>
                </a:lnTo>
                <a:lnTo>
                  <a:pt x="0" y="0"/>
                </a:lnTo>
                <a:close/>
              </a:path>
            </a:pathLst>
          </a:custGeom>
          <a:blipFill rotWithShape="1">
            <a:blip r:embed="rId2">
              <a:alphaModFix/>
            </a:blip>
            <a:stretch>
              <a:fillRect/>
            </a:stretch>
          </a:blipFill>
          <a:ln>
            <a:noFill/>
          </a:ln>
        </p:spPr>
      </p:sp>
      <p:sp>
        <p:nvSpPr>
          <p:cNvPr id="1328" name="Google Shape;1328;p114"/>
          <p:cNvSpPr/>
          <p:nvPr/>
        </p:nvSpPr>
        <p:spPr>
          <a:xfrm>
            <a:off x="3803099" y="2308628"/>
            <a:ext cx="526245" cy="526245"/>
          </a:xfrm>
          <a:custGeom>
            <a:avLst/>
            <a:gdLst/>
            <a:ahLst/>
            <a:cxnLst/>
            <a:rect l="l" t="t" r="r" b="b"/>
            <a:pathLst>
              <a:path w="1052489" h="1052489" extrusionOk="0">
                <a:moveTo>
                  <a:pt x="0" y="0"/>
                </a:moveTo>
                <a:lnTo>
                  <a:pt x="1052489" y="0"/>
                </a:lnTo>
                <a:lnTo>
                  <a:pt x="1052489" y="1052488"/>
                </a:lnTo>
                <a:lnTo>
                  <a:pt x="0" y="1052488"/>
                </a:lnTo>
                <a:lnTo>
                  <a:pt x="0" y="0"/>
                </a:lnTo>
                <a:close/>
              </a:path>
            </a:pathLst>
          </a:custGeom>
          <a:blipFill rotWithShape="1">
            <a:blip r:embed="rId3">
              <a:alphaModFix/>
            </a:blip>
            <a:stretch>
              <a:fillRect/>
            </a:stretch>
          </a:blipFill>
          <a:ln>
            <a:noFill/>
          </a:ln>
        </p:spPr>
      </p:sp>
      <p:sp>
        <p:nvSpPr>
          <p:cNvPr id="1329" name="Google Shape;1329;p114"/>
          <p:cNvSpPr/>
          <p:nvPr/>
        </p:nvSpPr>
        <p:spPr>
          <a:xfrm rot="10800000">
            <a:off x="7427673" y="2939351"/>
            <a:ext cx="540608" cy="636690"/>
          </a:xfrm>
          <a:custGeom>
            <a:avLst/>
            <a:gdLst/>
            <a:ahLst/>
            <a:cxnLst/>
            <a:rect l="l" t="t" r="r" b="b"/>
            <a:pathLst>
              <a:path w="1081216" h="1273381" extrusionOk="0">
                <a:moveTo>
                  <a:pt x="0" y="0"/>
                </a:moveTo>
                <a:lnTo>
                  <a:pt x="1081216" y="0"/>
                </a:lnTo>
                <a:lnTo>
                  <a:pt x="1081216" y="1273381"/>
                </a:lnTo>
                <a:lnTo>
                  <a:pt x="0" y="1273381"/>
                </a:lnTo>
                <a:lnTo>
                  <a:pt x="0" y="0"/>
                </a:lnTo>
                <a:close/>
              </a:path>
            </a:pathLst>
          </a:custGeom>
          <a:blipFill rotWithShape="1">
            <a:blip r:embed="rId4">
              <a:alphaModFix/>
            </a:blip>
            <a:stretch>
              <a:fillRect/>
            </a:stretch>
          </a:blipFill>
          <a:ln>
            <a:noFill/>
          </a:ln>
        </p:spPr>
      </p:sp>
      <p:sp>
        <p:nvSpPr>
          <p:cNvPr id="1330" name="Google Shape;1330;p11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331" name="Google Shape;1331;p114"/>
          <p:cNvSpPr/>
          <p:nvPr/>
        </p:nvSpPr>
        <p:spPr>
          <a:xfrm>
            <a:off x="5127269" y="874600"/>
            <a:ext cx="712897" cy="712897"/>
          </a:xfrm>
          <a:custGeom>
            <a:avLst/>
            <a:gdLst/>
            <a:ahLst/>
            <a:cxnLst/>
            <a:rect l="l" t="t" r="r" b="b"/>
            <a:pathLst>
              <a:path w="1425793" h="1425793" extrusionOk="0">
                <a:moveTo>
                  <a:pt x="0" y="0"/>
                </a:moveTo>
                <a:lnTo>
                  <a:pt x="1425794" y="0"/>
                </a:lnTo>
                <a:lnTo>
                  <a:pt x="1425794" y="1425793"/>
                </a:lnTo>
                <a:lnTo>
                  <a:pt x="0" y="1425793"/>
                </a:lnTo>
                <a:lnTo>
                  <a:pt x="0" y="0"/>
                </a:lnTo>
                <a:close/>
              </a:path>
            </a:pathLst>
          </a:custGeom>
          <a:blipFill rotWithShape="1">
            <a:blip r:embed="rId6">
              <a:alphaModFix/>
            </a:blip>
            <a:stretch>
              <a:fillRect/>
            </a:stretch>
          </a:blipFill>
          <a:ln>
            <a:noFill/>
          </a:ln>
        </p:spPr>
      </p:sp>
      <p:sp>
        <p:nvSpPr>
          <p:cNvPr id="1332" name="Google Shape;1332;p114"/>
          <p:cNvSpPr/>
          <p:nvPr/>
        </p:nvSpPr>
        <p:spPr>
          <a:xfrm rot="5400000" flipH="1">
            <a:off x="7384459" y="904251"/>
            <a:ext cx="627047" cy="627046"/>
          </a:xfrm>
          <a:custGeom>
            <a:avLst/>
            <a:gdLst/>
            <a:ahLst/>
            <a:cxnLst/>
            <a:rect l="l" t="t" r="r" b="b"/>
            <a:pathLst>
              <a:path w="1254093" h="1254093" extrusionOk="0">
                <a:moveTo>
                  <a:pt x="1254093" y="0"/>
                </a:moveTo>
                <a:lnTo>
                  <a:pt x="0" y="0"/>
                </a:lnTo>
                <a:lnTo>
                  <a:pt x="0" y="1254093"/>
                </a:lnTo>
                <a:lnTo>
                  <a:pt x="1254093" y="1254093"/>
                </a:lnTo>
                <a:lnTo>
                  <a:pt x="1254093" y="0"/>
                </a:lnTo>
                <a:close/>
              </a:path>
            </a:pathLst>
          </a:custGeom>
          <a:blipFill rotWithShape="1">
            <a:blip r:embed="rId7">
              <a:alphaModFix/>
            </a:blip>
            <a:stretch>
              <a:fillRect/>
            </a:stretch>
          </a:blipFill>
          <a:ln>
            <a:noFill/>
          </a:ln>
        </p:spPr>
      </p:sp>
      <p:sp>
        <p:nvSpPr>
          <p:cNvPr id="1333" name="Google Shape;1333;p11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34" name="Google Shape;1334;p114"/>
          <p:cNvSpPr txBox="1">
            <a:spLocks noGrp="1"/>
          </p:cNvSpPr>
          <p:nvPr>
            <p:ph type="title"/>
          </p:nvPr>
        </p:nvSpPr>
        <p:spPr>
          <a:xfrm>
            <a:off x="295751" y="407225"/>
            <a:ext cx="3537300" cy="7128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35" name="Google Shape;1335;p114"/>
          <p:cNvSpPr txBox="1">
            <a:spLocks noGrp="1"/>
          </p:cNvSpPr>
          <p:nvPr>
            <p:ph type="body" idx="1"/>
          </p:nvPr>
        </p:nvSpPr>
        <p:spPr>
          <a:xfrm>
            <a:off x="340500" y="1518475"/>
            <a:ext cx="3242400" cy="2547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336" name="Google Shape;1336;p114"/>
          <p:cNvSpPr txBox="1">
            <a:spLocks noGrp="1"/>
          </p:cNvSpPr>
          <p:nvPr>
            <p:ph type="title" idx="2"/>
          </p:nvPr>
        </p:nvSpPr>
        <p:spPr>
          <a:xfrm>
            <a:off x="4530875" y="1732450"/>
            <a:ext cx="2125800" cy="292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0"/>
            </a:lvl1pPr>
            <a:lvl2pPr lvl="1" algn="ctr">
              <a:spcBef>
                <a:spcPts val="0"/>
              </a:spcBef>
              <a:spcAft>
                <a:spcPts val="0"/>
              </a:spcAft>
              <a:buSzPts val="2800"/>
              <a:buFont typeface="Barlow"/>
              <a:buNone/>
              <a:defRPr>
                <a:latin typeface="Barlow"/>
                <a:ea typeface="Barlow"/>
                <a:cs typeface="Barlow"/>
                <a:sym typeface="Barlow"/>
              </a:defRPr>
            </a:lvl2pPr>
            <a:lvl3pPr lvl="2" algn="ctr">
              <a:spcBef>
                <a:spcPts val="0"/>
              </a:spcBef>
              <a:spcAft>
                <a:spcPts val="0"/>
              </a:spcAft>
              <a:buSzPts val="2800"/>
              <a:buFont typeface="Barlow"/>
              <a:buNone/>
              <a:defRPr>
                <a:latin typeface="Barlow"/>
                <a:ea typeface="Barlow"/>
                <a:cs typeface="Barlow"/>
                <a:sym typeface="Barlow"/>
              </a:defRPr>
            </a:lvl3pPr>
            <a:lvl4pPr lvl="3" algn="ctr">
              <a:spcBef>
                <a:spcPts val="0"/>
              </a:spcBef>
              <a:spcAft>
                <a:spcPts val="0"/>
              </a:spcAft>
              <a:buSzPts val="2800"/>
              <a:buFont typeface="Barlow"/>
              <a:buNone/>
              <a:defRPr>
                <a:latin typeface="Barlow"/>
                <a:ea typeface="Barlow"/>
                <a:cs typeface="Barlow"/>
                <a:sym typeface="Barlow"/>
              </a:defRPr>
            </a:lvl4pPr>
            <a:lvl5pPr lvl="4" algn="ctr">
              <a:spcBef>
                <a:spcPts val="0"/>
              </a:spcBef>
              <a:spcAft>
                <a:spcPts val="0"/>
              </a:spcAft>
              <a:buSzPts val="2800"/>
              <a:buFont typeface="Barlow"/>
              <a:buNone/>
              <a:defRPr>
                <a:latin typeface="Barlow"/>
                <a:ea typeface="Barlow"/>
                <a:cs typeface="Barlow"/>
                <a:sym typeface="Barlow"/>
              </a:defRPr>
            </a:lvl5pPr>
            <a:lvl6pPr lvl="5" algn="ctr">
              <a:spcBef>
                <a:spcPts val="0"/>
              </a:spcBef>
              <a:spcAft>
                <a:spcPts val="0"/>
              </a:spcAft>
              <a:buSzPts val="2800"/>
              <a:buFont typeface="Barlow"/>
              <a:buNone/>
              <a:defRPr>
                <a:latin typeface="Barlow"/>
                <a:ea typeface="Barlow"/>
                <a:cs typeface="Barlow"/>
                <a:sym typeface="Barlow"/>
              </a:defRPr>
            </a:lvl6pPr>
            <a:lvl7pPr lvl="6" algn="ctr">
              <a:spcBef>
                <a:spcPts val="0"/>
              </a:spcBef>
              <a:spcAft>
                <a:spcPts val="0"/>
              </a:spcAft>
              <a:buSzPts val="2800"/>
              <a:buFont typeface="Barlow"/>
              <a:buNone/>
              <a:defRPr>
                <a:latin typeface="Barlow"/>
                <a:ea typeface="Barlow"/>
                <a:cs typeface="Barlow"/>
                <a:sym typeface="Barlow"/>
              </a:defRPr>
            </a:lvl7pPr>
            <a:lvl8pPr lvl="7" algn="ctr">
              <a:spcBef>
                <a:spcPts val="0"/>
              </a:spcBef>
              <a:spcAft>
                <a:spcPts val="0"/>
              </a:spcAft>
              <a:buSzPts val="2800"/>
              <a:buFont typeface="Barlow"/>
              <a:buNone/>
              <a:defRPr>
                <a:latin typeface="Barlow"/>
                <a:ea typeface="Barlow"/>
                <a:cs typeface="Barlow"/>
                <a:sym typeface="Barlow"/>
              </a:defRPr>
            </a:lvl8pPr>
            <a:lvl9pPr lvl="8" algn="ctr">
              <a:spcBef>
                <a:spcPts val="0"/>
              </a:spcBef>
              <a:spcAft>
                <a:spcPts val="0"/>
              </a:spcAft>
              <a:buSzPts val="2800"/>
              <a:buFont typeface="Barlow"/>
              <a:buNone/>
              <a:defRPr>
                <a:latin typeface="Barlow"/>
                <a:ea typeface="Barlow"/>
                <a:cs typeface="Barlow"/>
                <a:sym typeface="Barlow"/>
              </a:defRPr>
            </a:lvl9pPr>
          </a:lstStyle>
          <a:p>
            <a:endParaRPr/>
          </a:p>
        </p:txBody>
      </p:sp>
      <p:sp>
        <p:nvSpPr>
          <p:cNvPr id="1337" name="Google Shape;1337;p114"/>
          <p:cNvSpPr txBox="1">
            <a:spLocks noGrp="1"/>
          </p:cNvSpPr>
          <p:nvPr>
            <p:ph type="subTitle" idx="3"/>
          </p:nvPr>
        </p:nvSpPr>
        <p:spPr>
          <a:xfrm>
            <a:off x="4640825" y="1957925"/>
            <a:ext cx="1905900" cy="292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000"/>
              <a:buFont typeface="Barlow"/>
              <a:buNone/>
              <a:defRPr sz="1000">
                <a:latin typeface="Barlow"/>
                <a:ea typeface="Barlow"/>
                <a:cs typeface="Barlow"/>
                <a:sym typeface="Barlow"/>
              </a:defRPr>
            </a:lvl1pPr>
            <a:lvl2pPr lvl="1" algn="ctr">
              <a:spcBef>
                <a:spcPts val="0"/>
              </a:spcBef>
              <a:spcAft>
                <a:spcPts val="0"/>
              </a:spcAft>
              <a:buSzPts val="1400"/>
              <a:buFont typeface="Barlow"/>
              <a:buNone/>
              <a:defRPr>
                <a:latin typeface="Barlow"/>
                <a:ea typeface="Barlow"/>
                <a:cs typeface="Barlow"/>
                <a:sym typeface="Barlow"/>
              </a:defRPr>
            </a:lvl2pPr>
            <a:lvl3pPr lvl="2" algn="ctr">
              <a:spcBef>
                <a:spcPts val="0"/>
              </a:spcBef>
              <a:spcAft>
                <a:spcPts val="0"/>
              </a:spcAft>
              <a:buSzPts val="1400"/>
              <a:buFont typeface="Barlow"/>
              <a:buNone/>
              <a:defRPr>
                <a:latin typeface="Barlow"/>
                <a:ea typeface="Barlow"/>
                <a:cs typeface="Barlow"/>
                <a:sym typeface="Barlow"/>
              </a:defRPr>
            </a:lvl3pPr>
            <a:lvl4pPr lvl="3" algn="ctr">
              <a:spcBef>
                <a:spcPts val="0"/>
              </a:spcBef>
              <a:spcAft>
                <a:spcPts val="0"/>
              </a:spcAft>
              <a:buSzPts val="1400"/>
              <a:buFont typeface="Barlow"/>
              <a:buNone/>
              <a:defRPr>
                <a:latin typeface="Barlow"/>
                <a:ea typeface="Barlow"/>
                <a:cs typeface="Barlow"/>
                <a:sym typeface="Barlow"/>
              </a:defRPr>
            </a:lvl4pPr>
            <a:lvl5pPr lvl="4" algn="ctr">
              <a:spcBef>
                <a:spcPts val="0"/>
              </a:spcBef>
              <a:spcAft>
                <a:spcPts val="0"/>
              </a:spcAft>
              <a:buSzPts val="1400"/>
              <a:buFont typeface="Barlow"/>
              <a:buNone/>
              <a:defRPr>
                <a:latin typeface="Barlow"/>
                <a:ea typeface="Barlow"/>
                <a:cs typeface="Barlow"/>
                <a:sym typeface="Barlow"/>
              </a:defRPr>
            </a:lvl5pPr>
            <a:lvl6pPr lvl="5" algn="ctr">
              <a:spcBef>
                <a:spcPts val="0"/>
              </a:spcBef>
              <a:spcAft>
                <a:spcPts val="0"/>
              </a:spcAft>
              <a:buSzPts val="1400"/>
              <a:buFont typeface="Barlow"/>
              <a:buNone/>
              <a:defRPr>
                <a:latin typeface="Barlow"/>
                <a:ea typeface="Barlow"/>
                <a:cs typeface="Barlow"/>
                <a:sym typeface="Barlow"/>
              </a:defRPr>
            </a:lvl6pPr>
            <a:lvl7pPr lvl="6" algn="ctr">
              <a:spcBef>
                <a:spcPts val="0"/>
              </a:spcBef>
              <a:spcAft>
                <a:spcPts val="0"/>
              </a:spcAft>
              <a:buSzPts val="1400"/>
              <a:buFont typeface="Barlow"/>
              <a:buNone/>
              <a:defRPr>
                <a:latin typeface="Barlow"/>
                <a:ea typeface="Barlow"/>
                <a:cs typeface="Barlow"/>
                <a:sym typeface="Barlow"/>
              </a:defRPr>
            </a:lvl7pPr>
            <a:lvl8pPr lvl="7" algn="ctr">
              <a:spcBef>
                <a:spcPts val="0"/>
              </a:spcBef>
              <a:spcAft>
                <a:spcPts val="0"/>
              </a:spcAft>
              <a:buSzPts val="1400"/>
              <a:buFont typeface="Barlow"/>
              <a:buNone/>
              <a:defRPr>
                <a:latin typeface="Barlow"/>
                <a:ea typeface="Barlow"/>
                <a:cs typeface="Barlow"/>
                <a:sym typeface="Barlow"/>
              </a:defRPr>
            </a:lvl8pPr>
            <a:lvl9pPr lvl="8" algn="ctr">
              <a:spcBef>
                <a:spcPts val="0"/>
              </a:spcBef>
              <a:spcAft>
                <a:spcPts val="0"/>
              </a:spcAft>
              <a:buSzPts val="1400"/>
              <a:buFont typeface="Barlow"/>
              <a:buNone/>
              <a:defRPr>
                <a:latin typeface="Barlow"/>
                <a:ea typeface="Barlow"/>
                <a:cs typeface="Barlow"/>
                <a:sym typeface="Barlow"/>
              </a:defRPr>
            </a:lvl9pPr>
          </a:lstStyle>
          <a:p>
            <a:endParaRPr/>
          </a:p>
        </p:txBody>
      </p:sp>
      <p:sp>
        <p:nvSpPr>
          <p:cNvPr id="1338" name="Google Shape;1338;p114"/>
          <p:cNvSpPr txBox="1">
            <a:spLocks noGrp="1"/>
          </p:cNvSpPr>
          <p:nvPr>
            <p:ph type="title" idx="4"/>
          </p:nvPr>
        </p:nvSpPr>
        <p:spPr>
          <a:xfrm>
            <a:off x="6711775" y="1732450"/>
            <a:ext cx="2125800" cy="292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0"/>
            </a:lvl1pPr>
            <a:lvl2pPr lvl="1" algn="ctr">
              <a:spcBef>
                <a:spcPts val="0"/>
              </a:spcBef>
              <a:spcAft>
                <a:spcPts val="0"/>
              </a:spcAft>
              <a:buSzPts val="2800"/>
              <a:buFont typeface="Barlow"/>
              <a:buNone/>
              <a:defRPr>
                <a:latin typeface="Barlow"/>
                <a:ea typeface="Barlow"/>
                <a:cs typeface="Barlow"/>
                <a:sym typeface="Barlow"/>
              </a:defRPr>
            </a:lvl2pPr>
            <a:lvl3pPr lvl="2" algn="ctr">
              <a:spcBef>
                <a:spcPts val="0"/>
              </a:spcBef>
              <a:spcAft>
                <a:spcPts val="0"/>
              </a:spcAft>
              <a:buSzPts val="2800"/>
              <a:buFont typeface="Barlow"/>
              <a:buNone/>
              <a:defRPr>
                <a:latin typeface="Barlow"/>
                <a:ea typeface="Barlow"/>
                <a:cs typeface="Barlow"/>
                <a:sym typeface="Barlow"/>
              </a:defRPr>
            </a:lvl3pPr>
            <a:lvl4pPr lvl="3" algn="ctr">
              <a:spcBef>
                <a:spcPts val="0"/>
              </a:spcBef>
              <a:spcAft>
                <a:spcPts val="0"/>
              </a:spcAft>
              <a:buSzPts val="2800"/>
              <a:buFont typeface="Barlow"/>
              <a:buNone/>
              <a:defRPr>
                <a:latin typeface="Barlow"/>
                <a:ea typeface="Barlow"/>
                <a:cs typeface="Barlow"/>
                <a:sym typeface="Barlow"/>
              </a:defRPr>
            </a:lvl4pPr>
            <a:lvl5pPr lvl="4" algn="ctr">
              <a:spcBef>
                <a:spcPts val="0"/>
              </a:spcBef>
              <a:spcAft>
                <a:spcPts val="0"/>
              </a:spcAft>
              <a:buSzPts val="2800"/>
              <a:buFont typeface="Barlow"/>
              <a:buNone/>
              <a:defRPr>
                <a:latin typeface="Barlow"/>
                <a:ea typeface="Barlow"/>
                <a:cs typeface="Barlow"/>
                <a:sym typeface="Barlow"/>
              </a:defRPr>
            </a:lvl5pPr>
            <a:lvl6pPr lvl="5" algn="ctr">
              <a:spcBef>
                <a:spcPts val="0"/>
              </a:spcBef>
              <a:spcAft>
                <a:spcPts val="0"/>
              </a:spcAft>
              <a:buSzPts val="2800"/>
              <a:buFont typeface="Barlow"/>
              <a:buNone/>
              <a:defRPr>
                <a:latin typeface="Barlow"/>
                <a:ea typeface="Barlow"/>
                <a:cs typeface="Barlow"/>
                <a:sym typeface="Barlow"/>
              </a:defRPr>
            </a:lvl6pPr>
            <a:lvl7pPr lvl="6" algn="ctr">
              <a:spcBef>
                <a:spcPts val="0"/>
              </a:spcBef>
              <a:spcAft>
                <a:spcPts val="0"/>
              </a:spcAft>
              <a:buSzPts val="2800"/>
              <a:buFont typeface="Barlow"/>
              <a:buNone/>
              <a:defRPr>
                <a:latin typeface="Barlow"/>
                <a:ea typeface="Barlow"/>
                <a:cs typeface="Barlow"/>
                <a:sym typeface="Barlow"/>
              </a:defRPr>
            </a:lvl7pPr>
            <a:lvl8pPr lvl="7" algn="ctr">
              <a:spcBef>
                <a:spcPts val="0"/>
              </a:spcBef>
              <a:spcAft>
                <a:spcPts val="0"/>
              </a:spcAft>
              <a:buSzPts val="2800"/>
              <a:buFont typeface="Barlow"/>
              <a:buNone/>
              <a:defRPr>
                <a:latin typeface="Barlow"/>
                <a:ea typeface="Barlow"/>
                <a:cs typeface="Barlow"/>
                <a:sym typeface="Barlow"/>
              </a:defRPr>
            </a:lvl8pPr>
            <a:lvl9pPr lvl="8" algn="ctr">
              <a:spcBef>
                <a:spcPts val="0"/>
              </a:spcBef>
              <a:spcAft>
                <a:spcPts val="0"/>
              </a:spcAft>
              <a:buSzPts val="2800"/>
              <a:buFont typeface="Barlow"/>
              <a:buNone/>
              <a:defRPr>
                <a:latin typeface="Barlow"/>
                <a:ea typeface="Barlow"/>
                <a:cs typeface="Barlow"/>
                <a:sym typeface="Barlow"/>
              </a:defRPr>
            </a:lvl9pPr>
          </a:lstStyle>
          <a:p>
            <a:endParaRPr/>
          </a:p>
        </p:txBody>
      </p:sp>
      <p:sp>
        <p:nvSpPr>
          <p:cNvPr id="1339" name="Google Shape;1339;p114"/>
          <p:cNvSpPr txBox="1">
            <a:spLocks noGrp="1"/>
          </p:cNvSpPr>
          <p:nvPr>
            <p:ph type="subTitle" idx="5"/>
          </p:nvPr>
        </p:nvSpPr>
        <p:spPr>
          <a:xfrm>
            <a:off x="6821725" y="1957925"/>
            <a:ext cx="1905900" cy="292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000"/>
              <a:buFont typeface="Barlow"/>
              <a:buNone/>
              <a:defRPr sz="1000">
                <a:latin typeface="Barlow"/>
                <a:ea typeface="Barlow"/>
                <a:cs typeface="Barlow"/>
                <a:sym typeface="Barlow"/>
              </a:defRPr>
            </a:lvl1pPr>
            <a:lvl2pPr lvl="1" algn="ctr">
              <a:spcBef>
                <a:spcPts val="0"/>
              </a:spcBef>
              <a:spcAft>
                <a:spcPts val="0"/>
              </a:spcAft>
              <a:buSzPts val="1400"/>
              <a:buFont typeface="Barlow"/>
              <a:buNone/>
              <a:defRPr>
                <a:latin typeface="Barlow"/>
                <a:ea typeface="Barlow"/>
                <a:cs typeface="Barlow"/>
                <a:sym typeface="Barlow"/>
              </a:defRPr>
            </a:lvl2pPr>
            <a:lvl3pPr lvl="2" algn="ctr">
              <a:spcBef>
                <a:spcPts val="0"/>
              </a:spcBef>
              <a:spcAft>
                <a:spcPts val="0"/>
              </a:spcAft>
              <a:buSzPts val="1400"/>
              <a:buFont typeface="Barlow"/>
              <a:buNone/>
              <a:defRPr>
                <a:latin typeface="Barlow"/>
                <a:ea typeface="Barlow"/>
                <a:cs typeface="Barlow"/>
                <a:sym typeface="Barlow"/>
              </a:defRPr>
            </a:lvl3pPr>
            <a:lvl4pPr lvl="3" algn="ctr">
              <a:spcBef>
                <a:spcPts val="0"/>
              </a:spcBef>
              <a:spcAft>
                <a:spcPts val="0"/>
              </a:spcAft>
              <a:buSzPts val="1400"/>
              <a:buFont typeface="Barlow"/>
              <a:buNone/>
              <a:defRPr>
                <a:latin typeface="Barlow"/>
                <a:ea typeface="Barlow"/>
                <a:cs typeface="Barlow"/>
                <a:sym typeface="Barlow"/>
              </a:defRPr>
            </a:lvl4pPr>
            <a:lvl5pPr lvl="4" algn="ctr">
              <a:spcBef>
                <a:spcPts val="0"/>
              </a:spcBef>
              <a:spcAft>
                <a:spcPts val="0"/>
              </a:spcAft>
              <a:buSzPts val="1400"/>
              <a:buFont typeface="Barlow"/>
              <a:buNone/>
              <a:defRPr>
                <a:latin typeface="Barlow"/>
                <a:ea typeface="Barlow"/>
                <a:cs typeface="Barlow"/>
                <a:sym typeface="Barlow"/>
              </a:defRPr>
            </a:lvl5pPr>
            <a:lvl6pPr lvl="5" algn="ctr">
              <a:spcBef>
                <a:spcPts val="0"/>
              </a:spcBef>
              <a:spcAft>
                <a:spcPts val="0"/>
              </a:spcAft>
              <a:buSzPts val="1400"/>
              <a:buFont typeface="Barlow"/>
              <a:buNone/>
              <a:defRPr>
                <a:latin typeface="Barlow"/>
                <a:ea typeface="Barlow"/>
                <a:cs typeface="Barlow"/>
                <a:sym typeface="Barlow"/>
              </a:defRPr>
            </a:lvl6pPr>
            <a:lvl7pPr lvl="6" algn="ctr">
              <a:spcBef>
                <a:spcPts val="0"/>
              </a:spcBef>
              <a:spcAft>
                <a:spcPts val="0"/>
              </a:spcAft>
              <a:buSzPts val="1400"/>
              <a:buFont typeface="Barlow"/>
              <a:buNone/>
              <a:defRPr>
                <a:latin typeface="Barlow"/>
                <a:ea typeface="Barlow"/>
                <a:cs typeface="Barlow"/>
                <a:sym typeface="Barlow"/>
              </a:defRPr>
            </a:lvl7pPr>
            <a:lvl8pPr lvl="7" algn="ctr">
              <a:spcBef>
                <a:spcPts val="0"/>
              </a:spcBef>
              <a:spcAft>
                <a:spcPts val="0"/>
              </a:spcAft>
              <a:buSzPts val="1400"/>
              <a:buFont typeface="Barlow"/>
              <a:buNone/>
              <a:defRPr>
                <a:latin typeface="Barlow"/>
                <a:ea typeface="Barlow"/>
                <a:cs typeface="Barlow"/>
                <a:sym typeface="Barlow"/>
              </a:defRPr>
            </a:lvl8pPr>
            <a:lvl9pPr lvl="8" algn="ctr">
              <a:spcBef>
                <a:spcPts val="0"/>
              </a:spcBef>
              <a:spcAft>
                <a:spcPts val="0"/>
              </a:spcAft>
              <a:buSzPts val="1400"/>
              <a:buFont typeface="Barlow"/>
              <a:buNone/>
              <a:defRPr>
                <a:latin typeface="Barlow"/>
                <a:ea typeface="Barlow"/>
                <a:cs typeface="Barlow"/>
                <a:sym typeface="Barlow"/>
              </a:defRPr>
            </a:lvl9pPr>
          </a:lstStyle>
          <a:p>
            <a:endParaRPr/>
          </a:p>
        </p:txBody>
      </p:sp>
      <p:sp>
        <p:nvSpPr>
          <p:cNvPr id="1340" name="Google Shape;1340;p114"/>
          <p:cNvSpPr txBox="1">
            <a:spLocks noGrp="1"/>
          </p:cNvSpPr>
          <p:nvPr>
            <p:ph type="title" idx="6"/>
          </p:nvPr>
        </p:nvSpPr>
        <p:spPr>
          <a:xfrm>
            <a:off x="4530875" y="3728875"/>
            <a:ext cx="2125800" cy="292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0"/>
            </a:lvl1pPr>
            <a:lvl2pPr lvl="1" algn="ctr">
              <a:spcBef>
                <a:spcPts val="0"/>
              </a:spcBef>
              <a:spcAft>
                <a:spcPts val="0"/>
              </a:spcAft>
              <a:buSzPts val="2800"/>
              <a:buFont typeface="Barlow"/>
              <a:buNone/>
              <a:defRPr>
                <a:latin typeface="Barlow"/>
                <a:ea typeface="Barlow"/>
                <a:cs typeface="Barlow"/>
                <a:sym typeface="Barlow"/>
              </a:defRPr>
            </a:lvl2pPr>
            <a:lvl3pPr lvl="2" algn="ctr">
              <a:spcBef>
                <a:spcPts val="0"/>
              </a:spcBef>
              <a:spcAft>
                <a:spcPts val="0"/>
              </a:spcAft>
              <a:buSzPts val="2800"/>
              <a:buFont typeface="Barlow"/>
              <a:buNone/>
              <a:defRPr>
                <a:latin typeface="Barlow"/>
                <a:ea typeface="Barlow"/>
                <a:cs typeface="Barlow"/>
                <a:sym typeface="Barlow"/>
              </a:defRPr>
            </a:lvl3pPr>
            <a:lvl4pPr lvl="3" algn="ctr">
              <a:spcBef>
                <a:spcPts val="0"/>
              </a:spcBef>
              <a:spcAft>
                <a:spcPts val="0"/>
              </a:spcAft>
              <a:buSzPts val="2800"/>
              <a:buFont typeface="Barlow"/>
              <a:buNone/>
              <a:defRPr>
                <a:latin typeface="Barlow"/>
                <a:ea typeface="Barlow"/>
                <a:cs typeface="Barlow"/>
                <a:sym typeface="Barlow"/>
              </a:defRPr>
            </a:lvl4pPr>
            <a:lvl5pPr lvl="4" algn="ctr">
              <a:spcBef>
                <a:spcPts val="0"/>
              </a:spcBef>
              <a:spcAft>
                <a:spcPts val="0"/>
              </a:spcAft>
              <a:buSzPts val="2800"/>
              <a:buFont typeface="Barlow"/>
              <a:buNone/>
              <a:defRPr>
                <a:latin typeface="Barlow"/>
                <a:ea typeface="Barlow"/>
                <a:cs typeface="Barlow"/>
                <a:sym typeface="Barlow"/>
              </a:defRPr>
            </a:lvl5pPr>
            <a:lvl6pPr lvl="5" algn="ctr">
              <a:spcBef>
                <a:spcPts val="0"/>
              </a:spcBef>
              <a:spcAft>
                <a:spcPts val="0"/>
              </a:spcAft>
              <a:buSzPts val="2800"/>
              <a:buFont typeface="Barlow"/>
              <a:buNone/>
              <a:defRPr>
                <a:latin typeface="Barlow"/>
                <a:ea typeface="Barlow"/>
                <a:cs typeface="Barlow"/>
                <a:sym typeface="Barlow"/>
              </a:defRPr>
            </a:lvl6pPr>
            <a:lvl7pPr lvl="6" algn="ctr">
              <a:spcBef>
                <a:spcPts val="0"/>
              </a:spcBef>
              <a:spcAft>
                <a:spcPts val="0"/>
              </a:spcAft>
              <a:buSzPts val="2800"/>
              <a:buFont typeface="Barlow"/>
              <a:buNone/>
              <a:defRPr>
                <a:latin typeface="Barlow"/>
                <a:ea typeface="Barlow"/>
                <a:cs typeface="Barlow"/>
                <a:sym typeface="Barlow"/>
              </a:defRPr>
            </a:lvl7pPr>
            <a:lvl8pPr lvl="7" algn="ctr">
              <a:spcBef>
                <a:spcPts val="0"/>
              </a:spcBef>
              <a:spcAft>
                <a:spcPts val="0"/>
              </a:spcAft>
              <a:buSzPts val="2800"/>
              <a:buFont typeface="Barlow"/>
              <a:buNone/>
              <a:defRPr>
                <a:latin typeface="Barlow"/>
                <a:ea typeface="Barlow"/>
                <a:cs typeface="Barlow"/>
                <a:sym typeface="Barlow"/>
              </a:defRPr>
            </a:lvl8pPr>
            <a:lvl9pPr lvl="8" algn="ctr">
              <a:spcBef>
                <a:spcPts val="0"/>
              </a:spcBef>
              <a:spcAft>
                <a:spcPts val="0"/>
              </a:spcAft>
              <a:buSzPts val="2800"/>
              <a:buFont typeface="Barlow"/>
              <a:buNone/>
              <a:defRPr>
                <a:latin typeface="Barlow"/>
                <a:ea typeface="Barlow"/>
                <a:cs typeface="Barlow"/>
                <a:sym typeface="Barlow"/>
              </a:defRPr>
            </a:lvl9pPr>
          </a:lstStyle>
          <a:p>
            <a:endParaRPr/>
          </a:p>
        </p:txBody>
      </p:sp>
      <p:sp>
        <p:nvSpPr>
          <p:cNvPr id="1341" name="Google Shape;1341;p114"/>
          <p:cNvSpPr txBox="1">
            <a:spLocks noGrp="1"/>
          </p:cNvSpPr>
          <p:nvPr>
            <p:ph type="subTitle" idx="7"/>
          </p:nvPr>
        </p:nvSpPr>
        <p:spPr>
          <a:xfrm>
            <a:off x="4640825" y="3954350"/>
            <a:ext cx="1905900" cy="292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000"/>
              <a:buFont typeface="Barlow"/>
              <a:buNone/>
              <a:defRPr sz="1000">
                <a:latin typeface="Barlow"/>
                <a:ea typeface="Barlow"/>
                <a:cs typeface="Barlow"/>
                <a:sym typeface="Barlow"/>
              </a:defRPr>
            </a:lvl1pPr>
            <a:lvl2pPr lvl="1" algn="ctr">
              <a:spcBef>
                <a:spcPts val="0"/>
              </a:spcBef>
              <a:spcAft>
                <a:spcPts val="0"/>
              </a:spcAft>
              <a:buSzPts val="1400"/>
              <a:buFont typeface="Barlow"/>
              <a:buNone/>
              <a:defRPr>
                <a:latin typeface="Barlow"/>
                <a:ea typeface="Barlow"/>
                <a:cs typeface="Barlow"/>
                <a:sym typeface="Barlow"/>
              </a:defRPr>
            </a:lvl2pPr>
            <a:lvl3pPr lvl="2" algn="ctr">
              <a:spcBef>
                <a:spcPts val="0"/>
              </a:spcBef>
              <a:spcAft>
                <a:spcPts val="0"/>
              </a:spcAft>
              <a:buSzPts val="1400"/>
              <a:buFont typeface="Barlow"/>
              <a:buNone/>
              <a:defRPr>
                <a:latin typeface="Barlow"/>
                <a:ea typeface="Barlow"/>
                <a:cs typeface="Barlow"/>
                <a:sym typeface="Barlow"/>
              </a:defRPr>
            </a:lvl3pPr>
            <a:lvl4pPr lvl="3" algn="ctr">
              <a:spcBef>
                <a:spcPts val="0"/>
              </a:spcBef>
              <a:spcAft>
                <a:spcPts val="0"/>
              </a:spcAft>
              <a:buSzPts val="1400"/>
              <a:buFont typeface="Barlow"/>
              <a:buNone/>
              <a:defRPr>
                <a:latin typeface="Barlow"/>
                <a:ea typeface="Barlow"/>
                <a:cs typeface="Barlow"/>
                <a:sym typeface="Barlow"/>
              </a:defRPr>
            </a:lvl4pPr>
            <a:lvl5pPr lvl="4" algn="ctr">
              <a:spcBef>
                <a:spcPts val="0"/>
              </a:spcBef>
              <a:spcAft>
                <a:spcPts val="0"/>
              </a:spcAft>
              <a:buSzPts val="1400"/>
              <a:buFont typeface="Barlow"/>
              <a:buNone/>
              <a:defRPr>
                <a:latin typeface="Barlow"/>
                <a:ea typeface="Barlow"/>
                <a:cs typeface="Barlow"/>
                <a:sym typeface="Barlow"/>
              </a:defRPr>
            </a:lvl5pPr>
            <a:lvl6pPr lvl="5" algn="ctr">
              <a:spcBef>
                <a:spcPts val="0"/>
              </a:spcBef>
              <a:spcAft>
                <a:spcPts val="0"/>
              </a:spcAft>
              <a:buSzPts val="1400"/>
              <a:buFont typeface="Barlow"/>
              <a:buNone/>
              <a:defRPr>
                <a:latin typeface="Barlow"/>
                <a:ea typeface="Barlow"/>
                <a:cs typeface="Barlow"/>
                <a:sym typeface="Barlow"/>
              </a:defRPr>
            </a:lvl6pPr>
            <a:lvl7pPr lvl="6" algn="ctr">
              <a:spcBef>
                <a:spcPts val="0"/>
              </a:spcBef>
              <a:spcAft>
                <a:spcPts val="0"/>
              </a:spcAft>
              <a:buSzPts val="1400"/>
              <a:buFont typeface="Barlow"/>
              <a:buNone/>
              <a:defRPr>
                <a:latin typeface="Barlow"/>
                <a:ea typeface="Barlow"/>
                <a:cs typeface="Barlow"/>
                <a:sym typeface="Barlow"/>
              </a:defRPr>
            </a:lvl7pPr>
            <a:lvl8pPr lvl="7" algn="ctr">
              <a:spcBef>
                <a:spcPts val="0"/>
              </a:spcBef>
              <a:spcAft>
                <a:spcPts val="0"/>
              </a:spcAft>
              <a:buSzPts val="1400"/>
              <a:buFont typeface="Barlow"/>
              <a:buNone/>
              <a:defRPr>
                <a:latin typeface="Barlow"/>
                <a:ea typeface="Barlow"/>
                <a:cs typeface="Barlow"/>
                <a:sym typeface="Barlow"/>
              </a:defRPr>
            </a:lvl8pPr>
            <a:lvl9pPr lvl="8" algn="ctr">
              <a:spcBef>
                <a:spcPts val="0"/>
              </a:spcBef>
              <a:spcAft>
                <a:spcPts val="0"/>
              </a:spcAft>
              <a:buSzPts val="1400"/>
              <a:buFont typeface="Barlow"/>
              <a:buNone/>
              <a:defRPr>
                <a:latin typeface="Barlow"/>
                <a:ea typeface="Barlow"/>
                <a:cs typeface="Barlow"/>
                <a:sym typeface="Barlow"/>
              </a:defRPr>
            </a:lvl9pPr>
          </a:lstStyle>
          <a:p>
            <a:endParaRPr/>
          </a:p>
        </p:txBody>
      </p:sp>
      <p:sp>
        <p:nvSpPr>
          <p:cNvPr id="1342" name="Google Shape;1342;p114"/>
          <p:cNvSpPr txBox="1">
            <a:spLocks noGrp="1"/>
          </p:cNvSpPr>
          <p:nvPr>
            <p:ph type="title" idx="8"/>
          </p:nvPr>
        </p:nvSpPr>
        <p:spPr>
          <a:xfrm>
            <a:off x="6711775" y="3728875"/>
            <a:ext cx="2125800" cy="292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0"/>
            </a:lvl1pPr>
            <a:lvl2pPr lvl="1" algn="ctr">
              <a:spcBef>
                <a:spcPts val="0"/>
              </a:spcBef>
              <a:spcAft>
                <a:spcPts val="0"/>
              </a:spcAft>
              <a:buSzPts val="2800"/>
              <a:buFont typeface="Barlow"/>
              <a:buNone/>
              <a:defRPr>
                <a:latin typeface="Barlow"/>
                <a:ea typeface="Barlow"/>
                <a:cs typeface="Barlow"/>
                <a:sym typeface="Barlow"/>
              </a:defRPr>
            </a:lvl2pPr>
            <a:lvl3pPr lvl="2" algn="ctr">
              <a:spcBef>
                <a:spcPts val="0"/>
              </a:spcBef>
              <a:spcAft>
                <a:spcPts val="0"/>
              </a:spcAft>
              <a:buSzPts val="2800"/>
              <a:buFont typeface="Barlow"/>
              <a:buNone/>
              <a:defRPr>
                <a:latin typeface="Barlow"/>
                <a:ea typeface="Barlow"/>
                <a:cs typeface="Barlow"/>
                <a:sym typeface="Barlow"/>
              </a:defRPr>
            </a:lvl3pPr>
            <a:lvl4pPr lvl="3" algn="ctr">
              <a:spcBef>
                <a:spcPts val="0"/>
              </a:spcBef>
              <a:spcAft>
                <a:spcPts val="0"/>
              </a:spcAft>
              <a:buSzPts val="2800"/>
              <a:buFont typeface="Barlow"/>
              <a:buNone/>
              <a:defRPr>
                <a:latin typeface="Barlow"/>
                <a:ea typeface="Barlow"/>
                <a:cs typeface="Barlow"/>
                <a:sym typeface="Barlow"/>
              </a:defRPr>
            </a:lvl4pPr>
            <a:lvl5pPr lvl="4" algn="ctr">
              <a:spcBef>
                <a:spcPts val="0"/>
              </a:spcBef>
              <a:spcAft>
                <a:spcPts val="0"/>
              </a:spcAft>
              <a:buSzPts val="2800"/>
              <a:buFont typeface="Barlow"/>
              <a:buNone/>
              <a:defRPr>
                <a:latin typeface="Barlow"/>
                <a:ea typeface="Barlow"/>
                <a:cs typeface="Barlow"/>
                <a:sym typeface="Barlow"/>
              </a:defRPr>
            </a:lvl5pPr>
            <a:lvl6pPr lvl="5" algn="ctr">
              <a:spcBef>
                <a:spcPts val="0"/>
              </a:spcBef>
              <a:spcAft>
                <a:spcPts val="0"/>
              </a:spcAft>
              <a:buSzPts val="2800"/>
              <a:buFont typeface="Barlow"/>
              <a:buNone/>
              <a:defRPr>
                <a:latin typeface="Barlow"/>
                <a:ea typeface="Barlow"/>
                <a:cs typeface="Barlow"/>
                <a:sym typeface="Barlow"/>
              </a:defRPr>
            </a:lvl6pPr>
            <a:lvl7pPr lvl="6" algn="ctr">
              <a:spcBef>
                <a:spcPts val="0"/>
              </a:spcBef>
              <a:spcAft>
                <a:spcPts val="0"/>
              </a:spcAft>
              <a:buSzPts val="2800"/>
              <a:buFont typeface="Barlow"/>
              <a:buNone/>
              <a:defRPr>
                <a:latin typeface="Barlow"/>
                <a:ea typeface="Barlow"/>
                <a:cs typeface="Barlow"/>
                <a:sym typeface="Barlow"/>
              </a:defRPr>
            </a:lvl7pPr>
            <a:lvl8pPr lvl="7" algn="ctr">
              <a:spcBef>
                <a:spcPts val="0"/>
              </a:spcBef>
              <a:spcAft>
                <a:spcPts val="0"/>
              </a:spcAft>
              <a:buSzPts val="2800"/>
              <a:buFont typeface="Barlow"/>
              <a:buNone/>
              <a:defRPr>
                <a:latin typeface="Barlow"/>
                <a:ea typeface="Barlow"/>
                <a:cs typeface="Barlow"/>
                <a:sym typeface="Barlow"/>
              </a:defRPr>
            </a:lvl8pPr>
            <a:lvl9pPr lvl="8" algn="ctr">
              <a:spcBef>
                <a:spcPts val="0"/>
              </a:spcBef>
              <a:spcAft>
                <a:spcPts val="0"/>
              </a:spcAft>
              <a:buSzPts val="2800"/>
              <a:buFont typeface="Barlow"/>
              <a:buNone/>
              <a:defRPr>
                <a:latin typeface="Barlow"/>
                <a:ea typeface="Barlow"/>
                <a:cs typeface="Barlow"/>
                <a:sym typeface="Barlow"/>
              </a:defRPr>
            </a:lvl9pPr>
          </a:lstStyle>
          <a:p>
            <a:endParaRPr/>
          </a:p>
        </p:txBody>
      </p:sp>
      <p:sp>
        <p:nvSpPr>
          <p:cNvPr id="1343" name="Google Shape;1343;p114"/>
          <p:cNvSpPr txBox="1">
            <a:spLocks noGrp="1"/>
          </p:cNvSpPr>
          <p:nvPr>
            <p:ph type="subTitle" idx="9"/>
          </p:nvPr>
        </p:nvSpPr>
        <p:spPr>
          <a:xfrm>
            <a:off x="6821725" y="3954350"/>
            <a:ext cx="1905900" cy="292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000"/>
              <a:buFont typeface="Barlow"/>
              <a:buNone/>
              <a:defRPr sz="1000">
                <a:latin typeface="Barlow"/>
                <a:ea typeface="Barlow"/>
                <a:cs typeface="Barlow"/>
                <a:sym typeface="Barlow"/>
              </a:defRPr>
            </a:lvl1pPr>
            <a:lvl2pPr lvl="1" algn="ctr">
              <a:spcBef>
                <a:spcPts val="0"/>
              </a:spcBef>
              <a:spcAft>
                <a:spcPts val="0"/>
              </a:spcAft>
              <a:buSzPts val="1400"/>
              <a:buFont typeface="Barlow"/>
              <a:buNone/>
              <a:defRPr>
                <a:latin typeface="Barlow"/>
                <a:ea typeface="Barlow"/>
                <a:cs typeface="Barlow"/>
                <a:sym typeface="Barlow"/>
              </a:defRPr>
            </a:lvl2pPr>
            <a:lvl3pPr lvl="2" algn="ctr">
              <a:spcBef>
                <a:spcPts val="0"/>
              </a:spcBef>
              <a:spcAft>
                <a:spcPts val="0"/>
              </a:spcAft>
              <a:buSzPts val="1400"/>
              <a:buFont typeface="Barlow"/>
              <a:buNone/>
              <a:defRPr>
                <a:latin typeface="Barlow"/>
                <a:ea typeface="Barlow"/>
                <a:cs typeface="Barlow"/>
                <a:sym typeface="Barlow"/>
              </a:defRPr>
            </a:lvl3pPr>
            <a:lvl4pPr lvl="3" algn="ctr">
              <a:spcBef>
                <a:spcPts val="0"/>
              </a:spcBef>
              <a:spcAft>
                <a:spcPts val="0"/>
              </a:spcAft>
              <a:buSzPts val="1400"/>
              <a:buFont typeface="Barlow"/>
              <a:buNone/>
              <a:defRPr>
                <a:latin typeface="Barlow"/>
                <a:ea typeface="Barlow"/>
                <a:cs typeface="Barlow"/>
                <a:sym typeface="Barlow"/>
              </a:defRPr>
            </a:lvl4pPr>
            <a:lvl5pPr lvl="4" algn="ctr">
              <a:spcBef>
                <a:spcPts val="0"/>
              </a:spcBef>
              <a:spcAft>
                <a:spcPts val="0"/>
              </a:spcAft>
              <a:buSzPts val="1400"/>
              <a:buFont typeface="Barlow"/>
              <a:buNone/>
              <a:defRPr>
                <a:latin typeface="Barlow"/>
                <a:ea typeface="Barlow"/>
                <a:cs typeface="Barlow"/>
                <a:sym typeface="Barlow"/>
              </a:defRPr>
            </a:lvl5pPr>
            <a:lvl6pPr lvl="5" algn="ctr">
              <a:spcBef>
                <a:spcPts val="0"/>
              </a:spcBef>
              <a:spcAft>
                <a:spcPts val="0"/>
              </a:spcAft>
              <a:buSzPts val="1400"/>
              <a:buFont typeface="Barlow"/>
              <a:buNone/>
              <a:defRPr>
                <a:latin typeface="Barlow"/>
                <a:ea typeface="Barlow"/>
                <a:cs typeface="Barlow"/>
                <a:sym typeface="Barlow"/>
              </a:defRPr>
            </a:lvl6pPr>
            <a:lvl7pPr lvl="6" algn="ctr">
              <a:spcBef>
                <a:spcPts val="0"/>
              </a:spcBef>
              <a:spcAft>
                <a:spcPts val="0"/>
              </a:spcAft>
              <a:buSzPts val="1400"/>
              <a:buFont typeface="Barlow"/>
              <a:buNone/>
              <a:defRPr>
                <a:latin typeface="Barlow"/>
                <a:ea typeface="Barlow"/>
                <a:cs typeface="Barlow"/>
                <a:sym typeface="Barlow"/>
              </a:defRPr>
            </a:lvl7pPr>
            <a:lvl8pPr lvl="7" algn="ctr">
              <a:spcBef>
                <a:spcPts val="0"/>
              </a:spcBef>
              <a:spcAft>
                <a:spcPts val="0"/>
              </a:spcAft>
              <a:buSzPts val="1400"/>
              <a:buFont typeface="Barlow"/>
              <a:buNone/>
              <a:defRPr>
                <a:latin typeface="Barlow"/>
                <a:ea typeface="Barlow"/>
                <a:cs typeface="Barlow"/>
                <a:sym typeface="Barlow"/>
              </a:defRPr>
            </a:lvl8pPr>
            <a:lvl9pPr lvl="8" algn="ctr">
              <a:spcBef>
                <a:spcPts val="0"/>
              </a:spcBef>
              <a:spcAft>
                <a:spcPts val="0"/>
              </a:spcAft>
              <a:buSzPts val="1400"/>
              <a:buFont typeface="Barlow"/>
              <a:buNone/>
              <a:defRPr>
                <a:latin typeface="Barlow"/>
                <a:ea typeface="Barlow"/>
                <a:cs typeface="Barlow"/>
                <a:sym typeface="Barlow"/>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roblem/solution">
  <p:cSld name="CUSTOM_19">
    <p:bg>
      <p:bgPr>
        <a:solidFill>
          <a:schemeClr val="lt1"/>
        </a:solidFill>
        <a:effectLst/>
      </p:bgPr>
    </p:bg>
    <p:spTree>
      <p:nvGrpSpPr>
        <p:cNvPr id="1" name="Shape 1344"/>
        <p:cNvGrpSpPr/>
        <p:nvPr/>
      </p:nvGrpSpPr>
      <p:grpSpPr>
        <a:xfrm>
          <a:off x="0" y="0"/>
          <a:ext cx="0" cy="0"/>
          <a:chOff x="0" y="0"/>
          <a:chExt cx="0" cy="0"/>
        </a:xfrm>
      </p:grpSpPr>
      <p:grpSp>
        <p:nvGrpSpPr>
          <p:cNvPr id="1345" name="Google Shape;1345;p115"/>
          <p:cNvGrpSpPr/>
          <p:nvPr/>
        </p:nvGrpSpPr>
        <p:grpSpPr>
          <a:xfrm>
            <a:off x="-51425" y="0"/>
            <a:ext cx="4623533" cy="5143662"/>
            <a:chOff x="0" y="0"/>
            <a:chExt cx="3215700" cy="3640500"/>
          </a:xfrm>
        </p:grpSpPr>
        <p:sp>
          <p:nvSpPr>
            <p:cNvPr id="1346" name="Google Shape;1346;p115"/>
            <p:cNvSpPr/>
            <p:nvPr/>
          </p:nvSpPr>
          <p:spPr>
            <a:xfrm>
              <a:off x="0" y="0"/>
              <a:ext cx="3215641" cy="3640398"/>
            </a:xfrm>
            <a:custGeom>
              <a:avLst/>
              <a:gdLst/>
              <a:ahLst/>
              <a:cxnLst/>
              <a:rect l="l" t="t" r="r" b="b"/>
              <a:pathLst>
                <a:path w="3215641" h="3640398" extrusionOk="0">
                  <a:moveTo>
                    <a:pt x="0" y="0"/>
                  </a:moveTo>
                  <a:lnTo>
                    <a:pt x="3215641" y="0"/>
                  </a:lnTo>
                  <a:lnTo>
                    <a:pt x="3215641" y="3640398"/>
                  </a:lnTo>
                  <a:lnTo>
                    <a:pt x="0" y="3640398"/>
                  </a:lnTo>
                  <a:close/>
                </a:path>
              </a:pathLst>
            </a:custGeom>
            <a:solidFill>
              <a:srgbClr val="E9ECF5"/>
            </a:solidFill>
            <a:ln>
              <a:noFill/>
            </a:ln>
          </p:spPr>
        </p:sp>
        <p:sp>
          <p:nvSpPr>
            <p:cNvPr id="1347" name="Google Shape;1347;p115"/>
            <p:cNvSpPr txBox="1"/>
            <p:nvPr/>
          </p:nvSpPr>
          <p:spPr>
            <a:xfrm>
              <a:off x="0" y="0"/>
              <a:ext cx="3215700" cy="36405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48" name="Google Shape;1348;p115"/>
          <p:cNvSpPr/>
          <p:nvPr/>
        </p:nvSpPr>
        <p:spPr>
          <a:xfrm>
            <a:off x="4308878" y="2167699"/>
            <a:ext cx="526245" cy="526245"/>
          </a:xfrm>
          <a:custGeom>
            <a:avLst/>
            <a:gdLst/>
            <a:ahLst/>
            <a:cxnLst/>
            <a:rect l="l" t="t" r="r" b="b"/>
            <a:pathLst>
              <a:path w="1052489" h="1052489" extrusionOk="0">
                <a:moveTo>
                  <a:pt x="0" y="0"/>
                </a:moveTo>
                <a:lnTo>
                  <a:pt x="1052488" y="0"/>
                </a:lnTo>
                <a:lnTo>
                  <a:pt x="1052488" y="1052489"/>
                </a:lnTo>
                <a:lnTo>
                  <a:pt x="0" y="1052489"/>
                </a:lnTo>
                <a:lnTo>
                  <a:pt x="0" y="0"/>
                </a:lnTo>
                <a:close/>
              </a:path>
            </a:pathLst>
          </a:custGeom>
          <a:blipFill rotWithShape="1">
            <a:blip r:embed="rId2">
              <a:alphaModFix/>
            </a:blip>
            <a:stretch>
              <a:fillRect/>
            </a:stretch>
          </a:blipFill>
          <a:ln>
            <a:noFill/>
          </a:ln>
        </p:spPr>
      </p:sp>
      <p:sp>
        <p:nvSpPr>
          <p:cNvPr id="1349" name="Google Shape;1349;p115"/>
          <p:cNvSpPr/>
          <p:nvPr/>
        </p:nvSpPr>
        <p:spPr>
          <a:xfrm rot="5400000">
            <a:off x="1095936" y="4093234"/>
            <a:ext cx="922608" cy="1086584"/>
          </a:xfrm>
          <a:custGeom>
            <a:avLst/>
            <a:gdLst/>
            <a:ahLst/>
            <a:cxnLst/>
            <a:rect l="l" t="t" r="r" b="b"/>
            <a:pathLst>
              <a:path w="1845217" h="2173168" extrusionOk="0">
                <a:moveTo>
                  <a:pt x="0" y="0"/>
                </a:moveTo>
                <a:lnTo>
                  <a:pt x="1845217" y="0"/>
                </a:lnTo>
                <a:lnTo>
                  <a:pt x="1845217" y="2173168"/>
                </a:lnTo>
                <a:lnTo>
                  <a:pt x="0" y="2173168"/>
                </a:lnTo>
                <a:lnTo>
                  <a:pt x="0" y="0"/>
                </a:lnTo>
                <a:close/>
              </a:path>
            </a:pathLst>
          </a:custGeom>
          <a:blipFill rotWithShape="1">
            <a:blip r:embed="rId3">
              <a:alphaModFix/>
            </a:blip>
            <a:stretch>
              <a:fillRect/>
            </a:stretch>
          </a:blipFill>
          <a:ln>
            <a:noFill/>
          </a:ln>
        </p:spPr>
      </p:sp>
      <p:sp>
        <p:nvSpPr>
          <p:cNvPr id="1350" name="Google Shape;1350;p11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351" name="Google Shape;1351;p115"/>
          <p:cNvSpPr/>
          <p:nvPr/>
        </p:nvSpPr>
        <p:spPr>
          <a:xfrm rot="5400000" flipH="1">
            <a:off x="-29642" y="4200708"/>
            <a:ext cx="924706" cy="968279"/>
          </a:xfrm>
          <a:custGeom>
            <a:avLst/>
            <a:gdLst/>
            <a:ahLst/>
            <a:cxnLst/>
            <a:rect l="l" t="t" r="r" b="b"/>
            <a:pathLst>
              <a:path w="1936557" h="1936557" extrusionOk="0">
                <a:moveTo>
                  <a:pt x="1936557" y="0"/>
                </a:moveTo>
                <a:lnTo>
                  <a:pt x="0" y="0"/>
                </a:lnTo>
                <a:lnTo>
                  <a:pt x="0" y="1936557"/>
                </a:lnTo>
                <a:lnTo>
                  <a:pt x="1936557" y="1936557"/>
                </a:lnTo>
                <a:lnTo>
                  <a:pt x="1936557" y="0"/>
                </a:lnTo>
                <a:close/>
              </a:path>
            </a:pathLst>
          </a:custGeom>
          <a:blipFill rotWithShape="1">
            <a:blip r:embed="rId5">
              <a:alphaModFix/>
            </a:blip>
            <a:stretch>
              <a:fillRect/>
            </a:stretch>
          </a:blipFill>
          <a:ln>
            <a:noFill/>
          </a:ln>
        </p:spPr>
      </p:sp>
      <p:sp>
        <p:nvSpPr>
          <p:cNvPr id="1352" name="Google Shape;1352;p115"/>
          <p:cNvSpPr txBox="1"/>
          <p:nvPr/>
        </p:nvSpPr>
        <p:spPr>
          <a:xfrm>
            <a:off x="4634263"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53" name="Google Shape;1353;p115"/>
          <p:cNvSpPr txBox="1">
            <a:spLocks noGrp="1"/>
          </p:cNvSpPr>
          <p:nvPr>
            <p:ph type="title"/>
          </p:nvPr>
        </p:nvSpPr>
        <p:spPr>
          <a:xfrm>
            <a:off x="416425" y="409525"/>
            <a:ext cx="3699600" cy="8490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4" name="Google Shape;1354;p115"/>
          <p:cNvSpPr txBox="1">
            <a:spLocks noGrp="1"/>
          </p:cNvSpPr>
          <p:nvPr>
            <p:ph type="body" idx="1"/>
          </p:nvPr>
        </p:nvSpPr>
        <p:spPr>
          <a:xfrm>
            <a:off x="416425" y="1465550"/>
            <a:ext cx="3699600" cy="23262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355" name="Google Shape;1355;p115"/>
          <p:cNvSpPr>
            <a:spLocks noGrp="1"/>
          </p:cNvSpPr>
          <p:nvPr>
            <p:ph type="pic" idx="2"/>
          </p:nvPr>
        </p:nvSpPr>
        <p:spPr>
          <a:xfrm>
            <a:off x="5282450" y="409525"/>
            <a:ext cx="1086600" cy="1069800"/>
          </a:xfrm>
          <a:prstGeom prst="ellipse">
            <a:avLst/>
          </a:prstGeom>
          <a:noFill/>
          <a:ln>
            <a:noFill/>
          </a:ln>
        </p:spPr>
      </p:sp>
      <p:sp>
        <p:nvSpPr>
          <p:cNvPr id="1356" name="Google Shape;1356;p115"/>
          <p:cNvSpPr>
            <a:spLocks noGrp="1"/>
          </p:cNvSpPr>
          <p:nvPr>
            <p:ph type="pic" idx="3"/>
          </p:nvPr>
        </p:nvSpPr>
        <p:spPr>
          <a:xfrm>
            <a:off x="5282450" y="1969963"/>
            <a:ext cx="1086600" cy="1069800"/>
          </a:xfrm>
          <a:prstGeom prst="ellipse">
            <a:avLst/>
          </a:prstGeom>
          <a:noFill/>
          <a:ln>
            <a:noFill/>
          </a:ln>
        </p:spPr>
      </p:sp>
      <p:sp>
        <p:nvSpPr>
          <p:cNvPr id="1357" name="Google Shape;1357;p115"/>
          <p:cNvSpPr>
            <a:spLocks noGrp="1"/>
          </p:cNvSpPr>
          <p:nvPr>
            <p:ph type="pic" idx="4"/>
          </p:nvPr>
        </p:nvSpPr>
        <p:spPr>
          <a:xfrm>
            <a:off x="5282450" y="3530425"/>
            <a:ext cx="1086600" cy="1069800"/>
          </a:xfrm>
          <a:prstGeom prst="ellipse">
            <a:avLst/>
          </a:prstGeom>
          <a:noFill/>
          <a:ln>
            <a:noFill/>
          </a:ln>
        </p:spPr>
      </p:sp>
      <p:sp>
        <p:nvSpPr>
          <p:cNvPr id="1358" name="Google Shape;1358;p115"/>
          <p:cNvSpPr txBox="1">
            <a:spLocks noGrp="1"/>
          </p:cNvSpPr>
          <p:nvPr>
            <p:ph type="title" idx="5"/>
          </p:nvPr>
        </p:nvSpPr>
        <p:spPr>
          <a:xfrm>
            <a:off x="6442050" y="584725"/>
            <a:ext cx="2394900" cy="5262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9" name="Google Shape;1359;p115"/>
          <p:cNvSpPr txBox="1">
            <a:spLocks noGrp="1"/>
          </p:cNvSpPr>
          <p:nvPr>
            <p:ph type="title" idx="6"/>
          </p:nvPr>
        </p:nvSpPr>
        <p:spPr>
          <a:xfrm>
            <a:off x="6442050" y="1035000"/>
            <a:ext cx="2394900" cy="526200"/>
          </a:xfrm>
          <a:prstGeom prst="rect">
            <a:avLst/>
          </a:prstGeom>
        </p:spPr>
        <p:txBody>
          <a:bodyPr spcFirstLastPara="1" wrap="square" lIns="91425" tIns="91425" rIns="91425" bIns="91425" anchor="ctr" anchorCtr="0">
            <a:normAutofit/>
          </a:bodyPr>
          <a:lstStyle>
            <a:lvl1pPr lvl="0">
              <a:spcBef>
                <a:spcPts val="0"/>
              </a:spcBef>
              <a:spcAft>
                <a:spcPts val="0"/>
              </a:spcAft>
              <a:buSzPts val="1200"/>
              <a:buNone/>
              <a:defRPr sz="12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60" name="Google Shape;1360;p115"/>
          <p:cNvSpPr txBox="1">
            <a:spLocks noGrp="1"/>
          </p:cNvSpPr>
          <p:nvPr>
            <p:ph type="title" idx="7"/>
          </p:nvPr>
        </p:nvSpPr>
        <p:spPr>
          <a:xfrm>
            <a:off x="6442050" y="2016625"/>
            <a:ext cx="2394900" cy="5262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61" name="Google Shape;1361;p115"/>
          <p:cNvSpPr txBox="1">
            <a:spLocks noGrp="1"/>
          </p:cNvSpPr>
          <p:nvPr>
            <p:ph type="title" idx="8"/>
          </p:nvPr>
        </p:nvSpPr>
        <p:spPr>
          <a:xfrm>
            <a:off x="6442050" y="2466900"/>
            <a:ext cx="2394900" cy="526200"/>
          </a:xfrm>
          <a:prstGeom prst="rect">
            <a:avLst/>
          </a:prstGeom>
        </p:spPr>
        <p:txBody>
          <a:bodyPr spcFirstLastPara="1" wrap="square" lIns="91425" tIns="91425" rIns="91425" bIns="91425" anchor="ctr" anchorCtr="0">
            <a:normAutofit/>
          </a:bodyPr>
          <a:lstStyle>
            <a:lvl1pPr lvl="0">
              <a:spcBef>
                <a:spcPts val="0"/>
              </a:spcBef>
              <a:spcAft>
                <a:spcPts val="0"/>
              </a:spcAft>
              <a:buSzPts val="1200"/>
              <a:buNone/>
              <a:defRPr sz="12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62" name="Google Shape;1362;p115"/>
          <p:cNvSpPr txBox="1">
            <a:spLocks noGrp="1"/>
          </p:cNvSpPr>
          <p:nvPr>
            <p:ph type="title" idx="9"/>
          </p:nvPr>
        </p:nvSpPr>
        <p:spPr>
          <a:xfrm>
            <a:off x="6442050" y="3577075"/>
            <a:ext cx="2394900" cy="5262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63" name="Google Shape;1363;p115"/>
          <p:cNvSpPr txBox="1">
            <a:spLocks noGrp="1"/>
          </p:cNvSpPr>
          <p:nvPr>
            <p:ph type="title" idx="13"/>
          </p:nvPr>
        </p:nvSpPr>
        <p:spPr>
          <a:xfrm>
            <a:off x="6442050" y="4027350"/>
            <a:ext cx="2394900" cy="526200"/>
          </a:xfrm>
          <a:prstGeom prst="rect">
            <a:avLst/>
          </a:prstGeom>
        </p:spPr>
        <p:txBody>
          <a:bodyPr spcFirstLastPara="1" wrap="square" lIns="91425" tIns="91425" rIns="91425" bIns="91425" anchor="ctr" anchorCtr="0">
            <a:normAutofit/>
          </a:bodyPr>
          <a:lstStyle>
            <a:lvl1pPr lvl="0">
              <a:spcBef>
                <a:spcPts val="0"/>
              </a:spcBef>
              <a:spcAft>
                <a:spcPts val="0"/>
              </a:spcAft>
              <a:buSzPts val="1200"/>
              <a:buNone/>
              <a:defRPr sz="12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Goals">
  <p:cSld name="CUSTOM_20">
    <p:spTree>
      <p:nvGrpSpPr>
        <p:cNvPr id="1" name="Shape 1364"/>
        <p:cNvGrpSpPr/>
        <p:nvPr/>
      </p:nvGrpSpPr>
      <p:grpSpPr>
        <a:xfrm>
          <a:off x="0" y="0"/>
          <a:ext cx="0" cy="0"/>
          <a:chOff x="0" y="0"/>
          <a:chExt cx="0" cy="0"/>
        </a:xfrm>
      </p:grpSpPr>
      <p:sp>
        <p:nvSpPr>
          <p:cNvPr id="1365" name="Google Shape;1365;p116"/>
          <p:cNvSpPr/>
          <p:nvPr/>
        </p:nvSpPr>
        <p:spPr>
          <a:xfrm rot="5400000">
            <a:off x="4825075" y="3550125"/>
            <a:ext cx="712896"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2">
              <a:alphaModFix/>
            </a:blip>
            <a:stretch>
              <a:fillRect/>
            </a:stretch>
          </a:blipFill>
          <a:ln>
            <a:noFill/>
          </a:ln>
        </p:spPr>
      </p:sp>
      <p:sp>
        <p:nvSpPr>
          <p:cNvPr id="1366" name="Google Shape;1366;p116"/>
          <p:cNvSpPr/>
          <p:nvPr/>
        </p:nvSpPr>
        <p:spPr>
          <a:xfrm>
            <a:off x="4825074" y="900334"/>
            <a:ext cx="712897"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3">
              <a:alphaModFix/>
            </a:blip>
            <a:stretch>
              <a:fillRect/>
            </a:stretch>
          </a:blipFill>
          <a:ln>
            <a:noFill/>
          </a:ln>
        </p:spPr>
      </p:sp>
      <p:sp>
        <p:nvSpPr>
          <p:cNvPr id="1367" name="Google Shape;1367;p116"/>
          <p:cNvSpPr/>
          <p:nvPr/>
        </p:nvSpPr>
        <p:spPr>
          <a:xfrm>
            <a:off x="4825074" y="2209385"/>
            <a:ext cx="712897"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4">
              <a:alphaModFix/>
            </a:blip>
            <a:stretch>
              <a:fillRect/>
            </a:stretch>
          </a:blipFill>
          <a:ln>
            <a:noFill/>
          </a:ln>
        </p:spPr>
      </p:sp>
      <p:sp>
        <p:nvSpPr>
          <p:cNvPr id="1368" name="Google Shape;1368;p11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369" name="Google Shape;1369;p116"/>
          <p:cNvSpPr txBox="1"/>
          <p:nvPr/>
        </p:nvSpPr>
        <p:spPr>
          <a:xfrm>
            <a:off x="6435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70" name="Google Shape;1370;p116"/>
          <p:cNvSpPr txBox="1">
            <a:spLocks noGrp="1"/>
          </p:cNvSpPr>
          <p:nvPr>
            <p:ph type="title"/>
          </p:nvPr>
        </p:nvSpPr>
        <p:spPr>
          <a:xfrm>
            <a:off x="347400" y="331300"/>
            <a:ext cx="42312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371" name="Google Shape;1371;p116"/>
          <p:cNvSpPr txBox="1">
            <a:spLocks noGrp="1"/>
          </p:cNvSpPr>
          <p:nvPr>
            <p:ph type="body" idx="1"/>
          </p:nvPr>
        </p:nvSpPr>
        <p:spPr>
          <a:xfrm>
            <a:off x="347475" y="1449450"/>
            <a:ext cx="4231200" cy="3043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372" name="Google Shape;1372;p116"/>
          <p:cNvSpPr txBox="1">
            <a:spLocks noGrp="1"/>
          </p:cNvSpPr>
          <p:nvPr>
            <p:ph type="title" idx="2"/>
          </p:nvPr>
        </p:nvSpPr>
        <p:spPr>
          <a:xfrm>
            <a:off x="5784375" y="819063"/>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73" name="Google Shape;1373;p116"/>
          <p:cNvSpPr txBox="1">
            <a:spLocks noGrp="1"/>
          </p:cNvSpPr>
          <p:nvPr>
            <p:ph type="title" idx="3"/>
          </p:nvPr>
        </p:nvSpPr>
        <p:spPr>
          <a:xfrm>
            <a:off x="5784375" y="1188688"/>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74" name="Google Shape;1374;p116"/>
          <p:cNvSpPr txBox="1">
            <a:spLocks noGrp="1"/>
          </p:cNvSpPr>
          <p:nvPr>
            <p:ph type="title" idx="4"/>
          </p:nvPr>
        </p:nvSpPr>
        <p:spPr>
          <a:xfrm>
            <a:off x="5784375" y="2209375"/>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75" name="Google Shape;1375;p116"/>
          <p:cNvSpPr txBox="1">
            <a:spLocks noGrp="1"/>
          </p:cNvSpPr>
          <p:nvPr>
            <p:ph type="title" idx="5"/>
          </p:nvPr>
        </p:nvSpPr>
        <p:spPr>
          <a:xfrm>
            <a:off x="5784375" y="2579000"/>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76" name="Google Shape;1376;p116"/>
          <p:cNvSpPr txBox="1">
            <a:spLocks noGrp="1"/>
          </p:cNvSpPr>
          <p:nvPr>
            <p:ph type="title" idx="6"/>
          </p:nvPr>
        </p:nvSpPr>
        <p:spPr>
          <a:xfrm>
            <a:off x="5784375" y="3550125"/>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77" name="Google Shape;1377;p116"/>
          <p:cNvSpPr txBox="1">
            <a:spLocks noGrp="1"/>
          </p:cNvSpPr>
          <p:nvPr>
            <p:ph type="title" idx="7"/>
          </p:nvPr>
        </p:nvSpPr>
        <p:spPr>
          <a:xfrm>
            <a:off x="5784375" y="3919750"/>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teps (no numbers)">
  <p:cSld name="CUSTOM_22">
    <p:bg>
      <p:bgPr>
        <a:solidFill>
          <a:schemeClr val="lt1"/>
        </a:solidFill>
        <a:effectLst/>
      </p:bgPr>
    </p:bg>
    <p:spTree>
      <p:nvGrpSpPr>
        <p:cNvPr id="1" name="Shape 1378"/>
        <p:cNvGrpSpPr/>
        <p:nvPr/>
      </p:nvGrpSpPr>
      <p:grpSpPr>
        <a:xfrm>
          <a:off x="0" y="0"/>
          <a:ext cx="0" cy="0"/>
          <a:chOff x="0" y="0"/>
          <a:chExt cx="0" cy="0"/>
        </a:xfrm>
      </p:grpSpPr>
      <p:grpSp>
        <p:nvGrpSpPr>
          <p:cNvPr id="1379" name="Google Shape;1379;p117"/>
          <p:cNvGrpSpPr/>
          <p:nvPr/>
        </p:nvGrpSpPr>
        <p:grpSpPr>
          <a:xfrm>
            <a:off x="-51425" y="0"/>
            <a:ext cx="4331982" cy="5143489"/>
            <a:chOff x="0" y="0"/>
            <a:chExt cx="3012924" cy="3648900"/>
          </a:xfrm>
        </p:grpSpPr>
        <p:sp>
          <p:nvSpPr>
            <p:cNvPr id="1380" name="Google Shape;1380;p117"/>
            <p:cNvSpPr/>
            <p:nvPr/>
          </p:nvSpPr>
          <p:spPr>
            <a:xfrm>
              <a:off x="0" y="0"/>
              <a:ext cx="3012924" cy="3648898"/>
            </a:xfrm>
            <a:custGeom>
              <a:avLst/>
              <a:gdLst/>
              <a:ahLst/>
              <a:cxnLst/>
              <a:rect l="l" t="t" r="r" b="b"/>
              <a:pathLst>
                <a:path w="3012924" h="3648898" extrusionOk="0">
                  <a:moveTo>
                    <a:pt x="0" y="0"/>
                  </a:moveTo>
                  <a:lnTo>
                    <a:pt x="3012924" y="0"/>
                  </a:lnTo>
                  <a:lnTo>
                    <a:pt x="3012924" y="3648898"/>
                  </a:lnTo>
                  <a:lnTo>
                    <a:pt x="0" y="3648898"/>
                  </a:lnTo>
                  <a:close/>
                </a:path>
              </a:pathLst>
            </a:custGeom>
            <a:solidFill>
              <a:srgbClr val="E9ECF5"/>
            </a:solidFill>
            <a:ln>
              <a:noFill/>
            </a:ln>
          </p:spPr>
        </p:sp>
        <p:sp>
          <p:nvSpPr>
            <p:cNvPr id="1381" name="Google Shape;1381;p117"/>
            <p:cNvSpPr txBox="1"/>
            <p:nvPr/>
          </p:nvSpPr>
          <p:spPr>
            <a:xfrm>
              <a:off x="0" y="0"/>
              <a:ext cx="30129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82" name="Google Shape;1382;p117"/>
          <p:cNvSpPr/>
          <p:nvPr/>
        </p:nvSpPr>
        <p:spPr>
          <a:xfrm rot="5400000" flipH="1">
            <a:off x="4722928" y="515727"/>
            <a:ext cx="541197" cy="541197"/>
          </a:xfrm>
          <a:custGeom>
            <a:avLst/>
            <a:gdLst/>
            <a:ahLst/>
            <a:cxnLst/>
            <a:rect l="l" t="t" r="r" b="b"/>
            <a:pathLst>
              <a:path w="1082393" h="1082393" extrusionOk="0">
                <a:moveTo>
                  <a:pt x="1082393" y="0"/>
                </a:moveTo>
                <a:lnTo>
                  <a:pt x="0" y="0"/>
                </a:lnTo>
                <a:lnTo>
                  <a:pt x="0" y="1082393"/>
                </a:lnTo>
                <a:lnTo>
                  <a:pt x="1082393" y="1082393"/>
                </a:lnTo>
                <a:lnTo>
                  <a:pt x="1082393" y="0"/>
                </a:lnTo>
                <a:close/>
              </a:path>
            </a:pathLst>
          </a:custGeom>
          <a:blipFill rotWithShape="1">
            <a:blip r:embed="rId2">
              <a:alphaModFix/>
            </a:blip>
            <a:stretch>
              <a:fillRect/>
            </a:stretch>
          </a:blipFill>
          <a:ln>
            <a:noFill/>
          </a:ln>
        </p:spPr>
      </p:sp>
      <p:sp>
        <p:nvSpPr>
          <p:cNvPr id="1383" name="Google Shape;1383;p117"/>
          <p:cNvSpPr/>
          <p:nvPr/>
        </p:nvSpPr>
        <p:spPr>
          <a:xfrm flipH="1">
            <a:off x="4722927" y="1993052"/>
            <a:ext cx="541197" cy="541197"/>
          </a:xfrm>
          <a:custGeom>
            <a:avLst/>
            <a:gdLst/>
            <a:ahLst/>
            <a:cxnLst/>
            <a:rect l="l" t="t" r="r" b="b"/>
            <a:pathLst>
              <a:path w="1082393" h="1082393" extrusionOk="0">
                <a:moveTo>
                  <a:pt x="1082393" y="0"/>
                </a:moveTo>
                <a:lnTo>
                  <a:pt x="0" y="0"/>
                </a:lnTo>
                <a:lnTo>
                  <a:pt x="0" y="1082392"/>
                </a:lnTo>
                <a:lnTo>
                  <a:pt x="1082393" y="1082392"/>
                </a:lnTo>
                <a:lnTo>
                  <a:pt x="1082393" y="0"/>
                </a:lnTo>
                <a:close/>
              </a:path>
            </a:pathLst>
          </a:custGeom>
          <a:blipFill rotWithShape="1">
            <a:blip r:embed="rId3">
              <a:alphaModFix/>
            </a:blip>
            <a:stretch>
              <a:fillRect/>
            </a:stretch>
          </a:blipFill>
          <a:ln>
            <a:noFill/>
          </a:ln>
        </p:spPr>
      </p:sp>
      <p:sp>
        <p:nvSpPr>
          <p:cNvPr id="1384" name="Google Shape;1384;p117"/>
          <p:cNvSpPr/>
          <p:nvPr/>
        </p:nvSpPr>
        <p:spPr>
          <a:xfrm rot="5400000">
            <a:off x="4722928" y="3452977"/>
            <a:ext cx="541196" cy="541197"/>
          </a:xfrm>
          <a:custGeom>
            <a:avLst/>
            <a:gdLst/>
            <a:ahLst/>
            <a:cxnLst/>
            <a:rect l="l" t="t" r="r" b="b"/>
            <a:pathLst>
              <a:path w="1082393" h="1082393" extrusionOk="0">
                <a:moveTo>
                  <a:pt x="0" y="0"/>
                </a:moveTo>
                <a:lnTo>
                  <a:pt x="1082393" y="0"/>
                </a:lnTo>
                <a:lnTo>
                  <a:pt x="1082393" y="1082393"/>
                </a:lnTo>
                <a:lnTo>
                  <a:pt x="0" y="1082393"/>
                </a:lnTo>
                <a:lnTo>
                  <a:pt x="0" y="0"/>
                </a:lnTo>
                <a:close/>
              </a:path>
            </a:pathLst>
          </a:custGeom>
          <a:blipFill rotWithShape="1">
            <a:blip r:embed="rId4">
              <a:alphaModFix/>
            </a:blip>
            <a:stretch>
              <a:fillRect/>
            </a:stretch>
          </a:blipFill>
          <a:ln>
            <a:noFill/>
          </a:ln>
        </p:spPr>
      </p:sp>
      <p:sp>
        <p:nvSpPr>
          <p:cNvPr id="1385" name="Google Shape;1385;p11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386" name="Google Shape;1386;p11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387" name="Google Shape;1387;p117"/>
          <p:cNvSpPr txBox="1">
            <a:spLocks noGrp="1"/>
          </p:cNvSpPr>
          <p:nvPr>
            <p:ph type="title"/>
          </p:nvPr>
        </p:nvSpPr>
        <p:spPr>
          <a:xfrm>
            <a:off x="347400" y="331300"/>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388" name="Google Shape;1388;p117"/>
          <p:cNvSpPr txBox="1">
            <a:spLocks noGrp="1"/>
          </p:cNvSpPr>
          <p:nvPr>
            <p:ph type="body" idx="1"/>
          </p:nvPr>
        </p:nvSpPr>
        <p:spPr>
          <a:xfrm>
            <a:off x="347467" y="1449450"/>
            <a:ext cx="3761700" cy="3043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389" name="Google Shape;1389;p117"/>
          <p:cNvSpPr txBox="1">
            <a:spLocks noGrp="1"/>
          </p:cNvSpPr>
          <p:nvPr>
            <p:ph type="title" idx="2"/>
          </p:nvPr>
        </p:nvSpPr>
        <p:spPr>
          <a:xfrm>
            <a:off x="5706500" y="382313"/>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0" name="Google Shape;1390;p117"/>
          <p:cNvSpPr txBox="1">
            <a:spLocks noGrp="1"/>
          </p:cNvSpPr>
          <p:nvPr>
            <p:ph type="title" idx="3"/>
          </p:nvPr>
        </p:nvSpPr>
        <p:spPr>
          <a:xfrm>
            <a:off x="5706500" y="751938"/>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91" name="Google Shape;1391;p117"/>
          <p:cNvSpPr txBox="1">
            <a:spLocks noGrp="1"/>
          </p:cNvSpPr>
          <p:nvPr>
            <p:ph type="title" idx="4"/>
          </p:nvPr>
        </p:nvSpPr>
        <p:spPr>
          <a:xfrm>
            <a:off x="5706500" y="1935625"/>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2" name="Google Shape;1392;p117"/>
          <p:cNvSpPr txBox="1">
            <a:spLocks noGrp="1"/>
          </p:cNvSpPr>
          <p:nvPr>
            <p:ph type="title" idx="5"/>
          </p:nvPr>
        </p:nvSpPr>
        <p:spPr>
          <a:xfrm>
            <a:off x="5706500" y="2305250"/>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93" name="Google Shape;1393;p117"/>
          <p:cNvSpPr txBox="1">
            <a:spLocks noGrp="1"/>
          </p:cNvSpPr>
          <p:nvPr>
            <p:ph type="title" idx="6"/>
          </p:nvPr>
        </p:nvSpPr>
        <p:spPr>
          <a:xfrm>
            <a:off x="5706500" y="3336525"/>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4" name="Google Shape;1394;p117"/>
          <p:cNvSpPr txBox="1">
            <a:spLocks noGrp="1"/>
          </p:cNvSpPr>
          <p:nvPr>
            <p:ph type="title" idx="7"/>
          </p:nvPr>
        </p:nvSpPr>
        <p:spPr>
          <a:xfrm>
            <a:off x="5706500" y="3706150"/>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1400"/>
              <a:buNone/>
              <a:defRPr sz="1400" b="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395" name="Google Shape;1395;p117"/>
          <p:cNvSpPr txBox="1">
            <a:spLocks noGrp="1"/>
          </p:cNvSpPr>
          <p:nvPr>
            <p:ph type="subTitle" idx="8"/>
          </p:nvPr>
        </p:nvSpPr>
        <p:spPr>
          <a:xfrm>
            <a:off x="5347700" y="382325"/>
            <a:ext cx="358800" cy="18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1396" name="Google Shape;1396;p117"/>
          <p:cNvSpPr txBox="1">
            <a:spLocks noGrp="1"/>
          </p:cNvSpPr>
          <p:nvPr>
            <p:ph type="subTitle" idx="9"/>
          </p:nvPr>
        </p:nvSpPr>
        <p:spPr>
          <a:xfrm>
            <a:off x="5347700" y="1926125"/>
            <a:ext cx="358800" cy="18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1397" name="Google Shape;1397;p117"/>
          <p:cNvSpPr txBox="1">
            <a:spLocks noGrp="1"/>
          </p:cNvSpPr>
          <p:nvPr>
            <p:ph type="subTitle" idx="13"/>
          </p:nvPr>
        </p:nvSpPr>
        <p:spPr>
          <a:xfrm>
            <a:off x="5347700" y="3336525"/>
            <a:ext cx="358800" cy="18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meline">
  <p:cSld name="CUSTOM_23">
    <p:bg>
      <p:bgPr>
        <a:solidFill>
          <a:schemeClr val="lt1"/>
        </a:solidFill>
        <a:effectLst/>
      </p:bgPr>
    </p:bg>
    <p:spTree>
      <p:nvGrpSpPr>
        <p:cNvPr id="1" name="Shape 1398"/>
        <p:cNvGrpSpPr/>
        <p:nvPr/>
      </p:nvGrpSpPr>
      <p:grpSpPr>
        <a:xfrm>
          <a:off x="0" y="0"/>
          <a:ext cx="0" cy="0"/>
          <a:chOff x="0" y="0"/>
          <a:chExt cx="0" cy="0"/>
        </a:xfrm>
      </p:grpSpPr>
      <p:grpSp>
        <p:nvGrpSpPr>
          <p:cNvPr id="1399" name="Google Shape;1399;p118"/>
          <p:cNvGrpSpPr/>
          <p:nvPr/>
        </p:nvGrpSpPr>
        <p:grpSpPr>
          <a:xfrm>
            <a:off x="4049201" y="0"/>
            <a:ext cx="5095185" cy="5143667"/>
            <a:chOff x="0" y="0"/>
            <a:chExt cx="3346811" cy="3643598"/>
          </a:xfrm>
        </p:grpSpPr>
        <p:sp>
          <p:nvSpPr>
            <p:cNvPr id="1400" name="Google Shape;1400;p118"/>
            <p:cNvSpPr/>
            <p:nvPr/>
          </p:nvSpPr>
          <p:spPr>
            <a:xfrm>
              <a:off x="0" y="0"/>
              <a:ext cx="3346811" cy="3643598"/>
            </a:xfrm>
            <a:custGeom>
              <a:avLst/>
              <a:gdLst/>
              <a:ahLst/>
              <a:cxnLst/>
              <a:rect l="l" t="t" r="r" b="b"/>
              <a:pathLst>
                <a:path w="3346811" h="3643598" extrusionOk="0">
                  <a:moveTo>
                    <a:pt x="0" y="0"/>
                  </a:moveTo>
                  <a:lnTo>
                    <a:pt x="3346811" y="0"/>
                  </a:lnTo>
                  <a:lnTo>
                    <a:pt x="3346811" y="3643598"/>
                  </a:lnTo>
                  <a:lnTo>
                    <a:pt x="0" y="3643598"/>
                  </a:lnTo>
                  <a:close/>
                </a:path>
              </a:pathLst>
            </a:custGeom>
            <a:solidFill>
              <a:srgbClr val="E9ECF5"/>
            </a:solidFill>
            <a:ln>
              <a:noFill/>
            </a:ln>
          </p:spPr>
        </p:sp>
        <p:sp>
          <p:nvSpPr>
            <p:cNvPr id="1401" name="Google Shape;1401;p118"/>
            <p:cNvSpPr txBox="1"/>
            <p:nvPr/>
          </p:nvSpPr>
          <p:spPr>
            <a:xfrm>
              <a:off x="0" y="0"/>
              <a:ext cx="3346800" cy="36435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02" name="Google Shape;1402;p118"/>
          <p:cNvGrpSpPr/>
          <p:nvPr/>
        </p:nvGrpSpPr>
        <p:grpSpPr>
          <a:xfrm>
            <a:off x="97834" y="38324"/>
            <a:ext cx="833178" cy="834249"/>
            <a:chOff x="0" y="0"/>
            <a:chExt cx="2221808" cy="2224665"/>
          </a:xfrm>
        </p:grpSpPr>
        <p:grpSp>
          <p:nvGrpSpPr>
            <p:cNvPr id="1403" name="Google Shape;1403;p118"/>
            <p:cNvGrpSpPr/>
            <p:nvPr/>
          </p:nvGrpSpPr>
          <p:grpSpPr>
            <a:xfrm>
              <a:off x="0" y="0"/>
              <a:ext cx="2221808" cy="2224665"/>
              <a:chOff x="0" y="0"/>
              <a:chExt cx="783900" cy="784908"/>
            </a:xfrm>
          </p:grpSpPr>
          <p:sp>
            <p:nvSpPr>
              <p:cNvPr id="1404" name="Google Shape;1404;p118"/>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FFFFFF"/>
              </a:solidFill>
              <a:ln>
                <a:noFill/>
              </a:ln>
            </p:spPr>
          </p:sp>
          <p:sp>
            <p:nvSpPr>
              <p:cNvPr id="1405" name="Google Shape;1405;p118"/>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06" name="Google Shape;1406;p118"/>
            <p:cNvSpPr/>
            <p:nvPr/>
          </p:nvSpPr>
          <p:spPr>
            <a:xfrm>
              <a:off x="134487" y="201835"/>
              <a:ext cx="1948563" cy="1821021"/>
            </a:xfrm>
            <a:custGeom>
              <a:avLst/>
              <a:gdLst/>
              <a:ahLst/>
              <a:cxnLst/>
              <a:rect l="l" t="t" r="r" b="b"/>
              <a:pathLst>
                <a:path w="1948563" h="1821021" extrusionOk="0">
                  <a:moveTo>
                    <a:pt x="0" y="0"/>
                  </a:moveTo>
                  <a:lnTo>
                    <a:pt x="1948563" y="0"/>
                  </a:lnTo>
                  <a:lnTo>
                    <a:pt x="1948563" y="1821021"/>
                  </a:lnTo>
                  <a:lnTo>
                    <a:pt x="0" y="1821021"/>
                  </a:lnTo>
                  <a:lnTo>
                    <a:pt x="0" y="0"/>
                  </a:lnTo>
                  <a:close/>
                </a:path>
              </a:pathLst>
            </a:custGeom>
            <a:blipFill rotWithShape="1">
              <a:blip r:embed="rId2">
                <a:alphaModFix/>
              </a:blip>
              <a:stretch>
                <a:fillRect/>
              </a:stretch>
            </a:blipFill>
            <a:ln>
              <a:noFill/>
            </a:ln>
          </p:spPr>
        </p:sp>
      </p:grpSp>
      <p:sp>
        <p:nvSpPr>
          <p:cNvPr id="1407" name="Google Shape;1407;p118"/>
          <p:cNvSpPr/>
          <p:nvPr/>
        </p:nvSpPr>
        <p:spPr>
          <a:xfrm>
            <a:off x="151642" y="478216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08" name="Google Shape;1408;p118"/>
          <p:cNvSpPr/>
          <p:nvPr/>
        </p:nvSpPr>
        <p:spPr>
          <a:xfrm flipH="1">
            <a:off x="3219524" y="4313820"/>
            <a:ext cx="829680" cy="829680"/>
          </a:xfrm>
          <a:custGeom>
            <a:avLst/>
            <a:gdLst/>
            <a:ahLst/>
            <a:cxnLst/>
            <a:rect l="l" t="t" r="r" b="b"/>
            <a:pathLst>
              <a:path w="1659360" h="1659360" extrusionOk="0">
                <a:moveTo>
                  <a:pt x="1659360" y="0"/>
                </a:moveTo>
                <a:lnTo>
                  <a:pt x="0" y="0"/>
                </a:lnTo>
                <a:lnTo>
                  <a:pt x="0" y="1659360"/>
                </a:lnTo>
                <a:lnTo>
                  <a:pt x="1659360" y="1659360"/>
                </a:lnTo>
                <a:lnTo>
                  <a:pt x="1659360" y="0"/>
                </a:lnTo>
                <a:close/>
              </a:path>
            </a:pathLst>
          </a:custGeom>
          <a:blipFill rotWithShape="1">
            <a:blip r:embed="rId4">
              <a:alphaModFix/>
            </a:blip>
            <a:stretch>
              <a:fillRect/>
            </a:stretch>
          </a:blipFill>
          <a:ln>
            <a:noFill/>
          </a:ln>
        </p:spPr>
      </p:sp>
      <p:sp>
        <p:nvSpPr>
          <p:cNvPr id="1409" name="Google Shape;1409;p118"/>
          <p:cNvSpPr txBox="1"/>
          <p:nvPr/>
        </p:nvSpPr>
        <p:spPr>
          <a:xfrm>
            <a:off x="6798050" y="476252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10" name="Google Shape;1410;p118"/>
          <p:cNvSpPr txBox="1">
            <a:spLocks noGrp="1"/>
          </p:cNvSpPr>
          <p:nvPr>
            <p:ph type="title"/>
          </p:nvPr>
        </p:nvSpPr>
        <p:spPr>
          <a:xfrm>
            <a:off x="319800" y="8725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11" name="Google Shape;1411;p118"/>
          <p:cNvSpPr txBox="1">
            <a:spLocks noGrp="1"/>
          </p:cNvSpPr>
          <p:nvPr>
            <p:ph type="body" idx="1"/>
          </p:nvPr>
        </p:nvSpPr>
        <p:spPr>
          <a:xfrm>
            <a:off x="319792" y="1609900"/>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412" name="Google Shape;1412;p118"/>
          <p:cNvSpPr/>
          <p:nvPr/>
        </p:nvSpPr>
        <p:spPr>
          <a:xfrm>
            <a:off x="4423559" y="492839"/>
            <a:ext cx="464796" cy="187514"/>
          </a:xfrm>
          <a:custGeom>
            <a:avLst/>
            <a:gdLst/>
            <a:ahLst/>
            <a:cxnLst/>
            <a:rect l="l" t="t" r="r" b="b"/>
            <a:pathLst>
              <a:path w="797933" h="375029" extrusionOk="0">
                <a:moveTo>
                  <a:pt x="0" y="0"/>
                </a:moveTo>
                <a:lnTo>
                  <a:pt x="797934" y="0"/>
                </a:lnTo>
                <a:lnTo>
                  <a:pt x="797934" y="375029"/>
                </a:lnTo>
                <a:lnTo>
                  <a:pt x="0" y="375029"/>
                </a:lnTo>
                <a:lnTo>
                  <a:pt x="0" y="0"/>
                </a:lnTo>
                <a:close/>
              </a:path>
            </a:pathLst>
          </a:custGeom>
          <a:blipFill rotWithShape="1">
            <a:blip r:embed="rId5">
              <a:alphaModFix/>
            </a:blip>
            <a:stretch>
              <a:fillRect/>
            </a:stretch>
          </a:blipFill>
          <a:ln>
            <a:noFill/>
          </a:ln>
        </p:spPr>
      </p:sp>
      <p:sp>
        <p:nvSpPr>
          <p:cNvPr id="1413" name="Google Shape;1413;p118"/>
          <p:cNvSpPr/>
          <p:nvPr/>
        </p:nvSpPr>
        <p:spPr>
          <a:xfrm>
            <a:off x="4655964" y="1609904"/>
            <a:ext cx="464796" cy="187514"/>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1414" name="Google Shape;1414;p118"/>
          <p:cNvSpPr/>
          <p:nvPr/>
        </p:nvSpPr>
        <p:spPr>
          <a:xfrm>
            <a:off x="4877860" y="2736478"/>
            <a:ext cx="464796" cy="187515"/>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1415" name="Google Shape;1415;p118"/>
          <p:cNvSpPr/>
          <p:nvPr/>
        </p:nvSpPr>
        <p:spPr>
          <a:xfrm>
            <a:off x="5107895" y="3863064"/>
            <a:ext cx="448837" cy="187514"/>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1416" name="Google Shape;1416;p118"/>
          <p:cNvSpPr txBox="1">
            <a:spLocks noGrp="1"/>
          </p:cNvSpPr>
          <p:nvPr>
            <p:ph type="subTitle" idx="2"/>
          </p:nvPr>
        </p:nvSpPr>
        <p:spPr>
          <a:xfrm>
            <a:off x="4930475" y="412600"/>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7" name="Google Shape;1417;p118"/>
          <p:cNvSpPr txBox="1">
            <a:spLocks noGrp="1"/>
          </p:cNvSpPr>
          <p:nvPr>
            <p:ph type="subTitle" idx="3"/>
          </p:nvPr>
        </p:nvSpPr>
        <p:spPr>
          <a:xfrm>
            <a:off x="4930475" y="760600"/>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200"/>
              <a:buFont typeface="Barlow"/>
              <a:buNone/>
              <a:defRPr sz="1200" i="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8" name="Google Shape;1418;p118"/>
          <p:cNvSpPr txBox="1">
            <a:spLocks noGrp="1"/>
          </p:cNvSpPr>
          <p:nvPr>
            <p:ph type="subTitle" idx="4"/>
          </p:nvPr>
        </p:nvSpPr>
        <p:spPr>
          <a:xfrm>
            <a:off x="5151925" y="1463263"/>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9" name="Google Shape;1419;p118"/>
          <p:cNvSpPr txBox="1">
            <a:spLocks noGrp="1"/>
          </p:cNvSpPr>
          <p:nvPr>
            <p:ph type="subTitle" idx="5"/>
          </p:nvPr>
        </p:nvSpPr>
        <p:spPr>
          <a:xfrm>
            <a:off x="5151925" y="1811275"/>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200"/>
              <a:buFont typeface="Barlow"/>
              <a:buNone/>
              <a:defRPr sz="1200" i="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0" name="Google Shape;1420;p118"/>
          <p:cNvSpPr txBox="1">
            <a:spLocks noGrp="1"/>
          </p:cNvSpPr>
          <p:nvPr>
            <p:ph type="subTitle" idx="6"/>
          </p:nvPr>
        </p:nvSpPr>
        <p:spPr>
          <a:xfrm>
            <a:off x="5407825" y="2656238"/>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1" name="Google Shape;1421;p118"/>
          <p:cNvSpPr txBox="1">
            <a:spLocks noGrp="1"/>
          </p:cNvSpPr>
          <p:nvPr>
            <p:ph type="subTitle" idx="7"/>
          </p:nvPr>
        </p:nvSpPr>
        <p:spPr>
          <a:xfrm>
            <a:off x="5407825" y="3011175"/>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200"/>
              <a:buFont typeface="Barlow"/>
              <a:buNone/>
              <a:defRPr sz="1200" i="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2" name="Google Shape;1422;p118"/>
          <p:cNvSpPr txBox="1">
            <a:spLocks noGrp="1"/>
          </p:cNvSpPr>
          <p:nvPr>
            <p:ph type="subTitle" idx="8"/>
          </p:nvPr>
        </p:nvSpPr>
        <p:spPr>
          <a:xfrm>
            <a:off x="5636150" y="3782825"/>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3" name="Google Shape;1423;p118"/>
          <p:cNvSpPr txBox="1">
            <a:spLocks noGrp="1"/>
          </p:cNvSpPr>
          <p:nvPr>
            <p:ph type="subTitle" idx="9"/>
          </p:nvPr>
        </p:nvSpPr>
        <p:spPr>
          <a:xfrm>
            <a:off x="5636150" y="4130825"/>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200"/>
              <a:buFont typeface="Barlow"/>
              <a:buNone/>
              <a:defRPr sz="1200" i="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Product feature - P&amp;SS EIS">
  <p:cSld name="CUSTOM_24">
    <p:bg>
      <p:bgPr>
        <a:solidFill>
          <a:schemeClr val="lt1"/>
        </a:solidFill>
        <a:effectLst/>
      </p:bgPr>
    </p:bg>
    <p:spTree>
      <p:nvGrpSpPr>
        <p:cNvPr id="1" name="Shape 1424"/>
        <p:cNvGrpSpPr/>
        <p:nvPr/>
      </p:nvGrpSpPr>
      <p:grpSpPr>
        <a:xfrm>
          <a:off x="0" y="0"/>
          <a:ext cx="0" cy="0"/>
          <a:chOff x="0" y="0"/>
          <a:chExt cx="0" cy="0"/>
        </a:xfrm>
      </p:grpSpPr>
      <p:grpSp>
        <p:nvGrpSpPr>
          <p:cNvPr id="1425" name="Google Shape;1425;p119"/>
          <p:cNvGrpSpPr/>
          <p:nvPr/>
        </p:nvGrpSpPr>
        <p:grpSpPr>
          <a:xfrm>
            <a:off x="4065654" y="-49008"/>
            <a:ext cx="5078358" cy="5241656"/>
            <a:chOff x="0" y="0"/>
            <a:chExt cx="4254300" cy="4391100"/>
          </a:xfrm>
        </p:grpSpPr>
        <p:sp>
          <p:nvSpPr>
            <p:cNvPr id="1426" name="Google Shape;1426;p119"/>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1B3DD"/>
            </a:solidFill>
            <a:ln>
              <a:noFill/>
            </a:ln>
          </p:spPr>
        </p:sp>
        <p:sp>
          <p:nvSpPr>
            <p:cNvPr id="1427" name="Google Shape;1427;p119"/>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28" name="Google Shape;1428;p119"/>
          <p:cNvGrpSpPr/>
          <p:nvPr/>
        </p:nvGrpSpPr>
        <p:grpSpPr>
          <a:xfrm>
            <a:off x="4249909" y="1220997"/>
            <a:ext cx="4710149" cy="2701684"/>
            <a:chOff x="0" y="0"/>
            <a:chExt cx="7981950" cy="4578350"/>
          </a:xfrm>
        </p:grpSpPr>
        <p:sp>
          <p:nvSpPr>
            <p:cNvPr id="1429" name="Google Shape;1429;p119"/>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30" name="Google Shape;1430;p119"/>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31" name="Google Shape;1431;p119"/>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32" name="Google Shape;1432;p119"/>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33" name="Google Shape;1433;p119"/>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434" name="Google Shape;1434;p119"/>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435" name="Google Shape;1435;p11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36" name="Google Shape;1436;p119"/>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37" name="Google Shape;1437;p119"/>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38" name="Google Shape;1438;p119"/>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Product feature - FS">
  <p:cSld name="CUSTOM_25">
    <p:bg>
      <p:bgPr>
        <a:solidFill>
          <a:schemeClr val="lt1"/>
        </a:solidFill>
        <a:effectLst/>
      </p:bgPr>
    </p:bg>
    <p:spTree>
      <p:nvGrpSpPr>
        <p:cNvPr id="1" name="Shape 1439"/>
        <p:cNvGrpSpPr/>
        <p:nvPr/>
      </p:nvGrpSpPr>
      <p:grpSpPr>
        <a:xfrm>
          <a:off x="0" y="0"/>
          <a:ext cx="0" cy="0"/>
          <a:chOff x="0" y="0"/>
          <a:chExt cx="0" cy="0"/>
        </a:xfrm>
      </p:grpSpPr>
      <p:grpSp>
        <p:nvGrpSpPr>
          <p:cNvPr id="1440" name="Google Shape;1440;p120"/>
          <p:cNvGrpSpPr/>
          <p:nvPr/>
        </p:nvGrpSpPr>
        <p:grpSpPr>
          <a:xfrm>
            <a:off x="4065654" y="-49008"/>
            <a:ext cx="5078358" cy="5241656"/>
            <a:chOff x="0" y="0"/>
            <a:chExt cx="4254300" cy="4391100"/>
          </a:xfrm>
        </p:grpSpPr>
        <p:sp>
          <p:nvSpPr>
            <p:cNvPr id="1441" name="Google Shape;1441;p120"/>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9FE3D0"/>
            </a:solidFill>
            <a:ln>
              <a:noFill/>
            </a:ln>
          </p:spPr>
        </p:sp>
        <p:sp>
          <p:nvSpPr>
            <p:cNvPr id="1442" name="Google Shape;1442;p120"/>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43" name="Google Shape;1443;p120"/>
          <p:cNvGrpSpPr/>
          <p:nvPr/>
        </p:nvGrpSpPr>
        <p:grpSpPr>
          <a:xfrm>
            <a:off x="4249909" y="1220997"/>
            <a:ext cx="4710149" cy="2701684"/>
            <a:chOff x="0" y="0"/>
            <a:chExt cx="7981950" cy="4578350"/>
          </a:xfrm>
        </p:grpSpPr>
        <p:sp>
          <p:nvSpPr>
            <p:cNvPr id="1444" name="Google Shape;1444;p120"/>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5" name="Google Shape;1445;p120"/>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6" name="Google Shape;1446;p120"/>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7" name="Google Shape;1447;p120"/>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8" name="Google Shape;1448;p120"/>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449" name="Google Shape;1449;p120"/>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450" name="Google Shape;1450;p12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51" name="Google Shape;1451;p120"/>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52" name="Google Shape;1452;p120"/>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53" name="Google Shape;1453;p120"/>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roduct feature - SS&amp;E">
  <p:cSld name="CUSTOM_26">
    <p:bg>
      <p:bgPr>
        <a:solidFill>
          <a:schemeClr val="lt1"/>
        </a:solidFill>
        <a:effectLst/>
      </p:bgPr>
    </p:bg>
    <p:spTree>
      <p:nvGrpSpPr>
        <p:cNvPr id="1" name="Shape 1454"/>
        <p:cNvGrpSpPr/>
        <p:nvPr/>
      </p:nvGrpSpPr>
      <p:grpSpPr>
        <a:xfrm>
          <a:off x="0" y="0"/>
          <a:ext cx="0" cy="0"/>
          <a:chOff x="0" y="0"/>
          <a:chExt cx="0" cy="0"/>
        </a:xfrm>
      </p:grpSpPr>
      <p:grpSp>
        <p:nvGrpSpPr>
          <p:cNvPr id="1455" name="Google Shape;1455;p121"/>
          <p:cNvGrpSpPr/>
          <p:nvPr/>
        </p:nvGrpSpPr>
        <p:grpSpPr>
          <a:xfrm>
            <a:off x="4065654" y="-49008"/>
            <a:ext cx="5078358" cy="5241656"/>
            <a:chOff x="0" y="0"/>
            <a:chExt cx="4254300" cy="4391100"/>
          </a:xfrm>
        </p:grpSpPr>
        <p:sp>
          <p:nvSpPr>
            <p:cNvPr id="1456" name="Google Shape;1456;p121"/>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B5E5EE"/>
            </a:solidFill>
            <a:ln>
              <a:noFill/>
            </a:ln>
          </p:spPr>
        </p:sp>
        <p:sp>
          <p:nvSpPr>
            <p:cNvPr id="1457" name="Google Shape;1457;p121"/>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58" name="Google Shape;1458;p121"/>
          <p:cNvGrpSpPr/>
          <p:nvPr/>
        </p:nvGrpSpPr>
        <p:grpSpPr>
          <a:xfrm>
            <a:off x="4249909" y="1220997"/>
            <a:ext cx="4710149" cy="2701684"/>
            <a:chOff x="0" y="0"/>
            <a:chExt cx="7981950" cy="4578350"/>
          </a:xfrm>
        </p:grpSpPr>
        <p:sp>
          <p:nvSpPr>
            <p:cNvPr id="1459" name="Google Shape;1459;p121"/>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0" name="Google Shape;1460;p121"/>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1" name="Google Shape;1461;p121"/>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2" name="Google Shape;1462;p121"/>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3" name="Google Shape;1463;p121"/>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464" name="Google Shape;1464;p121"/>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465" name="Google Shape;1465;p12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66" name="Google Shape;1466;p121"/>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67" name="Google Shape;1467;p121"/>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68" name="Google Shape;1468;p121"/>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customizable slide 2">
  <p:cSld name="SECTION_TITLE_AND_DESCRIPTION">
    <p:spTree>
      <p:nvGrpSpPr>
        <p:cNvPr id="1" name="Shape 181"/>
        <p:cNvGrpSpPr/>
        <p:nvPr/>
      </p:nvGrpSpPr>
      <p:grpSpPr>
        <a:xfrm>
          <a:off x="0" y="0"/>
          <a:ext cx="0" cy="0"/>
          <a:chOff x="0" y="0"/>
          <a:chExt cx="0" cy="0"/>
        </a:xfrm>
      </p:grpSpPr>
      <p:grpSp>
        <p:nvGrpSpPr>
          <p:cNvPr id="182" name="Google Shape;182;p13"/>
          <p:cNvGrpSpPr/>
          <p:nvPr/>
        </p:nvGrpSpPr>
        <p:grpSpPr>
          <a:xfrm>
            <a:off x="0" y="0"/>
            <a:ext cx="1114588" cy="1116021"/>
            <a:chOff x="0" y="0"/>
            <a:chExt cx="2972235" cy="2976057"/>
          </a:xfrm>
        </p:grpSpPr>
        <p:grpSp>
          <p:nvGrpSpPr>
            <p:cNvPr id="183" name="Google Shape;183;p13"/>
            <p:cNvGrpSpPr/>
            <p:nvPr/>
          </p:nvGrpSpPr>
          <p:grpSpPr>
            <a:xfrm>
              <a:off x="0" y="0"/>
              <a:ext cx="2972235" cy="2976057"/>
              <a:chOff x="0" y="0"/>
              <a:chExt cx="783900" cy="784908"/>
            </a:xfrm>
          </p:grpSpPr>
          <p:sp>
            <p:nvSpPr>
              <p:cNvPr id="184" name="Google Shape;184;p13"/>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EEF1C6"/>
              </a:solidFill>
              <a:ln>
                <a:noFill/>
              </a:ln>
            </p:spPr>
          </p:sp>
          <p:sp>
            <p:nvSpPr>
              <p:cNvPr id="185" name="Google Shape;185;p13"/>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6" name="Google Shape;186;p13"/>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87" name="Google Shape;187;p13"/>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88" name="Google Shape;188;p13"/>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13"/>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90" name="Google Shape;190;p13"/>
          <p:cNvSpPr txBox="1"/>
          <p:nvPr/>
        </p:nvSpPr>
        <p:spPr>
          <a:xfrm>
            <a:off x="0" y="48510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roduct feature - CE&amp;S">
  <p:cSld name="CUSTOM_27">
    <p:bg>
      <p:bgPr>
        <a:solidFill>
          <a:schemeClr val="lt1"/>
        </a:solidFill>
        <a:effectLst/>
      </p:bgPr>
    </p:bg>
    <p:spTree>
      <p:nvGrpSpPr>
        <p:cNvPr id="1" name="Shape 1469"/>
        <p:cNvGrpSpPr/>
        <p:nvPr/>
      </p:nvGrpSpPr>
      <p:grpSpPr>
        <a:xfrm>
          <a:off x="0" y="0"/>
          <a:ext cx="0" cy="0"/>
          <a:chOff x="0" y="0"/>
          <a:chExt cx="0" cy="0"/>
        </a:xfrm>
      </p:grpSpPr>
      <p:grpSp>
        <p:nvGrpSpPr>
          <p:cNvPr id="1470" name="Google Shape;1470;p122"/>
          <p:cNvGrpSpPr/>
          <p:nvPr/>
        </p:nvGrpSpPr>
        <p:grpSpPr>
          <a:xfrm>
            <a:off x="4065654" y="-49008"/>
            <a:ext cx="5078358" cy="5241656"/>
            <a:chOff x="0" y="0"/>
            <a:chExt cx="4254300" cy="4391100"/>
          </a:xfrm>
        </p:grpSpPr>
        <p:sp>
          <p:nvSpPr>
            <p:cNvPr id="1471" name="Google Shape;1471;p122"/>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FCDAB1"/>
            </a:solidFill>
            <a:ln>
              <a:noFill/>
            </a:ln>
          </p:spPr>
        </p:sp>
        <p:sp>
          <p:nvSpPr>
            <p:cNvPr id="1472" name="Google Shape;1472;p122"/>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73" name="Google Shape;1473;p122"/>
          <p:cNvGrpSpPr/>
          <p:nvPr/>
        </p:nvGrpSpPr>
        <p:grpSpPr>
          <a:xfrm>
            <a:off x="4249909" y="1220997"/>
            <a:ext cx="4710149" cy="2701684"/>
            <a:chOff x="0" y="0"/>
            <a:chExt cx="7981950" cy="4578350"/>
          </a:xfrm>
        </p:grpSpPr>
        <p:sp>
          <p:nvSpPr>
            <p:cNvPr id="1474" name="Google Shape;1474;p122"/>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75" name="Google Shape;1475;p122"/>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76" name="Google Shape;1476;p122"/>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77" name="Google Shape;1477;p122"/>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78" name="Google Shape;1478;p122"/>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479" name="Google Shape;1479;p122"/>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480" name="Google Shape;1480;p12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81" name="Google Shape;1481;p122"/>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82" name="Google Shape;1482;p122"/>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83" name="Google Shape;1483;p122"/>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Product feature - SL&amp;L">
  <p:cSld name="CUSTOM_28">
    <p:bg>
      <p:bgPr>
        <a:solidFill>
          <a:schemeClr val="lt1"/>
        </a:solidFill>
        <a:effectLst/>
      </p:bgPr>
    </p:bg>
    <p:spTree>
      <p:nvGrpSpPr>
        <p:cNvPr id="1" name="Shape 1484"/>
        <p:cNvGrpSpPr/>
        <p:nvPr/>
      </p:nvGrpSpPr>
      <p:grpSpPr>
        <a:xfrm>
          <a:off x="0" y="0"/>
          <a:ext cx="0" cy="0"/>
          <a:chOff x="0" y="0"/>
          <a:chExt cx="0" cy="0"/>
        </a:xfrm>
      </p:grpSpPr>
      <p:grpSp>
        <p:nvGrpSpPr>
          <p:cNvPr id="1485" name="Google Shape;1485;p123"/>
          <p:cNvGrpSpPr/>
          <p:nvPr/>
        </p:nvGrpSpPr>
        <p:grpSpPr>
          <a:xfrm>
            <a:off x="4065654" y="-49008"/>
            <a:ext cx="5078358" cy="5241656"/>
            <a:chOff x="0" y="0"/>
            <a:chExt cx="4254300" cy="4391100"/>
          </a:xfrm>
        </p:grpSpPr>
        <p:sp>
          <p:nvSpPr>
            <p:cNvPr id="1486" name="Google Shape;1486;p123"/>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0E0EF"/>
            </a:solidFill>
            <a:ln>
              <a:noFill/>
            </a:ln>
          </p:spPr>
        </p:sp>
        <p:sp>
          <p:nvSpPr>
            <p:cNvPr id="1487" name="Google Shape;1487;p123"/>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88" name="Google Shape;1488;p123"/>
          <p:cNvGrpSpPr/>
          <p:nvPr/>
        </p:nvGrpSpPr>
        <p:grpSpPr>
          <a:xfrm>
            <a:off x="4249909" y="1220997"/>
            <a:ext cx="4710149" cy="2701684"/>
            <a:chOff x="0" y="0"/>
            <a:chExt cx="7981950" cy="4578350"/>
          </a:xfrm>
        </p:grpSpPr>
        <p:sp>
          <p:nvSpPr>
            <p:cNvPr id="1489" name="Google Shape;1489;p123"/>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0" name="Google Shape;1490;p123"/>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1" name="Google Shape;1491;p123"/>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2" name="Google Shape;1492;p123"/>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3" name="Google Shape;1493;p123"/>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494" name="Google Shape;1494;p123"/>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495" name="Google Shape;1495;p12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96" name="Google Shape;1496;p123"/>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497" name="Google Shape;1497;p123"/>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498" name="Google Shape;1498;p123"/>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Product feature CS">
  <p:cSld name="CUSTOM_29">
    <p:bg>
      <p:bgPr>
        <a:solidFill>
          <a:schemeClr val="lt1"/>
        </a:solidFill>
        <a:effectLst/>
      </p:bgPr>
    </p:bg>
    <p:spTree>
      <p:nvGrpSpPr>
        <p:cNvPr id="1" name="Shape 1499"/>
        <p:cNvGrpSpPr/>
        <p:nvPr/>
      </p:nvGrpSpPr>
      <p:grpSpPr>
        <a:xfrm>
          <a:off x="0" y="0"/>
          <a:ext cx="0" cy="0"/>
          <a:chOff x="0" y="0"/>
          <a:chExt cx="0" cy="0"/>
        </a:xfrm>
      </p:grpSpPr>
      <p:grpSp>
        <p:nvGrpSpPr>
          <p:cNvPr id="1500" name="Google Shape;1500;p124"/>
          <p:cNvGrpSpPr/>
          <p:nvPr/>
        </p:nvGrpSpPr>
        <p:grpSpPr>
          <a:xfrm>
            <a:off x="4065654" y="-49008"/>
            <a:ext cx="5078358" cy="5241656"/>
            <a:chOff x="0" y="0"/>
            <a:chExt cx="4254300" cy="4391100"/>
          </a:xfrm>
        </p:grpSpPr>
        <p:sp>
          <p:nvSpPr>
            <p:cNvPr id="1501" name="Google Shape;1501;p124"/>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0E1B1"/>
            </a:solidFill>
            <a:ln>
              <a:noFill/>
            </a:ln>
          </p:spPr>
        </p:sp>
        <p:sp>
          <p:nvSpPr>
            <p:cNvPr id="1502" name="Google Shape;1502;p124"/>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03" name="Google Shape;1503;p124"/>
          <p:cNvGrpSpPr/>
          <p:nvPr/>
        </p:nvGrpSpPr>
        <p:grpSpPr>
          <a:xfrm>
            <a:off x="4249909" y="1220997"/>
            <a:ext cx="4710149" cy="2701684"/>
            <a:chOff x="0" y="0"/>
            <a:chExt cx="7981950" cy="4578350"/>
          </a:xfrm>
        </p:grpSpPr>
        <p:sp>
          <p:nvSpPr>
            <p:cNvPr id="1504" name="Google Shape;1504;p124"/>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05" name="Google Shape;1505;p124"/>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06" name="Google Shape;1506;p124"/>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07" name="Google Shape;1507;p124"/>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08" name="Google Shape;1508;p124"/>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509" name="Google Shape;1509;p124"/>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510" name="Google Shape;1510;p12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11" name="Google Shape;1511;p124"/>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12" name="Google Shape;1512;p124"/>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13" name="Google Shape;1513;p124"/>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Product feature - OAP">
  <p:cSld name="CUSTOM_30">
    <p:bg>
      <p:bgPr>
        <a:solidFill>
          <a:schemeClr val="lt1"/>
        </a:solidFill>
        <a:effectLst/>
      </p:bgPr>
    </p:bg>
    <p:spTree>
      <p:nvGrpSpPr>
        <p:cNvPr id="1" name="Shape 1514"/>
        <p:cNvGrpSpPr/>
        <p:nvPr/>
      </p:nvGrpSpPr>
      <p:grpSpPr>
        <a:xfrm>
          <a:off x="0" y="0"/>
          <a:ext cx="0" cy="0"/>
          <a:chOff x="0" y="0"/>
          <a:chExt cx="0" cy="0"/>
        </a:xfrm>
      </p:grpSpPr>
      <p:grpSp>
        <p:nvGrpSpPr>
          <p:cNvPr id="1515" name="Google Shape;1515;p125"/>
          <p:cNvGrpSpPr/>
          <p:nvPr/>
        </p:nvGrpSpPr>
        <p:grpSpPr>
          <a:xfrm>
            <a:off x="4065654" y="-49008"/>
            <a:ext cx="5078358" cy="5241656"/>
            <a:chOff x="0" y="0"/>
            <a:chExt cx="4254300" cy="4391100"/>
          </a:xfrm>
        </p:grpSpPr>
        <p:sp>
          <p:nvSpPr>
            <p:cNvPr id="1516" name="Google Shape;1516;p125"/>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EEF1C6"/>
            </a:solidFill>
            <a:ln>
              <a:noFill/>
            </a:ln>
          </p:spPr>
        </p:sp>
        <p:sp>
          <p:nvSpPr>
            <p:cNvPr id="1517" name="Google Shape;1517;p125"/>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18" name="Google Shape;1518;p125"/>
          <p:cNvGrpSpPr/>
          <p:nvPr/>
        </p:nvGrpSpPr>
        <p:grpSpPr>
          <a:xfrm>
            <a:off x="4249909" y="1220997"/>
            <a:ext cx="4710149" cy="2701684"/>
            <a:chOff x="0" y="0"/>
            <a:chExt cx="7981950" cy="4578350"/>
          </a:xfrm>
        </p:grpSpPr>
        <p:sp>
          <p:nvSpPr>
            <p:cNvPr id="1519" name="Google Shape;1519;p125"/>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0" name="Google Shape;1520;p125"/>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1" name="Google Shape;1521;p125"/>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2" name="Google Shape;1522;p125"/>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3" name="Google Shape;1523;p125"/>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1524" name="Google Shape;1524;p125"/>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1525" name="Google Shape;1525;p12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26" name="Google Shape;1526;p125"/>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27" name="Google Shape;1527;p125"/>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28" name="Google Shape;1528;p125"/>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roduct info - P&amp;SS/EIS">
  <p:cSld name="CUSTOM_31">
    <p:bg>
      <p:bgPr>
        <a:solidFill>
          <a:schemeClr val="lt1"/>
        </a:solidFill>
        <a:effectLst/>
      </p:bgPr>
    </p:bg>
    <p:spTree>
      <p:nvGrpSpPr>
        <p:cNvPr id="1" name="Shape 1529"/>
        <p:cNvGrpSpPr/>
        <p:nvPr/>
      </p:nvGrpSpPr>
      <p:grpSpPr>
        <a:xfrm>
          <a:off x="0" y="0"/>
          <a:ext cx="0" cy="0"/>
          <a:chOff x="0" y="0"/>
          <a:chExt cx="0" cy="0"/>
        </a:xfrm>
      </p:grpSpPr>
      <p:sp>
        <p:nvSpPr>
          <p:cNvPr id="1530" name="Google Shape;1530;p126"/>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31" name="Google Shape;1531;p12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grpSp>
        <p:nvGrpSpPr>
          <p:cNvPr id="1532" name="Google Shape;1532;p126"/>
          <p:cNvGrpSpPr/>
          <p:nvPr/>
        </p:nvGrpSpPr>
        <p:grpSpPr>
          <a:xfrm>
            <a:off x="0" y="0"/>
            <a:ext cx="4200272" cy="5241656"/>
            <a:chOff x="0" y="0"/>
            <a:chExt cx="3518700" cy="4391100"/>
          </a:xfrm>
        </p:grpSpPr>
        <p:sp>
          <p:nvSpPr>
            <p:cNvPr id="1533" name="Google Shape;1533;p126"/>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1B3DD"/>
            </a:solidFill>
            <a:ln>
              <a:noFill/>
            </a:ln>
          </p:spPr>
        </p:sp>
        <p:sp>
          <p:nvSpPr>
            <p:cNvPr id="1534" name="Google Shape;1534;p126"/>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35" name="Google Shape;1535;p126"/>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36" name="Google Shape;1536;p126"/>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37" name="Google Shape;1537;p126"/>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roduct info - FS">
  <p:cSld name="CUSTOM_32">
    <p:bg>
      <p:bgPr>
        <a:solidFill>
          <a:schemeClr val="lt1"/>
        </a:solidFill>
        <a:effectLst/>
      </p:bgPr>
    </p:bg>
    <p:spTree>
      <p:nvGrpSpPr>
        <p:cNvPr id="1" name="Shape 1538"/>
        <p:cNvGrpSpPr/>
        <p:nvPr/>
      </p:nvGrpSpPr>
      <p:grpSpPr>
        <a:xfrm>
          <a:off x="0" y="0"/>
          <a:ext cx="0" cy="0"/>
          <a:chOff x="0" y="0"/>
          <a:chExt cx="0" cy="0"/>
        </a:xfrm>
      </p:grpSpPr>
      <p:grpSp>
        <p:nvGrpSpPr>
          <p:cNvPr id="1539" name="Google Shape;1539;p127"/>
          <p:cNvGrpSpPr/>
          <p:nvPr/>
        </p:nvGrpSpPr>
        <p:grpSpPr>
          <a:xfrm>
            <a:off x="0" y="0"/>
            <a:ext cx="4200272" cy="5241656"/>
            <a:chOff x="0" y="0"/>
            <a:chExt cx="3518700" cy="4391100"/>
          </a:xfrm>
        </p:grpSpPr>
        <p:sp>
          <p:nvSpPr>
            <p:cNvPr id="1540" name="Google Shape;1540;p127"/>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9FE3D0"/>
            </a:solidFill>
            <a:ln>
              <a:noFill/>
            </a:ln>
          </p:spPr>
        </p:sp>
        <p:sp>
          <p:nvSpPr>
            <p:cNvPr id="1541" name="Google Shape;1541;p127"/>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42" name="Google Shape;1542;p127"/>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43" name="Google Shape;1543;p12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44" name="Google Shape;1544;p127"/>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45" name="Google Shape;1545;p127"/>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46" name="Google Shape;1546;p127"/>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Product info - SS&amp;E">
  <p:cSld name="CUSTOM_33">
    <p:bg>
      <p:bgPr>
        <a:solidFill>
          <a:schemeClr val="lt1"/>
        </a:solidFill>
        <a:effectLst/>
      </p:bgPr>
    </p:bg>
    <p:spTree>
      <p:nvGrpSpPr>
        <p:cNvPr id="1" name="Shape 1547"/>
        <p:cNvGrpSpPr/>
        <p:nvPr/>
      </p:nvGrpSpPr>
      <p:grpSpPr>
        <a:xfrm>
          <a:off x="0" y="0"/>
          <a:ext cx="0" cy="0"/>
          <a:chOff x="0" y="0"/>
          <a:chExt cx="0" cy="0"/>
        </a:xfrm>
      </p:grpSpPr>
      <p:grpSp>
        <p:nvGrpSpPr>
          <p:cNvPr id="1548" name="Google Shape;1548;p128"/>
          <p:cNvGrpSpPr/>
          <p:nvPr/>
        </p:nvGrpSpPr>
        <p:grpSpPr>
          <a:xfrm>
            <a:off x="0" y="0"/>
            <a:ext cx="4200272" cy="5241656"/>
            <a:chOff x="0" y="0"/>
            <a:chExt cx="3518700" cy="4391100"/>
          </a:xfrm>
        </p:grpSpPr>
        <p:sp>
          <p:nvSpPr>
            <p:cNvPr id="1549" name="Google Shape;1549;p128"/>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B5E5EE"/>
            </a:solidFill>
            <a:ln>
              <a:noFill/>
            </a:ln>
          </p:spPr>
        </p:sp>
        <p:sp>
          <p:nvSpPr>
            <p:cNvPr id="1550" name="Google Shape;1550;p128"/>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51" name="Google Shape;1551;p128"/>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52" name="Google Shape;1552;p12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53" name="Google Shape;1553;p128"/>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54" name="Google Shape;1554;p128"/>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55" name="Google Shape;1555;p128"/>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Product info - CE&amp;S">
  <p:cSld name="CUSTOM_34">
    <p:bg>
      <p:bgPr>
        <a:solidFill>
          <a:schemeClr val="lt1"/>
        </a:solidFill>
        <a:effectLst/>
      </p:bgPr>
    </p:bg>
    <p:spTree>
      <p:nvGrpSpPr>
        <p:cNvPr id="1" name="Shape 1556"/>
        <p:cNvGrpSpPr/>
        <p:nvPr/>
      </p:nvGrpSpPr>
      <p:grpSpPr>
        <a:xfrm>
          <a:off x="0" y="0"/>
          <a:ext cx="0" cy="0"/>
          <a:chOff x="0" y="0"/>
          <a:chExt cx="0" cy="0"/>
        </a:xfrm>
      </p:grpSpPr>
      <p:grpSp>
        <p:nvGrpSpPr>
          <p:cNvPr id="1557" name="Google Shape;1557;p129"/>
          <p:cNvGrpSpPr/>
          <p:nvPr/>
        </p:nvGrpSpPr>
        <p:grpSpPr>
          <a:xfrm>
            <a:off x="0" y="0"/>
            <a:ext cx="4200272" cy="5241656"/>
            <a:chOff x="0" y="0"/>
            <a:chExt cx="3518700" cy="4391100"/>
          </a:xfrm>
        </p:grpSpPr>
        <p:sp>
          <p:nvSpPr>
            <p:cNvPr id="1558" name="Google Shape;1558;p129"/>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FCDAB1"/>
            </a:solidFill>
            <a:ln>
              <a:noFill/>
            </a:ln>
          </p:spPr>
        </p:sp>
        <p:sp>
          <p:nvSpPr>
            <p:cNvPr id="1559" name="Google Shape;1559;p129"/>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60" name="Google Shape;1560;p129"/>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61" name="Google Shape;1561;p12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62" name="Google Shape;1562;p129"/>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63" name="Google Shape;1563;p129"/>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64" name="Google Shape;1564;p129"/>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Product info - SL&amp;L">
  <p:cSld name="CUSTOM_35">
    <p:bg>
      <p:bgPr>
        <a:solidFill>
          <a:schemeClr val="lt1"/>
        </a:solidFill>
        <a:effectLst/>
      </p:bgPr>
    </p:bg>
    <p:spTree>
      <p:nvGrpSpPr>
        <p:cNvPr id="1" name="Shape 1565"/>
        <p:cNvGrpSpPr/>
        <p:nvPr/>
      </p:nvGrpSpPr>
      <p:grpSpPr>
        <a:xfrm>
          <a:off x="0" y="0"/>
          <a:ext cx="0" cy="0"/>
          <a:chOff x="0" y="0"/>
          <a:chExt cx="0" cy="0"/>
        </a:xfrm>
      </p:grpSpPr>
      <p:grpSp>
        <p:nvGrpSpPr>
          <p:cNvPr id="1566" name="Google Shape;1566;p130"/>
          <p:cNvGrpSpPr/>
          <p:nvPr/>
        </p:nvGrpSpPr>
        <p:grpSpPr>
          <a:xfrm>
            <a:off x="0" y="0"/>
            <a:ext cx="4200272" cy="5241656"/>
            <a:chOff x="0" y="0"/>
            <a:chExt cx="3518700" cy="4391100"/>
          </a:xfrm>
        </p:grpSpPr>
        <p:sp>
          <p:nvSpPr>
            <p:cNvPr id="1567" name="Google Shape;1567;p130"/>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0E0EF"/>
            </a:solidFill>
            <a:ln>
              <a:noFill/>
            </a:ln>
          </p:spPr>
        </p:sp>
        <p:sp>
          <p:nvSpPr>
            <p:cNvPr id="1568" name="Google Shape;1568;p130"/>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69" name="Google Shape;1569;p130"/>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70" name="Google Shape;1570;p13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71" name="Google Shape;1571;p130"/>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72" name="Google Shape;1572;p130"/>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73" name="Google Shape;1573;p130"/>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Product info - CS">
  <p:cSld name="CUSTOM_36">
    <p:bg>
      <p:bgPr>
        <a:solidFill>
          <a:schemeClr val="lt1"/>
        </a:solidFill>
        <a:effectLst/>
      </p:bgPr>
    </p:bg>
    <p:spTree>
      <p:nvGrpSpPr>
        <p:cNvPr id="1" name="Shape 1574"/>
        <p:cNvGrpSpPr/>
        <p:nvPr/>
      </p:nvGrpSpPr>
      <p:grpSpPr>
        <a:xfrm>
          <a:off x="0" y="0"/>
          <a:ext cx="0" cy="0"/>
          <a:chOff x="0" y="0"/>
          <a:chExt cx="0" cy="0"/>
        </a:xfrm>
      </p:grpSpPr>
      <p:grpSp>
        <p:nvGrpSpPr>
          <p:cNvPr id="1575" name="Google Shape;1575;p131"/>
          <p:cNvGrpSpPr/>
          <p:nvPr/>
        </p:nvGrpSpPr>
        <p:grpSpPr>
          <a:xfrm>
            <a:off x="0" y="0"/>
            <a:ext cx="4200272" cy="5241656"/>
            <a:chOff x="0" y="0"/>
            <a:chExt cx="3518700" cy="4391100"/>
          </a:xfrm>
        </p:grpSpPr>
        <p:sp>
          <p:nvSpPr>
            <p:cNvPr id="1576" name="Google Shape;1576;p131"/>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0E1B1"/>
            </a:solidFill>
            <a:ln>
              <a:noFill/>
            </a:ln>
          </p:spPr>
        </p:sp>
        <p:sp>
          <p:nvSpPr>
            <p:cNvPr id="1577" name="Google Shape;1577;p131"/>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78" name="Google Shape;1578;p131"/>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79" name="Google Shape;1579;p13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80" name="Google Shape;1580;p131"/>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81" name="Google Shape;1581;p131"/>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82" name="Google Shape;1582;p131"/>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customizable slide 3">
  <p:cSld name="CAPTION_ONLY">
    <p:spTree>
      <p:nvGrpSpPr>
        <p:cNvPr id="1" name="Shape 191"/>
        <p:cNvGrpSpPr/>
        <p:nvPr/>
      </p:nvGrpSpPr>
      <p:grpSpPr>
        <a:xfrm>
          <a:off x="0" y="0"/>
          <a:ext cx="0" cy="0"/>
          <a:chOff x="0" y="0"/>
          <a:chExt cx="0" cy="0"/>
        </a:xfrm>
      </p:grpSpPr>
      <p:sp>
        <p:nvSpPr>
          <p:cNvPr id="192" name="Google Shape;19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93" name="Google Shape;193;p14"/>
          <p:cNvGrpSpPr/>
          <p:nvPr/>
        </p:nvGrpSpPr>
        <p:grpSpPr>
          <a:xfrm>
            <a:off x="0" y="0"/>
            <a:ext cx="1114588" cy="1116021"/>
            <a:chOff x="0" y="0"/>
            <a:chExt cx="2972235" cy="2976057"/>
          </a:xfrm>
        </p:grpSpPr>
        <p:grpSp>
          <p:nvGrpSpPr>
            <p:cNvPr id="194" name="Google Shape;194;p14"/>
            <p:cNvGrpSpPr/>
            <p:nvPr/>
          </p:nvGrpSpPr>
          <p:grpSpPr>
            <a:xfrm>
              <a:off x="0" y="0"/>
              <a:ext cx="2972235" cy="2976057"/>
              <a:chOff x="0" y="0"/>
              <a:chExt cx="783900" cy="784908"/>
            </a:xfrm>
          </p:grpSpPr>
          <p:sp>
            <p:nvSpPr>
              <p:cNvPr id="195" name="Google Shape;195;p14"/>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AEB9E7"/>
              </a:solidFill>
              <a:ln>
                <a:noFill/>
              </a:ln>
            </p:spPr>
          </p:sp>
          <p:sp>
            <p:nvSpPr>
              <p:cNvPr id="196" name="Google Shape;196;p14"/>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7" name="Google Shape;197;p14"/>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98" name="Google Shape;198;p14"/>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99" name="Google Shape;199;p14"/>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4"/>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01" name="Google Shape;201;p14"/>
          <p:cNvSpPr txBox="1"/>
          <p:nvPr/>
        </p:nvSpPr>
        <p:spPr>
          <a:xfrm>
            <a:off x="0" y="48510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Product info - OAP">
  <p:cSld name="CUSTOM_37">
    <p:bg>
      <p:bgPr>
        <a:solidFill>
          <a:schemeClr val="lt1"/>
        </a:solidFill>
        <a:effectLst/>
      </p:bgPr>
    </p:bg>
    <p:spTree>
      <p:nvGrpSpPr>
        <p:cNvPr id="1" name="Shape 1583"/>
        <p:cNvGrpSpPr/>
        <p:nvPr/>
      </p:nvGrpSpPr>
      <p:grpSpPr>
        <a:xfrm>
          <a:off x="0" y="0"/>
          <a:ext cx="0" cy="0"/>
          <a:chOff x="0" y="0"/>
          <a:chExt cx="0" cy="0"/>
        </a:xfrm>
      </p:grpSpPr>
      <p:grpSp>
        <p:nvGrpSpPr>
          <p:cNvPr id="1584" name="Google Shape;1584;p132"/>
          <p:cNvGrpSpPr/>
          <p:nvPr/>
        </p:nvGrpSpPr>
        <p:grpSpPr>
          <a:xfrm>
            <a:off x="0" y="0"/>
            <a:ext cx="4200272" cy="5241656"/>
            <a:chOff x="0" y="0"/>
            <a:chExt cx="3518700" cy="4391100"/>
          </a:xfrm>
        </p:grpSpPr>
        <p:sp>
          <p:nvSpPr>
            <p:cNvPr id="1585" name="Google Shape;1585;p132"/>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EEF1C6"/>
            </a:solidFill>
            <a:ln>
              <a:noFill/>
            </a:ln>
          </p:spPr>
        </p:sp>
        <p:sp>
          <p:nvSpPr>
            <p:cNvPr id="1586" name="Google Shape;1586;p132"/>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87" name="Google Shape;1587;p132"/>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1588" name="Google Shape;1588;p13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89" name="Google Shape;1589;p132"/>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90" name="Google Shape;1590;p132"/>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91" name="Google Shape;1591;p132"/>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lide for large screenshot (P&amp;SS or EIS/generic Watermark) ">
  <p:cSld name="CUSTOM_38">
    <p:bg>
      <p:bgPr>
        <a:solidFill>
          <a:schemeClr val="lt1"/>
        </a:solidFill>
        <a:effectLst/>
      </p:bgPr>
    </p:bg>
    <p:spTree>
      <p:nvGrpSpPr>
        <p:cNvPr id="1" name="Shape 1592"/>
        <p:cNvGrpSpPr/>
        <p:nvPr/>
      </p:nvGrpSpPr>
      <p:grpSpPr>
        <a:xfrm>
          <a:off x="0" y="0"/>
          <a:ext cx="0" cy="0"/>
          <a:chOff x="0" y="0"/>
          <a:chExt cx="0" cy="0"/>
        </a:xfrm>
      </p:grpSpPr>
      <p:grpSp>
        <p:nvGrpSpPr>
          <p:cNvPr id="1593" name="Google Shape;1593;p133"/>
          <p:cNvGrpSpPr/>
          <p:nvPr/>
        </p:nvGrpSpPr>
        <p:grpSpPr>
          <a:xfrm rot="5400000">
            <a:off x="4314835" y="314334"/>
            <a:ext cx="514349" cy="9143981"/>
            <a:chOff x="0" y="0"/>
            <a:chExt cx="430886" cy="7660200"/>
          </a:xfrm>
        </p:grpSpPr>
        <p:sp>
          <p:nvSpPr>
            <p:cNvPr id="1594" name="Google Shape;1594;p133"/>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C1B3DD"/>
            </a:solidFill>
            <a:ln>
              <a:noFill/>
            </a:ln>
          </p:spPr>
        </p:sp>
        <p:sp>
          <p:nvSpPr>
            <p:cNvPr id="1595" name="Google Shape;1595;p133"/>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96" name="Google Shape;1596;p13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597" name="Google Shape;1597;p133"/>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598" name="Google Shape;1598;p133"/>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599" name="Google Shape;1599;p133"/>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0" name="Google Shape;1600;p133"/>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lide for large screenshot (FS)">
  <p:cSld name="CUSTOM_39">
    <p:bg>
      <p:bgPr>
        <a:solidFill>
          <a:schemeClr val="lt1"/>
        </a:solidFill>
        <a:effectLst/>
      </p:bgPr>
    </p:bg>
    <p:spTree>
      <p:nvGrpSpPr>
        <p:cNvPr id="1" name="Shape 1601"/>
        <p:cNvGrpSpPr/>
        <p:nvPr/>
      </p:nvGrpSpPr>
      <p:grpSpPr>
        <a:xfrm>
          <a:off x="0" y="0"/>
          <a:ext cx="0" cy="0"/>
          <a:chOff x="0" y="0"/>
          <a:chExt cx="0" cy="0"/>
        </a:xfrm>
      </p:grpSpPr>
      <p:grpSp>
        <p:nvGrpSpPr>
          <p:cNvPr id="1602" name="Google Shape;1602;p134"/>
          <p:cNvGrpSpPr/>
          <p:nvPr/>
        </p:nvGrpSpPr>
        <p:grpSpPr>
          <a:xfrm rot="5400000">
            <a:off x="4314835" y="314334"/>
            <a:ext cx="514349" cy="9143981"/>
            <a:chOff x="0" y="0"/>
            <a:chExt cx="430886" cy="7660200"/>
          </a:xfrm>
        </p:grpSpPr>
        <p:sp>
          <p:nvSpPr>
            <p:cNvPr id="1603" name="Google Shape;1603;p134"/>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6BD6B9"/>
            </a:solidFill>
            <a:ln>
              <a:noFill/>
            </a:ln>
          </p:spPr>
        </p:sp>
        <p:sp>
          <p:nvSpPr>
            <p:cNvPr id="1604" name="Google Shape;1604;p134"/>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05" name="Google Shape;1605;p13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06" name="Google Shape;1606;p134"/>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607" name="Google Shape;1607;p134"/>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08" name="Google Shape;1608;p134"/>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9" name="Google Shape;1609;p134"/>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lide for large screenshot (SS&amp;E)">
  <p:cSld name="CUSTOM_40">
    <p:bg>
      <p:bgPr>
        <a:solidFill>
          <a:schemeClr val="lt1"/>
        </a:solidFill>
        <a:effectLst/>
      </p:bgPr>
    </p:bg>
    <p:spTree>
      <p:nvGrpSpPr>
        <p:cNvPr id="1" name="Shape 1610"/>
        <p:cNvGrpSpPr/>
        <p:nvPr/>
      </p:nvGrpSpPr>
      <p:grpSpPr>
        <a:xfrm>
          <a:off x="0" y="0"/>
          <a:ext cx="0" cy="0"/>
          <a:chOff x="0" y="0"/>
          <a:chExt cx="0" cy="0"/>
        </a:xfrm>
      </p:grpSpPr>
      <p:grpSp>
        <p:nvGrpSpPr>
          <p:cNvPr id="1611" name="Google Shape;1611;p135"/>
          <p:cNvGrpSpPr/>
          <p:nvPr/>
        </p:nvGrpSpPr>
        <p:grpSpPr>
          <a:xfrm rot="5400000">
            <a:off x="4314835" y="314334"/>
            <a:ext cx="514349" cy="9143981"/>
            <a:chOff x="0" y="0"/>
            <a:chExt cx="430886" cy="7660200"/>
          </a:xfrm>
        </p:grpSpPr>
        <p:sp>
          <p:nvSpPr>
            <p:cNvPr id="1612" name="Google Shape;1612;p135"/>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7ED1E1"/>
            </a:solidFill>
            <a:ln>
              <a:noFill/>
            </a:ln>
          </p:spPr>
        </p:sp>
        <p:sp>
          <p:nvSpPr>
            <p:cNvPr id="1613" name="Google Shape;1613;p135"/>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14" name="Google Shape;1614;p13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15" name="Google Shape;1615;p135"/>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616" name="Google Shape;1616;p135"/>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17" name="Google Shape;1617;p135"/>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8" name="Google Shape;1618;p135"/>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lide for large screenshot (CE&amp;S)">
  <p:cSld name="CUSTOM_41">
    <p:bg>
      <p:bgPr>
        <a:solidFill>
          <a:schemeClr val="lt1"/>
        </a:solidFill>
        <a:effectLst/>
      </p:bgPr>
    </p:bg>
    <p:spTree>
      <p:nvGrpSpPr>
        <p:cNvPr id="1" name="Shape 1619"/>
        <p:cNvGrpSpPr/>
        <p:nvPr/>
      </p:nvGrpSpPr>
      <p:grpSpPr>
        <a:xfrm>
          <a:off x="0" y="0"/>
          <a:ext cx="0" cy="0"/>
          <a:chOff x="0" y="0"/>
          <a:chExt cx="0" cy="0"/>
        </a:xfrm>
      </p:grpSpPr>
      <p:grpSp>
        <p:nvGrpSpPr>
          <p:cNvPr id="1620" name="Google Shape;1620;p136"/>
          <p:cNvGrpSpPr/>
          <p:nvPr/>
        </p:nvGrpSpPr>
        <p:grpSpPr>
          <a:xfrm rot="5400000">
            <a:off x="4314835" y="314334"/>
            <a:ext cx="514349" cy="9143981"/>
            <a:chOff x="0" y="0"/>
            <a:chExt cx="430886" cy="7660200"/>
          </a:xfrm>
        </p:grpSpPr>
        <p:sp>
          <p:nvSpPr>
            <p:cNvPr id="1621" name="Google Shape;1621;p136"/>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FAC380"/>
            </a:solidFill>
            <a:ln>
              <a:noFill/>
            </a:ln>
          </p:spPr>
        </p:sp>
        <p:sp>
          <p:nvSpPr>
            <p:cNvPr id="1622" name="Google Shape;1622;p136"/>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23" name="Google Shape;1623;p13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24" name="Google Shape;1624;p136"/>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625" name="Google Shape;1625;p136"/>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26" name="Google Shape;1626;p136"/>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27" name="Google Shape;1627;p136"/>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lide for large screenshot (SL&amp;L)">
  <p:cSld name="CUSTOM_42">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137"/>
          <p:cNvGrpSpPr/>
          <p:nvPr/>
        </p:nvGrpSpPr>
        <p:grpSpPr>
          <a:xfrm rot="5400000">
            <a:off x="4314835" y="314334"/>
            <a:ext cx="514349" cy="9143981"/>
            <a:chOff x="0" y="0"/>
            <a:chExt cx="430886" cy="7660200"/>
          </a:xfrm>
        </p:grpSpPr>
        <p:sp>
          <p:nvSpPr>
            <p:cNvPr id="1630" name="Google Shape;1630;p137"/>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8ACEF0"/>
            </a:solidFill>
            <a:ln>
              <a:noFill/>
            </a:ln>
          </p:spPr>
        </p:sp>
        <p:sp>
          <p:nvSpPr>
            <p:cNvPr id="1631" name="Google Shape;1631;p137"/>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32" name="Google Shape;1632;p13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33" name="Google Shape;1633;p137"/>
          <p:cNvSpPr txBox="1"/>
          <p:nvPr/>
        </p:nvSpPr>
        <p:spPr>
          <a:xfrm>
            <a:off x="1633525"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634" name="Google Shape;1634;p137"/>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35" name="Google Shape;1635;p137"/>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36" name="Google Shape;1636;p137"/>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lide for large screenshot (CS)">
  <p:cSld name="CUSTOM_43">
    <p:bg>
      <p:bgPr>
        <a:solidFill>
          <a:schemeClr val="lt1"/>
        </a:solidFill>
        <a:effectLst/>
      </p:bgPr>
    </p:bg>
    <p:spTree>
      <p:nvGrpSpPr>
        <p:cNvPr id="1" name="Shape 1637"/>
        <p:cNvGrpSpPr/>
        <p:nvPr/>
      </p:nvGrpSpPr>
      <p:grpSpPr>
        <a:xfrm>
          <a:off x="0" y="0"/>
          <a:ext cx="0" cy="0"/>
          <a:chOff x="0" y="0"/>
          <a:chExt cx="0" cy="0"/>
        </a:xfrm>
      </p:grpSpPr>
      <p:grpSp>
        <p:nvGrpSpPr>
          <p:cNvPr id="1638" name="Google Shape;1638;p138"/>
          <p:cNvGrpSpPr/>
          <p:nvPr/>
        </p:nvGrpSpPr>
        <p:grpSpPr>
          <a:xfrm rot="5400000">
            <a:off x="4314835" y="314334"/>
            <a:ext cx="514349" cy="9143981"/>
            <a:chOff x="0" y="0"/>
            <a:chExt cx="430886" cy="7660200"/>
          </a:xfrm>
        </p:grpSpPr>
        <p:sp>
          <p:nvSpPr>
            <p:cNvPr id="1639" name="Google Shape;1639;p138"/>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8FCA73"/>
            </a:solidFill>
            <a:ln>
              <a:noFill/>
            </a:ln>
          </p:spPr>
        </p:sp>
        <p:sp>
          <p:nvSpPr>
            <p:cNvPr id="1640" name="Google Shape;1640;p138"/>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41" name="Google Shape;1641;p13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42" name="Google Shape;1642;p138"/>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43" name="Google Shape;1643;p138"/>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44" name="Google Shape;1644;p138"/>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lide for large screenshot (OAP)">
  <p:cSld name="CUSTOM_44">
    <p:bg>
      <p:bgPr>
        <a:solidFill>
          <a:schemeClr val="lt1"/>
        </a:solidFill>
        <a:effectLst/>
      </p:bgPr>
    </p:bg>
    <p:spTree>
      <p:nvGrpSpPr>
        <p:cNvPr id="1" name="Shape 1645"/>
        <p:cNvGrpSpPr/>
        <p:nvPr/>
      </p:nvGrpSpPr>
      <p:grpSpPr>
        <a:xfrm>
          <a:off x="0" y="0"/>
          <a:ext cx="0" cy="0"/>
          <a:chOff x="0" y="0"/>
          <a:chExt cx="0" cy="0"/>
        </a:xfrm>
      </p:grpSpPr>
      <p:grpSp>
        <p:nvGrpSpPr>
          <p:cNvPr id="1646" name="Google Shape;1646;p139"/>
          <p:cNvGrpSpPr/>
          <p:nvPr/>
        </p:nvGrpSpPr>
        <p:grpSpPr>
          <a:xfrm rot="5400000">
            <a:off x="4314835" y="314334"/>
            <a:ext cx="514349" cy="9143981"/>
            <a:chOff x="0" y="0"/>
            <a:chExt cx="430886" cy="7660200"/>
          </a:xfrm>
        </p:grpSpPr>
        <p:sp>
          <p:nvSpPr>
            <p:cNvPr id="1647" name="Google Shape;1647;p139"/>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CBD64A"/>
            </a:solidFill>
            <a:ln>
              <a:noFill/>
            </a:ln>
          </p:spPr>
        </p:sp>
        <p:sp>
          <p:nvSpPr>
            <p:cNvPr id="1648" name="Google Shape;1648;p139"/>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49" name="Google Shape;1649;p13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50" name="Google Shape;1650;p139"/>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1651" name="Google Shape;1651;p139"/>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52" name="Google Shape;1652;p139"/>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3" name="Google Shape;1653;p139"/>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chool logo slide">
  <p:cSld name="CUSTOM_45">
    <p:bg>
      <p:bgPr>
        <a:solidFill>
          <a:schemeClr val="lt1"/>
        </a:solidFill>
        <a:effectLst/>
      </p:bgPr>
    </p:bg>
    <p:spTree>
      <p:nvGrpSpPr>
        <p:cNvPr id="1" name="Shape 1654"/>
        <p:cNvGrpSpPr/>
        <p:nvPr/>
      </p:nvGrpSpPr>
      <p:grpSpPr>
        <a:xfrm>
          <a:off x="0" y="0"/>
          <a:ext cx="0" cy="0"/>
          <a:chOff x="0" y="0"/>
          <a:chExt cx="0" cy="0"/>
        </a:xfrm>
      </p:grpSpPr>
      <p:grpSp>
        <p:nvGrpSpPr>
          <p:cNvPr id="1655" name="Google Shape;1655;p140"/>
          <p:cNvGrpSpPr/>
          <p:nvPr/>
        </p:nvGrpSpPr>
        <p:grpSpPr>
          <a:xfrm>
            <a:off x="6434875" y="0"/>
            <a:ext cx="2709115" cy="5143295"/>
            <a:chOff x="0" y="0"/>
            <a:chExt cx="2269511" cy="4391100"/>
          </a:xfrm>
        </p:grpSpPr>
        <p:sp>
          <p:nvSpPr>
            <p:cNvPr id="1656" name="Google Shape;1656;p140"/>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C1B3DD"/>
            </a:solidFill>
            <a:ln>
              <a:noFill/>
            </a:ln>
          </p:spPr>
        </p:sp>
        <p:sp>
          <p:nvSpPr>
            <p:cNvPr id="1657" name="Google Shape;1657;p140"/>
            <p:cNvSpPr txBox="1"/>
            <p:nvPr/>
          </p:nvSpPr>
          <p:spPr>
            <a:xfrm>
              <a:off x="0" y="0"/>
              <a:ext cx="22695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58" name="Google Shape;1658;p14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59" name="Google Shape;1659;p140"/>
          <p:cNvSpPr txBox="1"/>
          <p:nvPr/>
        </p:nvSpPr>
        <p:spPr>
          <a:xfrm>
            <a:off x="6723691" y="869297"/>
            <a:ext cx="2131500" cy="3404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2800" b="0" i="0" u="none" strike="noStrike" cap="none">
                <a:solidFill>
                  <a:srgbClr val="000000"/>
                </a:solidFill>
                <a:latin typeface="Barlow"/>
                <a:ea typeface="Barlow"/>
                <a:cs typeface="Barlow"/>
                <a:sym typeface="Barlow"/>
              </a:rPr>
              <a:t>We’re helping institutions like yours maximize their educational impact.</a:t>
            </a:r>
            <a:endParaRPr sz="2800"/>
          </a:p>
        </p:txBody>
      </p:sp>
      <p:sp>
        <p:nvSpPr>
          <p:cNvPr id="1660" name="Google Shape;1660;p140"/>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Right aligned color block 1">
  <p:cSld name="CUSTOM_58">
    <p:bg>
      <p:bgPr>
        <a:solidFill>
          <a:schemeClr val="lt1"/>
        </a:solidFill>
        <a:effectLst/>
      </p:bgPr>
    </p:bg>
    <p:spTree>
      <p:nvGrpSpPr>
        <p:cNvPr id="1" name="Shape 1661"/>
        <p:cNvGrpSpPr/>
        <p:nvPr/>
      </p:nvGrpSpPr>
      <p:grpSpPr>
        <a:xfrm>
          <a:off x="0" y="0"/>
          <a:ext cx="0" cy="0"/>
          <a:chOff x="0" y="0"/>
          <a:chExt cx="0" cy="0"/>
        </a:xfrm>
      </p:grpSpPr>
      <p:grpSp>
        <p:nvGrpSpPr>
          <p:cNvPr id="1662" name="Google Shape;1662;p141"/>
          <p:cNvGrpSpPr/>
          <p:nvPr/>
        </p:nvGrpSpPr>
        <p:grpSpPr>
          <a:xfrm>
            <a:off x="6434875" y="0"/>
            <a:ext cx="2709115" cy="5143295"/>
            <a:chOff x="0" y="0"/>
            <a:chExt cx="2269511" cy="4391100"/>
          </a:xfrm>
        </p:grpSpPr>
        <p:sp>
          <p:nvSpPr>
            <p:cNvPr id="1663" name="Google Shape;1663;p141"/>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C1B3DD"/>
            </a:solidFill>
            <a:ln>
              <a:noFill/>
            </a:ln>
          </p:spPr>
        </p:sp>
        <p:sp>
          <p:nvSpPr>
            <p:cNvPr id="1664" name="Google Shape;1664;p141"/>
            <p:cNvSpPr txBox="1"/>
            <p:nvPr/>
          </p:nvSpPr>
          <p:spPr>
            <a:xfrm>
              <a:off x="0" y="0"/>
              <a:ext cx="2269500" cy="4391100"/>
            </a:xfrm>
            <a:prstGeom prst="rect">
              <a:avLst/>
            </a:prstGeom>
            <a:solidFill>
              <a:srgbClr val="CBD64A"/>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a:solidFill>
                  <a:schemeClr val="dk1"/>
                </a:solidFill>
                <a:latin typeface="Calibri"/>
                <a:ea typeface="Calibri"/>
                <a:cs typeface="Calibri"/>
                <a:sym typeface="Calibri"/>
              </a:endParaRPr>
            </a:p>
            <a:p>
              <a:pPr marL="0" marR="0" lvl="0" indent="0" algn="ctr" rtl="0">
                <a:lnSpc>
                  <a:spcPct val="88500"/>
                </a:lnSpc>
                <a:spcBef>
                  <a:spcPts val="0"/>
                </a:spcBef>
                <a:spcAft>
                  <a:spcPts val="0"/>
                </a:spcAft>
                <a:buNone/>
              </a:pPr>
              <a:endParaRPr sz="900">
                <a:solidFill>
                  <a:schemeClr val="dk1"/>
                </a:solidFill>
                <a:latin typeface="Calibri"/>
                <a:ea typeface="Calibri"/>
                <a:cs typeface="Calibri"/>
                <a:sym typeface="Calibri"/>
              </a:endParaRPr>
            </a:p>
          </p:txBody>
        </p:sp>
      </p:grpSp>
      <p:sp>
        <p:nvSpPr>
          <p:cNvPr id="1665" name="Google Shape;1665;p14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66" name="Google Shape;1666;p141"/>
          <p:cNvSpPr txBox="1"/>
          <p:nvPr/>
        </p:nvSpPr>
        <p:spPr>
          <a:xfrm>
            <a:off x="6723691" y="869298"/>
            <a:ext cx="2131500" cy="43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2800"/>
          </a:p>
        </p:txBody>
      </p:sp>
      <p:sp>
        <p:nvSpPr>
          <p:cNvPr id="1667" name="Google Shape;1667;p141"/>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668" name="Google Shape;1668;p141"/>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customizable slide 4">
  <p:cSld name="CUSTOM_5">
    <p:spTree>
      <p:nvGrpSpPr>
        <p:cNvPr id="1" name="Shape 202"/>
        <p:cNvGrpSpPr/>
        <p:nvPr/>
      </p:nvGrpSpPr>
      <p:grpSpPr>
        <a:xfrm>
          <a:off x="0" y="0"/>
          <a:ext cx="0" cy="0"/>
          <a:chOff x="0" y="0"/>
          <a:chExt cx="0" cy="0"/>
        </a:xfrm>
      </p:grpSpPr>
      <p:grpSp>
        <p:nvGrpSpPr>
          <p:cNvPr id="203" name="Google Shape;203;p15"/>
          <p:cNvGrpSpPr/>
          <p:nvPr/>
        </p:nvGrpSpPr>
        <p:grpSpPr>
          <a:xfrm>
            <a:off x="0" y="0"/>
            <a:ext cx="1114588" cy="1116021"/>
            <a:chOff x="0" y="0"/>
            <a:chExt cx="2972235" cy="2976057"/>
          </a:xfrm>
        </p:grpSpPr>
        <p:grpSp>
          <p:nvGrpSpPr>
            <p:cNvPr id="204" name="Google Shape;204;p15"/>
            <p:cNvGrpSpPr/>
            <p:nvPr/>
          </p:nvGrpSpPr>
          <p:grpSpPr>
            <a:xfrm>
              <a:off x="0" y="0"/>
              <a:ext cx="2972235" cy="2976057"/>
              <a:chOff x="0" y="0"/>
              <a:chExt cx="783900" cy="784908"/>
            </a:xfrm>
          </p:grpSpPr>
          <p:sp>
            <p:nvSpPr>
              <p:cNvPr id="205" name="Google Shape;205;p15"/>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206" name="Google Shape;206;p15"/>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07" name="Google Shape;207;p15"/>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208" name="Google Shape;208;p15"/>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209" name="Google Shape;209;p15"/>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 name="Google Shape;210;p15"/>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11" name="Google Shape;211;p15"/>
          <p:cNvSpPr txBox="1"/>
          <p:nvPr/>
        </p:nvSpPr>
        <p:spPr>
          <a:xfrm>
            <a:off x="0" y="48510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Right aligned color block 2">
  <p:cSld name="CUSTOM_59">
    <p:bg>
      <p:bgPr>
        <a:solidFill>
          <a:schemeClr val="lt1"/>
        </a:solidFill>
        <a:effectLst/>
      </p:bgPr>
    </p:bg>
    <p:spTree>
      <p:nvGrpSpPr>
        <p:cNvPr id="1" name="Shape 1669"/>
        <p:cNvGrpSpPr/>
        <p:nvPr/>
      </p:nvGrpSpPr>
      <p:grpSpPr>
        <a:xfrm>
          <a:off x="0" y="0"/>
          <a:ext cx="0" cy="0"/>
          <a:chOff x="0" y="0"/>
          <a:chExt cx="0" cy="0"/>
        </a:xfrm>
      </p:grpSpPr>
      <p:grpSp>
        <p:nvGrpSpPr>
          <p:cNvPr id="1670" name="Google Shape;1670;p142"/>
          <p:cNvGrpSpPr/>
          <p:nvPr/>
        </p:nvGrpSpPr>
        <p:grpSpPr>
          <a:xfrm>
            <a:off x="6434875" y="0"/>
            <a:ext cx="2709115" cy="5143295"/>
            <a:chOff x="0" y="0"/>
            <a:chExt cx="2269511" cy="4391100"/>
          </a:xfrm>
        </p:grpSpPr>
        <p:sp>
          <p:nvSpPr>
            <p:cNvPr id="1671" name="Google Shape;1671;p142"/>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6BD6B9"/>
            </a:solidFill>
            <a:ln>
              <a:noFill/>
            </a:ln>
          </p:spPr>
        </p:sp>
        <p:sp>
          <p:nvSpPr>
            <p:cNvPr id="1672" name="Google Shape;1672;p142"/>
            <p:cNvSpPr txBox="1"/>
            <p:nvPr/>
          </p:nvSpPr>
          <p:spPr>
            <a:xfrm>
              <a:off x="0" y="0"/>
              <a:ext cx="2269500" cy="4391100"/>
            </a:xfrm>
            <a:prstGeom prst="rect">
              <a:avLst/>
            </a:prstGeom>
            <a:solidFill>
              <a:srgbClr val="6BD6B9"/>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73" name="Google Shape;1673;p14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74" name="Google Shape;1674;p142"/>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675" name="Google Shape;1675;p142"/>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Right aligned color block 3">
  <p:cSld name="CUSTOM_60">
    <p:bg>
      <p:bgPr>
        <a:solidFill>
          <a:schemeClr val="lt1"/>
        </a:solidFill>
        <a:effectLst/>
      </p:bgPr>
    </p:bg>
    <p:spTree>
      <p:nvGrpSpPr>
        <p:cNvPr id="1" name="Shape 1676"/>
        <p:cNvGrpSpPr/>
        <p:nvPr/>
      </p:nvGrpSpPr>
      <p:grpSpPr>
        <a:xfrm>
          <a:off x="0" y="0"/>
          <a:ext cx="0" cy="0"/>
          <a:chOff x="0" y="0"/>
          <a:chExt cx="0" cy="0"/>
        </a:xfrm>
      </p:grpSpPr>
      <p:grpSp>
        <p:nvGrpSpPr>
          <p:cNvPr id="1677" name="Google Shape;1677;p143"/>
          <p:cNvGrpSpPr/>
          <p:nvPr/>
        </p:nvGrpSpPr>
        <p:grpSpPr>
          <a:xfrm>
            <a:off x="6434875" y="0"/>
            <a:ext cx="2709115" cy="5143295"/>
            <a:chOff x="0" y="0"/>
            <a:chExt cx="2269511" cy="4391100"/>
          </a:xfrm>
        </p:grpSpPr>
        <p:sp>
          <p:nvSpPr>
            <p:cNvPr id="1678" name="Google Shape;1678;p143"/>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7ED1E1"/>
            </a:solidFill>
            <a:ln>
              <a:noFill/>
            </a:ln>
          </p:spPr>
        </p:sp>
        <p:sp>
          <p:nvSpPr>
            <p:cNvPr id="1679" name="Google Shape;1679;p143"/>
            <p:cNvSpPr txBox="1"/>
            <p:nvPr/>
          </p:nvSpPr>
          <p:spPr>
            <a:xfrm>
              <a:off x="0" y="0"/>
              <a:ext cx="2269500" cy="4391100"/>
            </a:xfrm>
            <a:prstGeom prst="rect">
              <a:avLst/>
            </a:prstGeom>
            <a:solidFill>
              <a:srgbClr val="7ED1E1"/>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80" name="Google Shape;1680;p14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81" name="Google Shape;1681;p143"/>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682" name="Google Shape;1682;p143"/>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Right aligned color block 4">
  <p:cSld name="CUSTOM_63">
    <p:bg>
      <p:bgPr>
        <a:solidFill>
          <a:schemeClr val="lt1"/>
        </a:solidFill>
        <a:effectLst/>
      </p:bgPr>
    </p:bg>
    <p:spTree>
      <p:nvGrpSpPr>
        <p:cNvPr id="1" name="Shape 1683"/>
        <p:cNvGrpSpPr/>
        <p:nvPr/>
      </p:nvGrpSpPr>
      <p:grpSpPr>
        <a:xfrm>
          <a:off x="0" y="0"/>
          <a:ext cx="0" cy="0"/>
          <a:chOff x="0" y="0"/>
          <a:chExt cx="0" cy="0"/>
        </a:xfrm>
      </p:grpSpPr>
      <p:grpSp>
        <p:nvGrpSpPr>
          <p:cNvPr id="1684" name="Google Shape;1684;p144"/>
          <p:cNvGrpSpPr/>
          <p:nvPr/>
        </p:nvGrpSpPr>
        <p:grpSpPr>
          <a:xfrm>
            <a:off x="6434875" y="0"/>
            <a:ext cx="2709115" cy="5143295"/>
            <a:chOff x="0" y="0"/>
            <a:chExt cx="2269511" cy="4391100"/>
          </a:xfrm>
        </p:grpSpPr>
        <p:sp>
          <p:nvSpPr>
            <p:cNvPr id="1685" name="Google Shape;1685;p144"/>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B5E5EE"/>
            </a:solidFill>
            <a:ln>
              <a:noFill/>
            </a:ln>
          </p:spPr>
        </p:sp>
        <p:sp>
          <p:nvSpPr>
            <p:cNvPr id="1686" name="Google Shape;1686;p144"/>
            <p:cNvSpPr txBox="1"/>
            <p:nvPr/>
          </p:nvSpPr>
          <p:spPr>
            <a:xfrm>
              <a:off x="0" y="0"/>
              <a:ext cx="2269500" cy="4391100"/>
            </a:xfrm>
            <a:prstGeom prst="rect">
              <a:avLst/>
            </a:prstGeom>
            <a:solidFill>
              <a:srgbClr val="B5E5EE"/>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87" name="Google Shape;1687;p14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88" name="Google Shape;1688;p144"/>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689" name="Google Shape;1689;p144"/>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ight aligned color block 5">
  <p:cSld name="CUSTOM_61">
    <p:bg>
      <p:bgPr>
        <a:solidFill>
          <a:schemeClr val="lt1"/>
        </a:solidFill>
        <a:effectLst/>
      </p:bgPr>
    </p:bg>
    <p:spTree>
      <p:nvGrpSpPr>
        <p:cNvPr id="1" name="Shape 1690"/>
        <p:cNvGrpSpPr/>
        <p:nvPr/>
      </p:nvGrpSpPr>
      <p:grpSpPr>
        <a:xfrm>
          <a:off x="0" y="0"/>
          <a:ext cx="0" cy="0"/>
          <a:chOff x="0" y="0"/>
          <a:chExt cx="0" cy="0"/>
        </a:xfrm>
      </p:grpSpPr>
      <p:grpSp>
        <p:nvGrpSpPr>
          <p:cNvPr id="1691" name="Google Shape;1691;p145"/>
          <p:cNvGrpSpPr/>
          <p:nvPr/>
        </p:nvGrpSpPr>
        <p:grpSpPr>
          <a:xfrm>
            <a:off x="6434875" y="0"/>
            <a:ext cx="2709115" cy="5143295"/>
            <a:chOff x="0" y="0"/>
            <a:chExt cx="2269511" cy="4391100"/>
          </a:xfrm>
        </p:grpSpPr>
        <p:sp>
          <p:nvSpPr>
            <p:cNvPr id="1692" name="Google Shape;1692;p145"/>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8FCA73"/>
            </a:solidFill>
            <a:ln>
              <a:noFill/>
            </a:ln>
          </p:spPr>
        </p:sp>
        <p:sp>
          <p:nvSpPr>
            <p:cNvPr id="1693" name="Google Shape;1693;p145"/>
            <p:cNvSpPr txBox="1"/>
            <p:nvPr/>
          </p:nvSpPr>
          <p:spPr>
            <a:xfrm>
              <a:off x="0" y="0"/>
              <a:ext cx="2269500" cy="4391100"/>
            </a:xfrm>
            <a:prstGeom prst="rect">
              <a:avLst/>
            </a:prstGeom>
            <a:solidFill>
              <a:srgbClr val="8FCA73"/>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94" name="Google Shape;1694;p14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695" name="Google Shape;1695;p145"/>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696" name="Google Shape;1696;p145"/>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Right aligned color block 6">
  <p:cSld name="CUSTOM_62">
    <p:bg>
      <p:bgPr>
        <a:solidFill>
          <a:schemeClr val="lt1"/>
        </a:solidFill>
        <a:effectLst/>
      </p:bgPr>
    </p:bg>
    <p:spTree>
      <p:nvGrpSpPr>
        <p:cNvPr id="1" name="Shape 1697"/>
        <p:cNvGrpSpPr/>
        <p:nvPr/>
      </p:nvGrpSpPr>
      <p:grpSpPr>
        <a:xfrm>
          <a:off x="0" y="0"/>
          <a:ext cx="0" cy="0"/>
          <a:chOff x="0" y="0"/>
          <a:chExt cx="0" cy="0"/>
        </a:xfrm>
      </p:grpSpPr>
      <p:grpSp>
        <p:nvGrpSpPr>
          <p:cNvPr id="1698" name="Google Shape;1698;p146"/>
          <p:cNvGrpSpPr/>
          <p:nvPr/>
        </p:nvGrpSpPr>
        <p:grpSpPr>
          <a:xfrm>
            <a:off x="6434875" y="0"/>
            <a:ext cx="2709115" cy="5143295"/>
            <a:chOff x="0" y="0"/>
            <a:chExt cx="2269511" cy="4391100"/>
          </a:xfrm>
        </p:grpSpPr>
        <p:sp>
          <p:nvSpPr>
            <p:cNvPr id="1699" name="Google Shape;1699;p146"/>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FAC380"/>
            </a:solidFill>
            <a:ln>
              <a:noFill/>
            </a:ln>
          </p:spPr>
        </p:sp>
        <p:sp>
          <p:nvSpPr>
            <p:cNvPr id="1700" name="Google Shape;1700;p146"/>
            <p:cNvSpPr txBox="1"/>
            <p:nvPr/>
          </p:nvSpPr>
          <p:spPr>
            <a:xfrm>
              <a:off x="0" y="0"/>
              <a:ext cx="2269500" cy="4391100"/>
            </a:xfrm>
            <a:prstGeom prst="rect">
              <a:avLst/>
            </a:prstGeom>
            <a:solidFill>
              <a:srgbClr val="FAC380"/>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01" name="Google Shape;1701;p14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1702" name="Google Shape;1702;p146"/>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03" name="Google Shape;1703;p146"/>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3 Columns">
  <p:cSld name="CUSTOM_46">
    <p:spTree>
      <p:nvGrpSpPr>
        <p:cNvPr id="1" name="Shape 1704"/>
        <p:cNvGrpSpPr/>
        <p:nvPr/>
      </p:nvGrpSpPr>
      <p:grpSpPr>
        <a:xfrm>
          <a:off x="0" y="0"/>
          <a:ext cx="0" cy="0"/>
          <a:chOff x="0" y="0"/>
          <a:chExt cx="0" cy="0"/>
        </a:xfrm>
      </p:grpSpPr>
      <p:grpSp>
        <p:nvGrpSpPr>
          <p:cNvPr id="1705" name="Google Shape;1705;p147"/>
          <p:cNvGrpSpPr/>
          <p:nvPr/>
        </p:nvGrpSpPr>
        <p:grpSpPr>
          <a:xfrm>
            <a:off x="510103" y="877947"/>
            <a:ext cx="2528802" cy="3884901"/>
            <a:chOff x="0" y="-38100"/>
            <a:chExt cx="1332000" cy="2046300"/>
          </a:xfrm>
        </p:grpSpPr>
        <p:sp>
          <p:nvSpPr>
            <p:cNvPr id="1706" name="Google Shape;1706;p147"/>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AEB9E7"/>
            </a:solidFill>
            <a:ln>
              <a:noFill/>
            </a:ln>
          </p:spPr>
        </p:sp>
        <p:sp>
          <p:nvSpPr>
            <p:cNvPr id="1707" name="Google Shape;1707;p147"/>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08" name="Google Shape;1708;p147"/>
          <p:cNvGrpSpPr/>
          <p:nvPr/>
        </p:nvGrpSpPr>
        <p:grpSpPr>
          <a:xfrm>
            <a:off x="3305519" y="877947"/>
            <a:ext cx="2528802" cy="3884901"/>
            <a:chOff x="0" y="-38100"/>
            <a:chExt cx="1332000" cy="2046300"/>
          </a:xfrm>
        </p:grpSpPr>
        <p:sp>
          <p:nvSpPr>
            <p:cNvPr id="1709" name="Google Shape;1709;p147"/>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FCDAB1"/>
            </a:solidFill>
            <a:ln>
              <a:noFill/>
            </a:ln>
          </p:spPr>
        </p:sp>
        <p:sp>
          <p:nvSpPr>
            <p:cNvPr id="1710" name="Google Shape;1710;p147"/>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11" name="Google Shape;1711;p147"/>
          <p:cNvGrpSpPr/>
          <p:nvPr/>
        </p:nvGrpSpPr>
        <p:grpSpPr>
          <a:xfrm>
            <a:off x="6100934" y="877947"/>
            <a:ext cx="2528802" cy="3884901"/>
            <a:chOff x="0" y="-38100"/>
            <a:chExt cx="1332000" cy="2046300"/>
          </a:xfrm>
        </p:grpSpPr>
        <p:sp>
          <p:nvSpPr>
            <p:cNvPr id="1712" name="Google Shape;1712;p147"/>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ADD3A5"/>
            </a:solidFill>
            <a:ln>
              <a:noFill/>
            </a:ln>
          </p:spPr>
        </p:sp>
        <p:sp>
          <p:nvSpPr>
            <p:cNvPr id="1713" name="Google Shape;1713;p147"/>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14" name="Google Shape;1714;p147"/>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1715" name="Google Shape;1715;p147"/>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1716" name="Google Shape;1716;p14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717" name="Google Shape;1717;p147"/>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18" name="Google Shape;1718;p147"/>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19" name="Google Shape;1719;p147"/>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20" name="Google Shape;1720;p147"/>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21" name="Google Shape;1721;p147"/>
          <p:cNvSpPr txBox="1">
            <a:spLocks noGrp="1"/>
          </p:cNvSpPr>
          <p:nvPr>
            <p:ph type="body" idx="3"/>
          </p:nvPr>
        </p:nvSpPr>
        <p:spPr>
          <a:xfrm>
            <a:off x="61504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lumns (dark)">
  <p:cSld name="CUSTOM_47">
    <p:spTree>
      <p:nvGrpSpPr>
        <p:cNvPr id="1" name="Shape 1722"/>
        <p:cNvGrpSpPr/>
        <p:nvPr/>
      </p:nvGrpSpPr>
      <p:grpSpPr>
        <a:xfrm>
          <a:off x="0" y="0"/>
          <a:ext cx="0" cy="0"/>
          <a:chOff x="0" y="0"/>
          <a:chExt cx="0" cy="0"/>
        </a:xfrm>
      </p:grpSpPr>
      <p:grpSp>
        <p:nvGrpSpPr>
          <p:cNvPr id="1723" name="Google Shape;1723;p148"/>
          <p:cNvGrpSpPr/>
          <p:nvPr/>
        </p:nvGrpSpPr>
        <p:grpSpPr>
          <a:xfrm>
            <a:off x="510104" y="877947"/>
            <a:ext cx="3868953" cy="3884901"/>
            <a:chOff x="0" y="-38100"/>
            <a:chExt cx="2037900" cy="2046300"/>
          </a:xfrm>
        </p:grpSpPr>
        <p:sp>
          <p:nvSpPr>
            <p:cNvPr id="1724" name="Google Shape;1724;p148"/>
            <p:cNvSpPr/>
            <p:nvPr/>
          </p:nvSpPr>
          <p:spPr>
            <a:xfrm>
              <a:off x="0" y="0"/>
              <a:ext cx="2037799" cy="2008164"/>
            </a:xfrm>
            <a:custGeom>
              <a:avLst/>
              <a:gdLst/>
              <a:ahLst/>
              <a:cxnLst/>
              <a:rect l="l" t="t" r="r" b="b"/>
              <a:pathLst>
                <a:path w="2037799" h="2008164" extrusionOk="0">
                  <a:moveTo>
                    <a:pt x="0" y="0"/>
                  </a:moveTo>
                  <a:lnTo>
                    <a:pt x="2037799" y="0"/>
                  </a:lnTo>
                  <a:lnTo>
                    <a:pt x="2037799" y="2008164"/>
                  </a:lnTo>
                  <a:lnTo>
                    <a:pt x="0" y="2008164"/>
                  </a:lnTo>
                  <a:close/>
                </a:path>
              </a:pathLst>
            </a:custGeom>
            <a:solidFill>
              <a:srgbClr val="AEB9E7"/>
            </a:solidFill>
            <a:ln>
              <a:noFill/>
            </a:ln>
          </p:spPr>
        </p:sp>
        <p:sp>
          <p:nvSpPr>
            <p:cNvPr id="1725" name="Google Shape;1725;p148"/>
            <p:cNvSpPr txBox="1"/>
            <p:nvPr/>
          </p:nvSpPr>
          <p:spPr>
            <a:xfrm>
              <a:off x="0" y="-38100"/>
              <a:ext cx="20379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26" name="Google Shape;1726;p148"/>
          <p:cNvGrpSpPr/>
          <p:nvPr/>
        </p:nvGrpSpPr>
        <p:grpSpPr>
          <a:xfrm>
            <a:off x="4674133" y="877947"/>
            <a:ext cx="3877039" cy="3884901"/>
            <a:chOff x="0" y="-38100"/>
            <a:chExt cx="2042159" cy="2046300"/>
          </a:xfrm>
        </p:grpSpPr>
        <p:sp>
          <p:nvSpPr>
            <p:cNvPr id="1727" name="Google Shape;1727;p148"/>
            <p:cNvSpPr/>
            <p:nvPr/>
          </p:nvSpPr>
          <p:spPr>
            <a:xfrm>
              <a:off x="0" y="0"/>
              <a:ext cx="2042159" cy="2008164"/>
            </a:xfrm>
            <a:custGeom>
              <a:avLst/>
              <a:gdLst/>
              <a:ahLst/>
              <a:cxnLst/>
              <a:rect l="l" t="t" r="r" b="b"/>
              <a:pathLst>
                <a:path w="2042159" h="2008164" extrusionOk="0">
                  <a:moveTo>
                    <a:pt x="0" y="0"/>
                  </a:moveTo>
                  <a:lnTo>
                    <a:pt x="2042159" y="0"/>
                  </a:lnTo>
                  <a:lnTo>
                    <a:pt x="2042159" y="2008164"/>
                  </a:lnTo>
                  <a:lnTo>
                    <a:pt x="0" y="2008164"/>
                  </a:lnTo>
                  <a:close/>
                </a:path>
              </a:pathLst>
            </a:custGeom>
            <a:solidFill>
              <a:srgbClr val="ADD3A5"/>
            </a:solidFill>
            <a:ln>
              <a:noFill/>
            </a:ln>
          </p:spPr>
        </p:sp>
        <p:sp>
          <p:nvSpPr>
            <p:cNvPr id="1728" name="Google Shape;1728;p148"/>
            <p:cNvSpPr txBox="1"/>
            <p:nvPr/>
          </p:nvSpPr>
          <p:spPr>
            <a:xfrm>
              <a:off x="0" y="-38100"/>
              <a:ext cx="20421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29" name="Google Shape;1729;p148"/>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1730" name="Google Shape;1730;p148"/>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1731" name="Google Shape;1731;p14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732" name="Google Shape;1732;p148"/>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33" name="Google Shape;1733;p148"/>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34" name="Google Shape;1734;p148"/>
          <p:cNvSpPr txBox="1">
            <a:spLocks noGrp="1"/>
          </p:cNvSpPr>
          <p:nvPr>
            <p:ph type="body" idx="1"/>
          </p:nvPr>
        </p:nvSpPr>
        <p:spPr>
          <a:xfrm>
            <a:off x="547575" y="1201250"/>
            <a:ext cx="36357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35" name="Google Shape;1735;p148"/>
          <p:cNvSpPr txBox="1">
            <a:spLocks noGrp="1"/>
          </p:cNvSpPr>
          <p:nvPr>
            <p:ph type="body" idx="2"/>
          </p:nvPr>
        </p:nvSpPr>
        <p:spPr>
          <a:xfrm>
            <a:off x="4855402" y="1201250"/>
            <a:ext cx="35745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3 Columns (light)">
  <p:cSld name="CUSTOM_48">
    <p:spTree>
      <p:nvGrpSpPr>
        <p:cNvPr id="1" name="Shape 1736"/>
        <p:cNvGrpSpPr/>
        <p:nvPr/>
      </p:nvGrpSpPr>
      <p:grpSpPr>
        <a:xfrm>
          <a:off x="0" y="0"/>
          <a:ext cx="0" cy="0"/>
          <a:chOff x="0" y="0"/>
          <a:chExt cx="0" cy="0"/>
        </a:xfrm>
      </p:grpSpPr>
      <p:grpSp>
        <p:nvGrpSpPr>
          <p:cNvPr id="1737" name="Google Shape;1737;p149"/>
          <p:cNvGrpSpPr/>
          <p:nvPr/>
        </p:nvGrpSpPr>
        <p:grpSpPr>
          <a:xfrm>
            <a:off x="510103" y="875406"/>
            <a:ext cx="2528802" cy="3884901"/>
            <a:chOff x="0" y="-38100"/>
            <a:chExt cx="1332000" cy="2046300"/>
          </a:xfrm>
        </p:grpSpPr>
        <p:sp>
          <p:nvSpPr>
            <p:cNvPr id="1738" name="Google Shape;1738;p149"/>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FCDAB1"/>
            </a:solidFill>
            <a:ln>
              <a:noFill/>
            </a:ln>
          </p:spPr>
        </p:sp>
        <p:sp>
          <p:nvSpPr>
            <p:cNvPr id="1739" name="Google Shape;1739;p149"/>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40" name="Google Shape;1740;p149"/>
          <p:cNvGrpSpPr/>
          <p:nvPr/>
        </p:nvGrpSpPr>
        <p:grpSpPr>
          <a:xfrm>
            <a:off x="3305519" y="875406"/>
            <a:ext cx="2528802" cy="3884901"/>
            <a:chOff x="0" y="-38100"/>
            <a:chExt cx="1332000" cy="2046300"/>
          </a:xfrm>
        </p:grpSpPr>
        <p:sp>
          <p:nvSpPr>
            <p:cNvPr id="1741" name="Google Shape;1741;p149"/>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EEF1C6"/>
            </a:solidFill>
            <a:ln>
              <a:noFill/>
            </a:ln>
          </p:spPr>
        </p:sp>
        <p:sp>
          <p:nvSpPr>
            <p:cNvPr id="1742" name="Google Shape;1742;p149"/>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43" name="Google Shape;1743;p149"/>
          <p:cNvGrpSpPr/>
          <p:nvPr/>
        </p:nvGrpSpPr>
        <p:grpSpPr>
          <a:xfrm>
            <a:off x="6100934" y="875406"/>
            <a:ext cx="2528802" cy="3884901"/>
            <a:chOff x="0" y="-38100"/>
            <a:chExt cx="1332000" cy="2046300"/>
          </a:xfrm>
        </p:grpSpPr>
        <p:sp>
          <p:nvSpPr>
            <p:cNvPr id="1744" name="Google Shape;1744;p149"/>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C0E0EF"/>
            </a:solidFill>
            <a:ln>
              <a:noFill/>
            </a:ln>
          </p:spPr>
        </p:sp>
        <p:sp>
          <p:nvSpPr>
            <p:cNvPr id="1745" name="Google Shape;1745;p149"/>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46" name="Google Shape;1746;p149"/>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1747" name="Google Shape;1747;p149"/>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1748" name="Google Shape;1748;p14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749" name="Google Shape;1749;p149"/>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50" name="Google Shape;1750;p149"/>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51" name="Google Shape;1751;p149"/>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52" name="Google Shape;1752;p149"/>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53" name="Google Shape;1753;p149"/>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2 columns (light)">
  <p:cSld name="CUSTOM_49">
    <p:spTree>
      <p:nvGrpSpPr>
        <p:cNvPr id="1" name="Shape 1754"/>
        <p:cNvGrpSpPr/>
        <p:nvPr/>
      </p:nvGrpSpPr>
      <p:grpSpPr>
        <a:xfrm>
          <a:off x="0" y="0"/>
          <a:ext cx="0" cy="0"/>
          <a:chOff x="0" y="0"/>
          <a:chExt cx="0" cy="0"/>
        </a:xfrm>
      </p:grpSpPr>
      <p:grpSp>
        <p:nvGrpSpPr>
          <p:cNvPr id="1755" name="Google Shape;1755;p150"/>
          <p:cNvGrpSpPr/>
          <p:nvPr/>
        </p:nvGrpSpPr>
        <p:grpSpPr>
          <a:xfrm>
            <a:off x="514350" y="877947"/>
            <a:ext cx="3864514" cy="3884901"/>
            <a:chOff x="0" y="-38100"/>
            <a:chExt cx="2035562" cy="2046300"/>
          </a:xfrm>
        </p:grpSpPr>
        <p:sp>
          <p:nvSpPr>
            <p:cNvPr id="1756" name="Google Shape;1756;p150"/>
            <p:cNvSpPr/>
            <p:nvPr/>
          </p:nvSpPr>
          <p:spPr>
            <a:xfrm>
              <a:off x="0" y="0"/>
              <a:ext cx="2035562" cy="2008164"/>
            </a:xfrm>
            <a:custGeom>
              <a:avLst/>
              <a:gdLst/>
              <a:ahLst/>
              <a:cxnLst/>
              <a:rect l="l" t="t" r="r" b="b"/>
              <a:pathLst>
                <a:path w="2035562" h="2008164" extrusionOk="0">
                  <a:moveTo>
                    <a:pt x="0" y="0"/>
                  </a:moveTo>
                  <a:lnTo>
                    <a:pt x="2035562" y="0"/>
                  </a:lnTo>
                  <a:lnTo>
                    <a:pt x="2035562" y="2008164"/>
                  </a:lnTo>
                  <a:lnTo>
                    <a:pt x="0" y="2008164"/>
                  </a:lnTo>
                  <a:close/>
                </a:path>
              </a:pathLst>
            </a:custGeom>
            <a:solidFill>
              <a:srgbClr val="EEF1C6"/>
            </a:solidFill>
            <a:ln>
              <a:noFill/>
            </a:ln>
          </p:spPr>
        </p:sp>
        <p:sp>
          <p:nvSpPr>
            <p:cNvPr id="1757" name="Google Shape;1757;p150"/>
            <p:cNvSpPr txBox="1"/>
            <p:nvPr/>
          </p:nvSpPr>
          <p:spPr>
            <a:xfrm>
              <a:off x="0" y="-38100"/>
              <a:ext cx="20355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58" name="Google Shape;1758;p150"/>
          <p:cNvGrpSpPr/>
          <p:nvPr/>
        </p:nvGrpSpPr>
        <p:grpSpPr>
          <a:xfrm>
            <a:off x="4711685" y="877947"/>
            <a:ext cx="3839487" cy="3884901"/>
            <a:chOff x="0" y="-38100"/>
            <a:chExt cx="2022379" cy="2046300"/>
          </a:xfrm>
        </p:grpSpPr>
        <p:sp>
          <p:nvSpPr>
            <p:cNvPr id="1759" name="Google Shape;1759;p150"/>
            <p:cNvSpPr/>
            <p:nvPr/>
          </p:nvSpPr>
          <p:spPr>
            <a:xfrm>
              <a:off x="0" y="0"/>
              <a:ext cx="2022379" cy="2008164"/>
            </a:xfrm>
            <a:custGeom>
              <a:avLst/>
              <a:gdLst/>
              <a:ahLst/>
              <a:cxnLst/>
              <a:rect l="l" t="t" r="r" b="b"/>
              <a:pathLst>
                <a:path w="2022379" h="2008164" extrusionOk="0">
                  <a:moveTo>
                    <a:pt x="0" y="0"/>
                  </a:moveTo>
                  <a:lnTo>
                    <a:pt x="2022379" y="0"/>
                  </a:lnTo>
                  <a:lnTo>
                    <a:pt x="2022379" y="2008164"/>
                  </a:lnTo>
                  <a:lnTo>
                    <a:pt x="0" y="2008164"/>
                  </a:lnTo>
                  <a:close/>
                </a:path>
              </a:pathLst>
            </a:custGeom>
            <a:solidFill>
              <a:srgbClr val="C0E0EF"/>
            </a:solidFill>
            <a:ln>
              <a:noFill/>
            </a:ln>
          </p:spPr>
        </p:sp>
        <p:sp>
          <p:nvSpPr>
            <p:cNvPr id="1760" name="Google Shape;1760;p150"/>
            <p:cNvSpPr txBox="1"/>
            <p:nvPr/>
          </p:nvSpPr>
          <p:spPr>
            <a:xfrm>
              <a:off x="0" y="-38100"/>
              <a:ext cx="20223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61" name="Google Shape;1761;p150"/>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1762" name="Google Shape;1762;p150"/>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1763" name="Google Shape;1763;p15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764" name="Google Shape;1764;p150"/>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65" name="Google Shape;1765;p150"/>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66" name="Google Shape;1766;p150"/>
          <p:cNvSpPr txBox="1">
            <a:spLocks noGrp="1"/>
          </p:cNvSpPr>
          <p:nvPr>
            <p:ph type="body" idx="1"/>
          </p:nvPr>
        </p:nvSpPr>
        <p:spPr>
          <a:xfrm>
            <a:off x="628763" y="1083925"/>
            <a:ext cx="36357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767" name="Google Shape;1767;p150"/>
          <p:cNvSpPr txBox="1">
            <a:spLocks noGrp="1"/>
          </p:cNvSpPr>
          <p:nvPr>
            <p:ph type="body" idx="2"/>
          </p:nvPr>
        </p:nvSpPr>
        <p:spPr>
          <a:xfrm>
            <a:off x="4813575" y="1083925"/>
            <a:ext cx="36357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able layout">
  <p:cSld name="CUSTOM_50">
    <p:spTree>
      <p:nvGrpSpPr>
        <p:cNvPr id="1" name="Shape 1768"/>
        <p:cNvGrpSpPr/>
        <p:nvPr/>
      </p:nvGrpSpPr>
      <p:grpSpPr>
        <a:xfrm>
          <a:off x="0" y="0"/>
          <a:ext cx="0" cy="0"/>
          <a:chOff x="0" y="0"/>
          <a:chExt cx="0" cy="0"/>
        </a:xfrm>
      </p:grpSpPr>
      <p:grpSp>
        <p:nvGrpSpPr>
          <p:cNvPr id="1769" name="Google Shape;1769;p151"/>
          <p:cNvGrpSpPr/>
          <p:nvPr/>
        </p:nvGrpSpPr>
        <p:grpSpPr>
          <a:xfrm>
            <a:off x="8376327" y="4317503"/>
            <a:ext cx="781825" cy="828995"/>
            <a:chOff x="0" y="0"/>
            <a:chExt cx="2336597" cy="2313045"/>
          </a:xfrm>
        </p:grpSpPr>
        <p:grpSp>
          <p:nvGrpSpPr>
            <p:cNvPr id="1770" name="Google Shape;1770;p151"/>
            <p:cNvGrpSpPr/>
            <p:nvPr/>
          </p:nvGrpSpPr>
          <p:grpSpPr>
            <a:xfrm>
              <a:off x="0" y="0"/>
              <a:ext cx="2336597" cy="2313045"/>
              <a:chOff x="0" y="0"/>
              <a:chExt cx="792900" cy="784908"/>
            </a:xfrm>
          </p:grpSpPr>
          <p:sp>
            <p:nvSpPr>
              <p:cNvPr id="1771" name="Google Shape;1771;p151"/>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AEB9E7"/>
              </a:solidFill>
              <a:ln>
                <a:noFill/>
              </a:ln>
            </p:spPr>
          </p:sp>
          <p:sp>
            <p:nvSpPr>
              <p:cNvPr id="1772" name="Google Shape;1772;p151"/>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73" name="Google Shape;1773;p151"/>
            <p:cNvSpPr/>
            <p:nvPr/>
          </p:nvSpPr>
          <p:spPr>
            <a:xfrm>
              <a:off x="0" y="60833"/>
              <a:ext cx="2336285" cy="2252181"/>
            </a:xfrm>
            <a:custGeom>
              <a:avLst/>
              <a:gdLst/>
              <a:ahLst/>
              <a:cxnLst/>
              <a:rect l="l" t="t" r="r" b="b"/>
              <a:pathLst>
                <a:path w="2336285" h="2252181" extrusionOk="0">
                  <a:moveTo>
                    <a:pt x="0" y="0"/>
                  </a:moveTo>
                  <a:lnTo>
                    <a:pt x="2336285" y="0"/>
                  </a:lnTo>
                  <a:lnTo>
                    <a:pt x="2336285" y="2252182"/>
                  </a:lnTo>
                  <a:lnTo>
                    <a:pt x="0" y="2252182"/>
                  </a:lnTo>
                  <a:lnTo>
                    <a:pt x="0" y="0"/>
                  </a:lnTo>
                  <a:close/>
                </a:path>
              </a:pathLst>
            </a:custGeom>
            <a:blipFill rotWithShape="1">
              <a:blip r:embed="rId2">
                <a:alphaModFix/>
              </a:blip>
              <a:stretch>
                <a:fillRect b="-5449"/>
              </a:stretch>
            </a:blipFill>
            <a:ln>
              <a:noFill/>
            </a:ln>
          </p:spPr>
        </p:sp>
      </p:grpSp>
      <p:sp>
        <p:nvSpPr>
          <p:cNvPr id="1774" name="Google Shape;1774;p151"/>
          <p:cNvSpPr/>
          <p:nvPr/>
        </p:nvSpPr>
        <p:spPr>
          <a:xfrm>
            <a:off x="7594675" y="4317503"/>
            <a:ext cx="779735" cy="836682"/>
          </a:xfrm>
          <a:custGeom>
            <a:avLst/>
            <a:gdLst/>
            <a:ahLst/>
            <a:cxnLst/>
            <a:rect l="l" t="t" r="r" b="b"/>
            <a:pathLst>
              <a:path w="1752213" h="1752213" extrusionOk="0">
                <a:moveTo>
                  <a:pt x="0" y="0"/>
                </a:moveTo>
                <a:lnTo>
                  <a:pt x="1752214" y="0"/>
                </a:lnTo>
                <a:lnTo>
                  <a:pt x="1752214" y="1752214"/>
                </a:lnTo>
                <a:lnTo>
                  <a:pt x="0" y="1752214"/>
                </a:lnTo>
                <a:lnTo>
                  <a:pt x="0" y="0"/>
                </a:lnTo>
                <a:close/>
              </a:path>
            </a:pathLst>
          </a:custGeom>
          <a:blipFill rotWithShape="1">
            <a:blip r:embed="rId3">
              <a:alphaModFix/>
            </a:blip>
            <a:stretch>
              <a:fillRect/>
            </a:stretch>
          </a:blipFill>
          <a:ln>
            <a:noFill/>
          </a:ln>
        </p:spPr>
      </p:sp>
      <p:sp>
        <p:nvSpPr>
          <p:cNvPr id="1775" name="Google Shape;1775;p151"/>
          <p:cNvSpPr/>
          <p:nvPr/>
        </p:nvSpPr>
        <p:spPr>
          <a:xfrm rot="-5400000" flipH="1">
            <a:off x="8348152" y="3508177"/>
            <a:ext cx="838870" cy="782633"/>
          </a:xfrm>
          <a:custGeom>
            <a:avLst/>
            <a:gdLst/>
            <a:ahLst/>
            <a:cxnLst/>
            <a:rect l="l" t="t" r="r" b="b"/>
            <a:pathLst>
              <a:path w="1874570" h="1874570" extrusionOk="0">
                <a:moveTo>
                  <a:pt x="0" y="1874570"/>
                </a:moveTo>
                <a:lnTo>
                  <a:pt x="1874571" y="1874570"/>
                </a:lnTo>
                <a:lnTo>
                  <a:pt x="1874571" y="0"/>
                </a:lnTo>
                <a:lnTo>
                  <a:pt x="0" y="0"/>
                </a:lnTo>
                <a:lnTo>
                  <a:pt x="0" y="1874570"/>
                </a:lnTo>
                <a:close/>
              </a:path>
            </a:pathLst>
          </a:custGeom>
          <a:blipFill rotWithShape="1">
            <a:blip r:embed="rId4">
              <a:alphaModFix/>
            </a:blip>
            <a:stretch>
              <a:fillRect/>
            </a:stretch>
          </a:blipFill>
          <a:ln>
            <a:noFill/>
          </a:ln>
        </p:spPr>
      </p:sp>
      <p:sp>
        <p:nvSpPr>
          <p:cNvPr id="1776" name="Google Shape;1776;p151"/>
          <p:cNvSpPr/>
          <p:nvPr/>
        </p:nvSpPr>
        <p:spPr>
          <a:xfrm rot="5400000">
            <a:off x="8418314" y="2745790"/>
            <a:ext cx="699686" cy="767955"/>
          </a:xfrm>
          <a:custGeom>
            <a:avLst/>
            <a:gdLst/>
            <a:ahLst/>
            <a:cxnLst/>
            <a:rect l="l" t="t" r="r" b="b"/>
            <a:pathLst>
              <a:path w="1465312" h="1725742" extrusionOk="0">
                <a:moveTo>
                  <a:pt x="0" y="0"/>
                </a:moveTo>
                <a:lnTo>
                  <a:pt x="1465312" y="0"/>
                </a:lnTo>
                <a:lnTo>
                  <a:pt x="1465312" y="1725742"/>
                </a:lnTo>
                <a:lnTo>
                  <a:pt x="0" y="1725742"/>
                </a:lnTo>
                <a:lnTo>
                  <a:pt x="0" y="0"/>
                </a:lnTo>
                <a:close/>
              </a:path>
            </a:pathLst>
          </a:custGeom>
          <a:blipFill rotWithShape="1">
            <a:blip r:embed="rId5">
              <a:alphaModFix/>
            </a:blip>
            <a:stretch>
              <a:fillRect/>
            </a:stretch>
          </a:blipFill>
          <a:ln>
            <a:noFill/>
          </a:ln>
        </p:spPr>
      </p:sp>
      <p:sp>
        <p:nvSpPr>
          <p:cNvPr id="1777" name="Google Shape;1777;p151"/>
          <p:cNvSpPr/>
          <p:nvPr/>
        </p:nvSpPr>
        <p:spPr>
          <a:xfrm>
            <a:off x="67411" y="4851719"/>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6">
              <a:alphaModFix/>
            </a:blip>
            <a:stretch>
              <a:fillRect/>
            </a:stretch>
          </a:blipFill>
          <a:ln>
            <a:noFill/>
          </a:ln>
        </p:spPr>
      </p:sp>
      <p:sp>
        <p:nvSpPr>
          <p:cNvPr id="1778" name="Google Shape;1778;p151"/>
          <p:cNvSpPr txBox="1"/>
          <p:nvPr/>
        </p:nvSpPr>
        <p:spPr>
          <a:xfrm>
            <a:off x="1427900" y="48320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79" name="Google Shape;1779;p151"/>
          <p:cNvSpPr txBox="1">
            <a:spLocks noGrp="1"/>
          </p:cNvSpPr>
          <p:nvPr>
            <p:ph type="title"/>
          </p:nvPr>
        </p:nvSpPr>
        <p:spPr>
          <a:xfrm>
            <a:off x="492350" y="234675"/>
            <a:ext cx="8379300" cy="8673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p16"/>
          <p:cNvSpPr txBox="1"/>
          <p:nvPr/>
        </p:nvSpPr>
        <p:spPr>
          <a:xfrm>
            <a:off x="0" y="48510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chedule (light)">
  <p:cSld name="CUSTOM_51">
    <p:spTree>
      <p:nvGrpSpPr>
        <p:cNvPr id="1" name="Shape 1780"/>
        <p:cNvGrpSpPr/>
        <p:nvPr/>
      </p:nvGrpSpPr>
      <p:grpSpPr>
        <a:xfrm>
          <a:off x="0" y="0"/>
          <a:ext cx="0" cy="0"/>
          <a:chOff x="0" y="0"/>
          <a:chExt cx="0" cy="0"/>
        </a:xfrm>
      </p:grpSpPr>
      <p:sp>
        <p:nvSpPr>
          <p:cNvPr id="1781" name="Google Shape;1781;p152"/>
          <p:cNvSpPr/>
          <p:nvPr/>
        </p:nvSpPr>
        <p:spPr>
          <a:xfrm>
            <a:off x="8347879" y="-8726"/>
            <a:ext cx="787395" cy="787395"/>
          </a:xfrm>
          <a:custGeom>
            <a:avLst/>
            <a:gdLst/>
            <a:ahLst/>
            <a:cxnLst/>
            <a:rect l="l" t="t" r="r" b="b"/>
            <a:pathLst>
              <a:path w="1574790" h="1574790" extrusionOk="0">
                <a:moveTo>
                  <a:pt x="0" y="0"/>
                </a:moveTo>
                <a:lnTo>
                  <a:pt x="1574790" y="0"/>
                </a:lnTo>
                <a:lnTo>
                  <a:pt x="1574790" y="1574789"/>
                </a:lnTo>
                <a:lnTo>
                  <a:pt x="0" y="1574789"/>
                </a:lnTo>
                <a:lnTo>
                  <a:pt x="0" y="0"/>
                </a:lnTo>
                <a:close/>
              </a:path>
            </a:pathLst>
          </a:custGeom>
          <a:blipFill rotWithShape="1">
            <a:blip r:embed="rId2">
              <a:alphaModFix/>
            </a:blip>
            <a:stretch>
              <a:fillRect/>
            </a:stretch>
          </a:blipFill>
          <a:ln>
            <a:noFill/>
          </a:ln>
        </p:spPr>
      </p:sp>
      <p:sp>
        <p:nvSpPr>
          <p:cNvPr id="1782" name="Google Shape;1782;p152"/>
          <p:cNvSpPr/>
          <p:nvPr/>
        </p:nvSpPr>
        <p:spPr>
          <a:xfrm rot="5400000">
            <a:off x="6695195" y="-78698"/>
            <a:ext cx="787395" cy="927339"/>
          </a:xfrm>
          <a:custGeom>
            <a:avLst/>
            <a:gdLst/>
            <a:ahLst/>
            <a:cxnLst/>
            <a:rect l="l" t="t" r="r" b="b"/>
            <a:pathLst>
              <a:path w="1574790" h="1854678" extrusionOk="0">
                <a:moveTo>
                  <a:pt x="0" y="0"/>
                </a:moveTo>
                <a:lnTo>
                  <a:pt x="1574790" y="0"/>
                </a:lnTo>
                <a:lnTo>
                  <a:pt x="1574790" y="1854677"/>
                </a:lnTo>
                <a:lnTo>
                  <a:pt x="0" y="1854677"/>
                </a:lnTo>
                <a:lnTo>
                  <a:pt x="0" y="0"/>
                </a:lnTo>
                <a:close/>
              </a:path>
            </a:pathLst>
          </a:custGeom>
          <a:blipFill rotWithShape="1">
            <a:blip r:embed="rId3">
              <a:alphaModFix/>
            </a:blip>
            <a:stretch>
              <a:fillRect/>
            </a:stretch>
          </a:blipFill>
          <a:ln>
            <a:noFill/>
          </a:ln>
        </p:spPr>
      </p:sp>
      <p:grpSp>
        <p:nvGrpSpPr>
          <p:cNvPr id="1783" name="Google Shape;1783;p152"/>
          <p:cNvGrpSpPr/>
          <p:nvPr/>
        </p:nvGrpSpPr>
        <p:grpSpPr>
          <a:xfrm>
            <a:off x="3309055" y="923549"/>
            <a:ext cx="2525973" cy="3705720"/>
            <a:chOff x="0" y="-38100"/>
            <a:chExt cx="1330510" cy="1951920"/>
          </a:xfrm>
        </p:grpSpPr>
        <p:sp>
          <p:nvSpPr>
            <p:cNvPr id="1784" name="Google Shape;1784;p152"/>
            <p:cNvSpPr/>
            <p:nvPr/>
          </p:nvSpPr>
          <p:spPr>
            <a:xfrm>
              <a:off x="0" y="0"/>
              <a:ext cx="1330510" cy="1913820"/>
            </a:xfrm>
            <a:custGeom>
              <a:avLst/>
              <a:gdLst/>
              <a:ahLst/>
              <a:cxnLst/>
              <a:rect l="l" t="t" r="r" b="b"/>
              <a:pathLst>
                <a:path w="1330510" h="1913820" extrusionOk="0">
                  <a:moveTo>
                    <a:pt x="78158" y="0"/>
                  </a:moveTo>
                  <a:lnTo>
                    <a:pt x="1252352" y="0"/>
                  </a:lnTo>
                  <a:cubicBezTo>
                    <a:pt x="1295517" y="0"/>
                    <a:pt x="1330510" y="34993"/>
                    <a:pt x="1330510" y="78158"/>
                  </a:cubicBezTo>
                  <a:lnTo>
                    <a:pt x="1330510" y="1835662"/>
                  </a:lnTo>
                  <a:cubicBezTo>
                    <a:pt x="1330510" y="1878828"/>
                    <a:pt x="1295517" y="1913820"/>
                    <a:pt x="1252352" y="1913820"/>
                  </a:cubicBezTo>
                  <a:lnTo>
                    <a:pt x="78158" y="1913820"/>
                  </a:lnTo>
                  <a:cubicBezTo>
                    <a:pt x="34993" y="1913820"/>
                    <a:pt x="0" y="1878828"/>
                    <a:pt x="0" y="1835662"/>
                  </a:cubicBezTo>
                  <a:lnTo>
                    <a:pt x="0" y="78158"/>
                  </a:lnTo>
                  <a:cubicBezTo>
                    <a:pt x="0" y="34993"/>
                    <a:pt x="34993" y="0"/>
                    <a:pt x="78158" y="0"/>
                  </a:cubicBezTo>
                  <a:close/>
                </a:path>
              </a:pathLst>
            </a:custGeom>
            <a:solidFill>
              <a:srgbClr val="EEF1C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85" name="Google Shape;1785;p152"/>
            <p:cNvSpPr txBox="1"/>
            <p:nvPr/>
          </p:nvSpPr>
          <p:spPr>
            <a:xfrm>
              <a:off x="0" y="-38100"/>
              <a:ext cx="1330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86" name="Google Shape;1786;p152"/>
          <p:cNvGrpSpPr/>
          <p:nvPr/>
        </p:nvGrpSpPr>
        <p:grpSpPr>
          <a:xfrm>
            <a:off x="514350" y="923549"/>
            <a:ext cx="2525096" cy="3705720"/>
            <a:chOff x="0" y="-38100"/>
            <a:chExt cx="1330048" cy="1951920"/>
          </a:xfrm>
        </p:grpSpPr>
        <p:sp>
          <p:nvSpPr>
            <p:cNvPr id="1787" name="Google Shape;1787;p152"/>
            <p:cNvSpPr/>
            <p:nvPr/>
          </p:nvSpPr>
          <p:spPr>
            <a:xfrm>
              <a:off x="0" y="0"/>
              <a:ext cx="1330048" cy="1913820"/>
            </a:xfrm>
            <a:custGeom>
              <a:avLst/>
              <a:gdLst/>
              <a:ahLst/>
              <a:cxnLst/>
              <a:rect l="l" t="t" r="r" b="b"/>
              <a:pathLst>
                <a:path w="1330048" h="1913820" extrusionOk="0">
                  <a:moveTo>
                    <a:pt x="78185" y="0"/>
                  </a:moveTo>
                  <a:lnTo>
                    <a:pt x="1251863" y="0"/>
                  </a:lnTo>
                  <a:cubicBezTo>
                    <a:pt x="1295043" y="0"/>
                    <a:pt x="1330048" y="35005"/>
                    <a:pt x="1330048" y="78185"/>
                  </a:cubicBezTo>
                  <a:lnTo>
                    <a:pt x="1330048" y="1835635"/>
                  </a:lnTo>
                  <a:cubicBezTo>
                    <a:pt x="1330048" y="1878816"/>
                    <a:pt x="1295043" y="1913820"/>
                    <a:pt x="1251863" y="1913820"/>
                  </a:cubicBezTo>
                  <a:lnTo>
                    <a:pt x="78185" y="1913820"/>
                  </a:lnTo>
                  <a:cubicBezTo>
                    <a:pt x="57449" y="1913820"/>
                    <a:pt x="37563" y="1905583"/>
                    <a:pt x="22900" y="1890920"/>
                  </a:cubicBezTo>
                  <a:cubicBezTo>
                    <a:pt x="8237" y="1876258"/>
                    <a:pt x="0" y="1856371"/>
                    <a:pt x="0" y="1835635"/>
                  </a:cubicBezTo>
                  <a:lnTo>
                    <a:pt x="0" y="78185"/>
                  </a:lnTo>
                  <a:cubicBezTo>
                    <a:pt x="0" y="35005"/>
                    <a:pt x="35005" y="0"/>
                    <a:pt x="78185" y="0"/>
                  </a:cubicBezTo>
                  <a:close/>
                </a:path>
              </a:pathLst>
            </a:custGeom>
            <a:solidFill>
              <a:srgbClr val="9FE3D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88" name="Google Shape;1788;p152"/>
            <p:cNvSpPr txBox="1"/>
            <p:nvPr/>
          </p:nvSpPr>
          <p:spPr>
            <a:xfrm>
              <a:off x="0" y="-38100"/>
              <a:ext cx="13299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89" name="Google Shape;1789;p152"/>
          <p:cNvGrpSpPr/>
          <p:nvPr/>
        </p:nvGrpSpPr>
        <p:grpSpPr>
          <a:xfrm>
            <a:off x="6041229" y="923549"/>
            <a:ext cx="2588605" cy="3705720"/>
            <a:chOff x="0" y="-38100"/>
            <a:chExt cx="1363500" cy="1951920"/>
          </a:xfrm>
        </p:grpSpPr>
        <p:sp>
          <p:nvSpPr>
            <p:cNvPr id="1790" name="Google Shape;1790;p152"/>
            <p:cNvSpPr/>
            <p:nvPr/>
          </p:nvSpPr>
          <p:spPr>
            <a:xfrm>
              <a:off x="0" y="0"/>
              <a:ext cx="1363448" cy="1913820"/>
            </a:xfrm>
            <a:custGeom>
              <a:avLst/>
              <a:gdLst/>
              <a:ahLst/>
              <a:cxnLst/>
              <a:rect l="l" t="t" r="r" b="b"/>
              <a:pathLst>
                <a:path w="1363448" h="1913820" extrusionOk="0">
                  <a:moveTo>
                    <a:pt x="76270" y="0"/>
                  </a:moveTo>
                  <a:lnTo>
                    <a:pt x="1287178" y="0"/>
                  </a:lnTo>
                  <a:cubicBezTo>
                    <a:pt x="1307406" y="0"/>
                    <a:pt x="1326806" y="8036"/>
                    <a:pt x="1341109" y="22339"/>
                  </a:cubicBezTo>
                  <a:cubicBezTo>
                    <a:pt x="1355413" y="36642"/>
                    <a:pt x="1363448" y="56042"/>
                    <a:pt x="1363448" y="76270"/>
                  </a:cubicBezTo>
                  <a:lnTo>
                    <a:pt x="1363448" y="1837550"/>
                  </a:lnTo>
                  <a:cubicBezTo>
                    <a:pt x="1363448" y="1879673"/>
                    <a:pt x="1329301" y="1913820"/>
                    <a:pt x="1287178" y="1913820"/>
                  </a:cubicBezTo>
                  <a:lnTo>
                    <a:pt x="76270" y="1913820"/>
                  </a:lnTo>
                  <a:cubicBezTo>
                    <a:pt x="56042" y="1913820"/>
                    <a:pt x="36642" y="1905785"/>
                    <a:pt x="22339" y="1891481"/>
                  </a:cubicBezTo>
                  <a:cubicBezTo>
                    <a:pt x="8036" y="1877178"/>
                    <a:pt x="0" y="1857778"/>
                    <a:pt x="0" y="1837550"/>
                  </a:cubicBezTo>
                  <a:lnTo>
                    <a:pt x="0" y="76270"/>
                  </a:lnTo>
                  <a:cubicBezTo>
                    <a:pt x="0" y="56042"/>
                    <a:pt x="8036" y="36642"/>
                    <a:pt x="22339" y="22339"/>
                  </a:cubicBezTo>
                  <a:cubicBezTo>
                    <a:pt x="36642" y="8036"/>
                    <a:pt x="56042" y="0"/>
                    <a:pt x="76270" y="0"/>
                  </a:cubicBezTo>
                  <a:close/>
                </a:path>
              </a:pathLst>
            </a:custGeom>
            <a:solidFill>
              <a:srgbClr val="FCDAB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91" name="Google Shape;1791;p152"/>
            <p:cNvSpPr txBox="1"/>
            <p:nvPr/>
          </p:nvSpPr>
          <p:spPr>
            <a:xfrm>
              <a:off x="0" y="-38100"/>
              <a:ext cx="1363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92" name="Google Shape;1792;p152"/>
          <p:cNvGrpSpPr/>
          <p:nvPr/>
        </p:nvGrpSpPr>
        <p:grpSpPr>
          <a:xfrm>
            <a:off x="7552563" y="-805"/>
            <a:ext cx="787409" cy="779474"/>
            <a:chOff x="0" y="0"/>
            <a:chExt cx="2099758" cy="2078596"/>
          </a:xfrm>
        </p:grpSpPr>
        <p:grpSp>
          <p:nvGrpSpPr>
            <p:cNvPr id="1793" name="Google Shape;1793;p152"/>
            <p:cNvGrpSpPr/>
            <p:nvPr/>
          </p:nvGrpSpPr>
          <p:grpSpPr>
            <a:xfrm>
              <a:off x="0" y="0"/>
              <a:ext cx="2099758" cy="2078593"/>
              <a:chOff x="0" y="0"/>
              <a:chExt cx="792900" cy="784908"/>
            </a:xfrm>
          </p:grpSpPr>
          <p:sp>
            <p:nvSpPr>
              <p:cNvPr id="1794" name="Google Shape;1794;p152"/>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EEF1C6"/>
              </a:solidFill>
              <a:ln>
                <a:noFill/>
              </a:ln>
            </p:spPr>
          </p:sp>
          <p:sp>
            <p:nvSpPr>
              <p:cNvPr id="1795" name="Google Shape;1795;p152"/>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796" name="Google Shape;1796;p152"/>
            <p:cNvSpPr/>
            <p:nvPr/>
          </p:nvSpPr>
          <p:spPr>
            <a:xfrm>
              <a:off x="0" y="54668"/>
              <a:ext cx="2099507" cy="2023928"/>
            </a:xfrm>
            <a:custGeom>
              <a:avLst/>
              <a:gdLst/>
              <a:ahLst/>
              <a:cxnLst/>
              <a:rect l="l" t="t" r="r" b="b"/>
              <a:pathLst>
                <a:path w="2099507" h="2023928" extrusionOk="0">
                  <a:moveTo>
                    <a:pt x="0" y="0"/>
                  </a:moveTo>
                  <a:lnTo>
                    <a:pt x="2099507" y="0"/>
                  </a:lnTo>
                  <a:lnTo>
                    <a:pt x="2099507" y="2023928"/>
                  </a:lnTo>
                  <a:lnTo>
                    <a:pt x="0" y="2023928"/>
                  </a:lnTo>
                  <a:lnTo>
                    <a:pt x="0" y="0"/>
                  </a:lnTo>
                  <a:close/>
                </a:path>
              </a:pathLst>
            </a:custGeom>
            <a:blipFill rotWithShape="1">
              <a:blip r:embed="rId4">
                <a:alphaModFix/>
              </a:blip>
              <a:stretch>
                <a:fillRect b="-5449"/>
              </a:stretch>
            </a:blipFill>
            <a:ln>
              <a:noFill/>
            </a:ln>
          </p:spPr>
        </p:sp>
      </p:grpSp>
      <p:sp>
        <p:nvSpPr>
          <p:cNvPr id="1797" name="Google Shape;1797;p15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798" name="Google Shape;1798;p152"/>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799" name="Google Shape;1799;p152"/>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00" name="Google Shape;1800;p152"/>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01" name="Google Shape;1801;p152"/>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02" name="Google Shape;1802;p152"/>
          <p:cNvSpPr txBox="1">
            <a:spLocks noGrp="1"/>
          </p:cNvSpPr>
          <p:nvPr>
            <p:ph type="title"/>
          </p:nvPr>
        </p:nvSpPr>
        <p:spPr>
          <a:xfrm>
            <a:off x="514350" y="1311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chedule (dark)">
  <p:cSld name="CUSTOM_52">
    <p:spTree>
      <p:nvGrpSpPr>
        <p:cNvPr id="1" name="Shape 1803"/>
        <p:cNvGrpSpPr/>
        <p:nvPr/>
      </p:nvGrpSpPr>
      <p:grpSpPr>
        <a:xfrm>
          <a:off x="0" y="0"/>
          <a:ext cx="0" cy="0"/>
          <a:chOff x="0" y="0"/>
          <a:chExt cx="0" cy="0"/>
        </a:xfrm>
      </p:grpSpPr>
      <p:sp>
        <p:nvSpPr>
          <p:cNvPr id="1804" name="Google Shape;1804;p153"/>
          <p:cNvSpPr/>
          <p:nvPr/>
        </p:nvSpPr>
        <p:spPr>
          <a:xfrm>
            <a:off x="8347879" y="-8726"/>
            <a:ext cx="787395" cy="787395"/>
          </a:xfrm>
          <a:custGeom>
            <a:avLst/>
            <a:gdLst/>
            <a:ahLst/>
            <a:cxnLst/>
            <a:rect l="l" t="t" r="r" b="b"/>
            <a:pathLst>
              <a:path w="1574790" h="1574790" extrusionOk="0">
                <a:moveTo>
                  <a:pt x="0" y="0"/>
                </a:moveTo>
                <a:lnTo>
                  <a:pt x="1574790" y="0"/>
                </a:lnTo>
                <a:lnTo>
                  <a:pt x="1574790" y="1574789"/>
                </a:lnTo>
                <a:lnTo>
                  <a:pt x="0" y="1574789"/>
                </a:lnTo>
                <a:lnTo>
                  <a:pt x="0" y="0"/>
                </a:lnTo>
                <a:close/>
              </a:path>
            </a:pathLst>
          </a:custGeom>
          <a:blipFill rotWithShape="1">
            <a:blip r:embed="rId2">
              <a:alphaModFix/>
            </a:blip>
            <a:stretch>
              <a:fillRect/>
            </a:stretch>
          </a:blipFill>
          <a:ln>
            <a:noFill/>
          </a:ln>
        </p:spPr>
      </p:sp>
      <p:sp>
        <p:nvSpPr>
          <p:cNvPr id="1805" name="Google Shape;1805;p153"/>
          <p:cNvSpPr/>
          <p:nvPr/>
        </p:nvSpPr>
        <p:spPr>
          <a:xfrm rot="5400000">
            <a:off x="6695195" y="-78698"/>
            <a:ext cx="787395" cy="927339"/>
          </a:xfrm>
          <a:custGeom>
            <a:avLst/>
            <a:gdLst/>
            <a:ahLst/>
            <a:cxnLst/>
            <a:rect l="l" t="t" r="r" b="b"/>
            <a:pathLst>
              <a:path w="1574790" h="1854678" extrusionOk="0">
                <a:moveTo>
                  <a:pt x="0" y="0"/>
                </a:moveTo>
                <a:lnTo>
                  <a:pt x="1574790" y="0"/>
                </a:lnTo>
                <a:lnTo>
                  <a:pt x="1574790" y="1854677"/>
                </a:lnTo>
                <a:lnTo>
                  <a:pt x="0" y="1854677"/>
                </a:lnTo>
                <a:lnTo>
                  <a:pt x="0" y="0"/>
                </a:lnTo>
                <a:close/>
              </a:path>
            </a:pathLst>
          </a:custGeom>
          <a:blipFill rotWithShape="1">
            <a:blip r:embed="rId3">
              <a:alphaModFix/>
            </a:blip>
            <a:stretch>
              <a:fillRect/>
            </a:stretch>
          </a:blipFill>
          <a:ln>
            <a:noFill/>
          </a:ln>
        </p:spPr>
      </p:sp>
      <p:grpSp>
        <p:nvGrpSpPr>
          <p:cNvPr id="1806" name="Google Shape;1806;p153"/>
          <p:cNvGrpSpPr/>
          <p:nvPr/>
        </p:nvGrpSpPr>
        <p:grpSpPr>
          <a:xfrm>
            <a:off x="3309055" y="923549"/>
            <a:ext cx="2525973" cy="3705720"/>
            <a:chOff x="0" y="-38100"/>
            <a:chExt cx="1330510" cy="1951920"/>
          </a:xfrm>
        </p:grpSpPr>
        <p:sp>
          <p:nvSpPr>
            <p:cNvPr id="1807" name="Google Shape;1807;p153"/>
            <p:cNvSpPr/>
            <p:nvPr/>
          </p:nvSpPr>
          <p:spPr>
            <a:xfrm>
              <a:off x="0" y="0"/>
              <a:ext cx="1330510" cy="1913820"/>
            </a:xfrm>
            <a:custGeom>
              <a:avLst/>
              <a:gdLst/>
              <a:ahLst/>
              <a:cxnLst/>
              <a:rect l="l" t="t" r="r" b="b"/>
              <a:pathLst>
                <a:path w="1330510" h="1913820" extrusionOk="0">
                  <a:moveTo>
                    <a:pt x="78158" y="0"/>
                  </a:moveTo>
                  <a:lnTo>
                    <a:pt x="1252352" y="0"/>
                  </a:lnTo>
                  <a:cubicBezTo>
                    <a:pt x="1295517" y="0"/>
                    <a:pt x="1330510" y="34993"/>
                    <a:pt x="1330510" y="78158"/>
                  </a:cubicBezTo>
                  <a:lnTo>
                    <a:pt x="1330510" y="1835662"/>
                  </a:lnTo>
                  <a:cubicBezTo>
                    <a:pt x="1330510" y="1878828"/>
                    <a:pt x="1295517" y="1913820"/>
                    <a:pt x="1252352" y="1913820"/>
                  </a:cubicBezTo>
                  <a:lnTo>
                    <a:pt x="78158" y="1913820"/>
                  </a:lnTo>
                  <a:cubicBezTo>
                    <a:pt x="34993" y="1913820"/>
                    <a:pt x="0" y="1878828"/>
                    <a:pt x="0" y="1835662"/>
                  </a:cubicBezTo>
                  <a:lnTo>
                    <a:pt x="0" y="78158"/>
                  </a:lnTo>
                  <a:cubicBezTo>
                    <a:pt x="0" y="34993"/>
                    <a:pt x="34993" y="0"/>
                    <a:pt x="78158" y="0"/>
                  </a:cubicBezTo>
                  <a:close/>
                </a:path>
              </a:pathLst>
            </a:custGeom>
            <a:solidFill>
              <a:srgbClr val="ADD3A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08" name="Google Shape;1808;p153"/>
            <p:cNvSpPr txBox="1"/>
            <p:nvPr/>
          </p:nvSpPr>
          <p:spPr>
            <a:xfrm>
              <a:off x="0" y="-38100"/>
              <a:ext cx="1330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09" name="Google Shape;1809;p153"/>
          <p:cNvGrpSpPr/>
          <p:nvPr/>
        </p:nvGrpSpPr>
        <p:grpSpPr>
          <a:xfrm>
            <a:off x="514350" y="923549"/>
            <a:ext cx="2525096" cy="3705720"/>
            <a:chOff x="0" y="-38100"/>
            <a:chExt cx="1330048" cy="1951920"/>
          </a:xfrm>
        </p:grpSpPr>
        <p:sp>
          <p:nvSpPr>
            <p:cNvPr id="1810" name="Google Shape;1810;p153"/>
            <p:cNvSpPr/>
            <p:nvPr/>
          </p:nvSpPr>
          <p:spPr>
            <a:xfrm>
              <a:off x="0" y="0"/>
              <a:ext cx="1330048" cy="1913820"/>
            </a:xfrm>
            <a:custGeom>
              <a:avLst/>
              <a:gdLst/>
              <a:ahLst/>
              <a:cxnLst/>
              <a:rect l="l" t="t" r="r" b="b"/>
              <a:pathLst>
                <a:path w="1330048" h="1913820" extrusionOk="0">
                  <a:moveTo>
                    <a:pt x="78185" y="0"/>
                  </a:moveTo>
                  <a:lnTo>
                    <a:pt x="1251863" y="0"/>
                  </a:lnTo>
                  <a:cubicBezTo>
                    <a:pt x="1295043" y="0"/>
                    <a:pt x="1330048" y="35005"/>
                    <a:pt x="1330048" y="78185"/>
                  </a:cubicBezTo>
                  <a:lnTo>
                    <a:pt x="1330048" y="1835635"/>
                  </a:lnTo>
                  <a:cubicBezTo>
                    <a:pt x="1330048" y="1878816"/>
                    <a:pt x="1295043" y="1913820"/>
                    <a:pt x="1251863" y="1913820"/>
                  </a:cubicBezTo>
                  <a:lnTo>
                    <a:pt x="78185" y="1913820"/>
                  </a:lnTo>
                  <a:cubicBezTo>
                    <a:pt x="57449" y="1913820"/>
                    <a:pt x="37563" y="1905583"/>
                    <a:pt x="22900" y="1890920"/>
                  </a:cubicBezTo>
                  <a:cubicBezTo>
                    <a:pt x="8237" y="1876258"/>
                    <a:pt x="0" y="1856371"/>
                    <a:pt x="0" y="1835635"/>
                  </a:cubicBezTo>
                  <a:lnTo>
                    <a:pt x="0" y="78185"/>
                  </a:lnTo>
                  <a:cubicBezTo>
                    <a:pt x="0" y="35005"/>
                    <a:pt x="35005" y="0"/>
                    <a:pt x="78185" y="0"/>
                  </a:cubicBezTo>
                  <a:close/>
                </a:path>
              </a:pathLst>
            </a:custGeom>
            <a:solidFill>
              <a:srgbClr val="AEB9E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11" name="Google Shape;1811;p153"/>
            <p:cNvSpPr txBox="1"/>
            <p:nvPr/>
          </p:nvSpPr>
          <p:spPr>
            <a:xfrm>
              <a:off x="0" y="-38100"/>
              <a:ext cx="13299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12" name="Google Shape;1812;p153"/>
          <p:cNvGrpSpPr/>
          <p:nvPr/>
        </p:nvGrpSpPr>
        <p:grpSpPr>
          <a:xfrm>
            <a:off x="6041229" y="923549"/>
            <a:ext cx="2588605" cy="3705720"/>
            <a:chOff x="0" y="-38100"/>
            <a:chExt cx="1363500" cy="1951920"/>
          </a:xfrm>
        </p:grpSpPr>
        <p:sp>
          <p:nvSpPr>
            <p:cNvPr id="1813" name="Google Shape;1813;p153"/>
            <p:cNvSpPr/>
            <p:nvPr/>
          </p:nvSpPr>
          <p:spPr>
            <a:xfrm>
              <a:off x="0" y="0"/>
              <a:ext cx="1363448" cy="1913820"/>
            </a:xfrm>
            <a:custGeom>
              <a:avLst/>
              <a:gdLst/>
              <a:ahLst/>
              <a:cxnLst/>
              <a:rect l="l" t="t" r="r" b="b"/>
              <a:pathLst>
                <a:path w="1363448" h="1913820" extrusionOk="0">
                  <a:moveTo>
                    <a:pt x="76270" y="0"/>
                  </a:moveTo>
                  <a:lnTo>
                    <a:pt x="1287178" y="0"/>
                  </a:lnTo>
                  <a:cubicBezTo>
                    <a:pt x="1307406" y="0"/>
                    <a:pt x="1326806" y="8036"/>
                    <a:pt x="1341109" y="22339"/>
                  </a:cubicBezTo>
                  <a:cubicBezTo>
                    <a:pt x="1355413" y="36642"/>
                    <a:pt x="1363448" y="56042"/>
                    <a:pt x="1363448" y="76270"/>
                  </a:cubicBezTo>
                  <a:lnTo>
                    <a:pt x="1363448" y="1837550"/>
                  </a:lnTo>
                  <a:cubicBezTo>
                    <a:pt x="1363448" y="1879673"/>
                    <a:pt x="1329301" y="1913820"/>
                    <a:pt x="1287178" y="1913820"/>
                  </a:cubicBezTo>
                  <a:lnTo>
                    <a:pt x="76270" y="1913820"/>
                  </a:lnTo>
                  <a:cubicBezTo>
                    <a:pt x="56042" y="1913820"/>
                    <a:pt x="36642" y="1905785"/>
                    <a:pt x="22339" y="1891481"/>
                  </a:cubicBezTo>
                  <a:cubicBezTo>
                    <a:pt x="8036" y="1877178"/>
                    <a:pt x="0" y="1857778"/>
                    <a:pt x="0" y="1837550"/>
                  </a:cubicBezTo>
                  <a:lnTo>
                    <a:pt x="0" y="76270"/>
                  </a:lnTo>
                  <a:cubicBezTo>
                    <a:pt x="0" y="56042"/>
                    <a:pt x="8036" y="36642"/>
                    <a:pt x="22339" y="22339"/>
                  </a:cubicBezTo>
                  <a:cubicBezTo>
                    <a:pt x="36642" y="8036"/>
                    <a:pt x="56042" y="0"/>
                    <a:pt x="76270" y="0"/>
                  </a:cubicBezTo>
                  <a:close/>
                </a:path>
              </a:pathLst>
            </a:custGeom>
            <a:solidFill>
              <a:srgbClr val="FCDAB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14" name="Google Shape;1814;p153"/>
            <p:cNvSpPr txBox="1"/>
            <p:nvPr/>
          </p:nvSpPr>
          <p:spPr>
            <a:xfrm>
              <a:off x="0" y="-38100"/>
              <a:ext cx="1363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15" name="Google Shape;1815;p153"/>
          <p:cNvGrpSpPr/>
          <p:nvPr/>
        </p:nvGrpSpPr>
        <p:grpSpPr>
          <a:xfrm>
            <a:off x="7552563" y="-805"/>
            <a:ext cx="787409" cy="779474"/>
            <a:chOff x="0" y="0"/>
            <a:chExt cx="2099758" cy="2078596"/>
          </a:xfrm>
        </p:grpSpPr>
        <p:grpSp>
          <p:nvGrpSpPr>
            <p:cNvPr id="1816" name="Google Shape;1816;p153"/>
            <p:cNvGrpSpPr/>
            <p:nvPr/>
          </p:nvGrpSpPr>
          <p:grpSpPr>
            <a:xfrm>
              <a:off x="0" y="0"/>
              <a:ext cx="2099758" cy="2078593"/>
              <a:chOff x="0" y="0"/>
              <a:chExt cx="792900" cy="784908"/>
            </a:xfrm>
          </p:grpSpPr>
          <p:sp>
            <p:nvSpPr>
              <p:cNvPr id="1817" name="Google Shape;1817;p153"/>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ADD3A5"/>
              </a:solidFill>
              <a:ln>
                <a:noFill/>
              </a:ln>
            </p:spPr>
          </p:sp>
          <p:sp>
            <p:nvSpPr>
              <p:cNvPr id="1818" name="Google Shape;1818;p153"/>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19" name="Google Shape;1819;p153"/>
            <p:cNvSpPr/>
            <p:nvPr/>
          </p:nvSpPr>
          <p:spPr>
            <a:xfrm>
              <a:off x="0" y="54668"/>
              <a:ext cx="2099507" cy="2023928"/>
            </a:xfrm>
            <a:custGeom>
              <a:avLst/>
              <a:gdLst/>
              <a:ahLst/>
              <a:cxnLst/>
              <a:rect l="l" t="t" r="r" b="b"/>
              <a:pathLst>
                <a:path w="2099507" h="2023928" extrusionOk="0">
                  <a:moveTo>
                    <a:pt x="0" y="0"/>
                  </a:moveTo>
                  <a:lnTo>
                    <a:pt x="2099507" y="0"/>
                  </a:lnTo>
                  <a:lnTo>
                    <a:pt x="2099507" y="2023928"/>
                  </a:lnTo>
                  <a:lnTo>
                    <a:pt x="0" y="2023928"/>
                  </a:lnTo>
                  <a:lnTo>
                    <a:pt x="0" y="0"/>
                  </a:lnTo>
                  <a:close/>
                </a:path>
              </a:pathLst>
            </a:custGeom>
            <a:blipFill rotWithShape="1">
              <a:blip r:embed="rId4">
                <a:alphaModFix/>
              </a:blip>
              <a:stretch>
                <a:fillRect b="-5449"/>
              </a:stretch>
            </a:blipFill>
            <a:ln>
              <a:noFill/>
            </a:ln>
          </p:spPr>
        </p:sp>
      </p:grpSp>
      <p:sp>
        <p:nvSpPr>
          <p:cNvPr id="1820" name="Google Shape;1820;p15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1821" name="Google Shape;1821;p153"/>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822" name="Google Shape;1822;p153"/>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23" name="Google Shape;1823;p153"/>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24" name="Google Shape;1824;p153"/>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1825" name="Google Shape;1825;p153"/>
          <p:cNvSpPr txBox="1">
            <a:spLocks noGrp="1"/>
          </p:cNvSpPr>
          <p:nvPr>
            <p:ph type="title"/>
          </p:nvPr>
        </p:nvSpPr>
        <p:spPr>
          <a:xfrm>
            <a:off x="514350" y="1380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Ending slide">
  <p:cSld name="CUSTOM_53">
    <p:spTree>
      <p:nvGrpSpPr>
        <p:cNvPr id="1" name="Shape 1826"/>
        <p:cNvGrpSpPr/>
        <p:nvPr/>
      </p:nvGrpSpPr>
      <p:grpSpPr>
        <a:xfrm>
          <a:off x="0" y="0"/>
          <a:ext cx="0" cy="0"/>
          <a:chOff x="0" y="0"/>
          <a:chExt cx="0" cy="0"/>
        </a:xfrm>
      </p:grpSpPr>
      <p:sp>
        <p:nvSpPr>
          <p:cNvPr id="1827" name="Google Shape;1827;p154"/>
          <p:cNvSpPr txBox="1"/>
          <p:nvPr/>
        </p:nvSpPr>
        <p:spPr>
          <a:xfrm>
            <a:off x="514350" y="900113"/>
            <a:ext cx="4893600" cy="1847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7500" b="0" i="0" u="none" strike="noStrike" cap="none">
                <a:solidFill>
                  <a:srgbClr val="2A1B43"/>
                </a:solidFill>
                <a:latin typeface="Barlow"/>
                <a:ea typeface="Barlow"/>
                <a:cs typeface="Barlow"/>
                <a:sym typeface="Barlow"/>
              </a:rPr>
              <a:t>Thanks</a:t>
            </a:r>
            <a:endParaRPr sz="700"/>
          </a:p>
          <a:p>
            <a:pPr marL="0" marR="0" lvl="0" indent="0" algn="l" rtl="0">
              <a:lnSpc>
                <a:spcPct val="120000"/>
              </a:lnSpc>
              <a:spcBef>
                <a:spcPts val="0"/>
              </a:spcBef>
              <a:spcAft>
                <a:spcPts val="0"/>
              </a:spcAft>
              <a:buNone/>
            </a:pPr>
            <a:r>
              <a:rPr lang="en" sz="3000" b="0" i="0" u="none" strike="noStrike" cap="none">
                <a:solidFill>
                  <a:srgbClr val="2A1B43"/>
                </a:solidFill>
                <a:latin typeface="Barlow"/>
                <a:ea typeface="Barlow"/>
                <a:cs typeface="Barlow"/>
                <a:sym typeface="Barlow"/>
              </a:rPr>
              <a:t>  FOR YOUR ATTENTION</a:t>
            </a:r>
            <a:endParaRPr sz="700"/>
          </a:p>
        </p:txBody>
      </p:sp>
      <p:grpSp>
        <p:nvGrpSpPr>
          <p:cNvPr id="1828" name="Google Shape;1828;p154"/>
          <p:cNvGrpSpPr/>
          <p:nvPr/>
        </p:nvGrpSpPr>
        <p:grpSpPr>
          <a:xfrm>
            <a:off x="6966288" y="2963875"/>
            <a:ext cx="1114032" cy="1113157"/>
            <a:chOff x="0" y="0"/>
            <a:chExt cx="800483" cy="784908"/>
          </a:xfrm>
        </p:grpSpPr>
        <p:sp>
          <p:nvSpPr>
            <p:cNvPr id="1829" name="Google Shape;1829;p154"/>
            <p:cNvSpPr/>
            <p:nvPr/>
          </p:nvSpPr>
          <p:spPr>
            <a:xfrm>
              <a:off x="0" y="0"/>
              <a:ext cx="800483" cy="784908"/>
            </a:xfrm>
            <a:custGeom>
              <a:avLst/>
              <a:gdLst/>
              <a:ahLst/>
              <a:cxnLst/>
              <a:rect l="l" t="t" r="r" b="b"/>
              <a:pathLst>
                <a:path w="800483" h="784908" extrusionOk="0">
                  <a:moveTo>
                    <a:pt x="0" y="0"/>
                  </a:moveTo>
                  <a:lnTo>
                    <a:pt x="800483" y="0"/>
                  </a:lnTo>
                  <a:lnTo>
                    <a:pt x="800483" y="784908"/>
                  </a:lnTo>
                  <a:lnTo>
                    <a:pt x="0" y="784908"/>
                  </a:lnTo>
                  <a:close/>
                </a:path>
              </a:pathLst>
            </a:custGeom>
            <a:solidFill>
              <a:srgbClr val="CBD64A"/>
            </a:solidFill>
            <a:ln>
              <a:noFill/>
            </a:ln>
          </p:spPr>
        </p:sp>
        <p:sp>
          <p:nvSpPr>
            <p:cNvPr id="1830" name="Google Shape;1830;p154"/>
            <p:cNvSpPr txBox="1"/>
            <p:nvPr/>
          </p:nvSpPr>
          <p:spPr>
            <a:xfrm>
              <a:off x="0" y="0"/>
              <a:ext cx="8004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31" name="Google Shape;1831;p154"/>
          <p:cNvSpPr/>
          <p:nvPr/>
        </p:nvSpPr>
        <p:spPr>
          <a:xfrm rot="-5400000" flipH="1">
            <a:off x="4749947" y="4065866"/>
            <a:ext cx="1091162" cy="1113431"/>
          </a:xfrm>
          <a:custGeom>
            <a:avLst/>
            <a:gdLst/>
            <a:ahLst/>
            <a:cxnLst/>
            <a:rect l="l" t="t" r="r" b="b"/>
            <a:pathLst>
              <a:path w="2226862" h="2226862" extrusionOk="0">
                <a:moveTo>
                  <a:pt x="0" y="0"/>
                </a:moveTo>
                <a:lnTo>
                  <a:pt x="0" y="2226861"/>
                </a:lnTo>
                <a:lnTo>
                  <a:pt x="2226862" y="2226861"/>
                </a:lnTo>
                <a:lnTo>
                  <a:pt x="2226862" y="0"/>
                </a:lnTo>
                <a:lnTo>
                  <a:pt x="0" y="0"/>
                </a:lnTo>
                <a:close/>
              </a:path>
            </a:pathLst>
          </a:custGeom>
          <a:blipFill rotWithShape="1">
            <a:blip r:embed="rId2">
              <a:alphaModFix/>
            </a:blip>
            <a:stretch>
              <a:fillRect/>
            </a:stretch>
          </a:blipFill>
          <a:ln>
            <a:noFill/>
          </a:ln>
        </p:spPr>
      </p:sp>
      <p:sp>
        <p:nvSpPr>
          <p:cNvPr id="1832" name="Google Shape;1832;p154"/>
          <p:cNvSpPr/>
          <p:nvPr/>
        </p:nvSpPr>
        <p:spPr>
          <a:xfrm rot="-5400000" flipH="1">
            <a:off x="6966289" y="1848899"/>
            <a:ext cx="1113431" cy="1113431"/>
          </a:xfrm>
          <a:custGeom>
            <a:avLst/>
            <a:gdLst/>
            <a:ahLst/>
            <a:cxnLst/>
            <a:rect l="l" t="t" r="r" b="b"/>
            <a:pathLst>
              <a:path w="2226862" h="2226862" extrusionOk="0">
                <a:moveTo>
                  <a:pt x="0" y="2226861"/>
                </a:moveTo>
                <a:lnTo>
                  <a:pt x="2226862" y="2226861"/>
                </a:lnTo>
                <a:lnTo>
                  <a:pt x="2226862" y="0"/>
                </a:lnTo>
                <a:lnTo>
                  <a:pt x="0" y="0"/>
                </a:lnTo>
                <a:lnTo>
                  <a:pt x="0" y="2226861"/>
                </a:lnTo>
                <a:close/>
              </a:path>
            </a:pathLst>
          </a:custGeom>
          <a:blipFill rotWithShape="1">
            <a:blip r:embed="rId3">
              <a:alphaModFix/>
            </a:blip>
            <a:stretch>
              <a:fillRect/>
            </a:stretch>
          </a:blipFill>
          <a:ln>
            <a:noFill/>
          </a:ln>
        </p:spPr>
      </p:sp>
      <p:sp>
        <p:nvSpPr>
          <p:cNvPr id="1833" name="Google Shape;1833;p154"/>
          <p:cNvSpPr/>
          <p:nvPr/>
        </p:nvSpPr>
        <p:spPr>
          <a:xfrm>
            <a:off x="8146393" y="3044746"/>
            <a:ext cx="974963" cy="911147"/>
          </a:xfrm>
          <a:custGeom>
            <a:avLst/>
            <a:gdLst/>
            <a:ahLst/>
            <a:cxnLst/>
            <a:rect l="l" t="t" r="r" b="b"/>
            <a:pathLst>
              <a:path w="1949925" h="1822294" extrusionOk="0">
                <a:moveTo>
                  <a:pt x="0" y="0"/>
                </a:moveTo>
                <a:lnTo>
                  <a:pt x="1949925" y="0"/>
                </a:lnTo>
                <a:lnTo>
                  <a:pt x="1949925" y="1822294"/>
                </a:lnTo>
                <a:lnTo>
                  <a:pt x="0" y="1822294"/>
                </a:lnTo>
                <a:lnTo>
                  <a:pt x="0" y="0"/>
                </a:lnTo>
                <a:close/>
              </a:path>
            </a:pathLst>
          </a:custGeom>
          <a:blipFill rotWithShape="1">
            <a:blip r:embed="rId4">
              <a:alphaModFix/>
            </a:blip>
            <a:stretch>
              <a:fillRect/>
            </a:stretch>
          </a:blipFill>
          <a:ln>
            <a:noFill/>
          </a:ln>
        </p:spPr>
      </p:sp>
      <p:sp>
        <p:nvSpPr>
          <p:cNvPr id="1834" name="Google Shape;1834;p154"/>
          <p:cNvSpPr/>
          <p:nvPr/>
        </p:nvSpPr>
        <p:spPr>
          <a:xfrm rot="10800000">
            <a:off x="8080332" y="4075153"/>
            <a:ext cx="1113431" cy="1057759"/>
          </a:xfrm>
          <a:custGeom>
            <a:avLst/>
            <a:gdLst/>
            <a:ahLst/>
            <a:cxnLst/>
            <a:rect l="l" t="t" r="r" b="b"/>
            <a:pathLst>
              <a:path w="2226862" h="2226862" extrusionOk="0">
                <a:moveTo>
                  <a:pt x="2226862" y="2226862"/>
                </a:moveTo>
                <a:lnTo>
                  <a:pt x="0" y="2226862"/>
                </a:lnTo>
                <a:lnTo>
                  <a:pt x="0" y="0"/>
                </a:lnTo>
                <a:lnTo>
                  <a:pt x="2226862" y="0"/>
                </a:lnTo>
                <a:lnTo>
                  <a:pt x="2226862" y="2226862"/>
                </a:lnTo>
                <a:close/>
              </a:path>
            </a:pathLst>
          </a:custGeom>
          <a:blipFill rotWithShape="1">
            <a:blip r:embed="rId5">
              <a:alphaModFix/>
            </a:blip>
            <a:stretch>
              <a:fillRect/>
            </a:stretch>
          </a:blipFill>
          <a:ln>
            <a:noFill/>
          </a:ln>
        </p:spPr>
      </p:sp>
      <p:grpSp>
        <p:nvGrpSpPr>
          <p:cNvPr id="1835" name="Google Shape;1835;p154"/>
          <p:cNvGrpSpPr/>
          <p:nvPr/>
        </p:nvGrpSpPr>
        <p:grpSpPr>
          <a:xfrm>
            <a:off x="5852241" y="2963872"/>
            <a:ext cx="1114280" cy="1113157"/>
            <a:chOff x="0" y="0"/>
            <a:chExt cx="785700" cy="784908"/>
          </a:xfrm>
        </p:grpSpPr>
        <p:sp>
          <p:nvSpPr>
            <p:cNvPr id="1836" name="Google Shape;1836;p154"/>
            <p:cNvSpPr/>
            <p:nvPr/>
          </p:nvSpPr>
          <p:spPr>
            <a:xfrm>
              <a:off x="0" y="0"/>
              <a:ext cx="785560" cy="784908"/>
            </a:xfrm>
            <a:custGeom>
              <a:avLst/>
              <a:gdLst/>
              <a:ahLst/>
              <a:cxnLst/>
              <a:rect l="l" t="t" r="r" b="b"/>
              <a:pathLst>
                <a:path w="785560" h="784908" extrusionOk="0">
                  <a:moveTo>
                    <a:pt x="0" y="0"/>
                  </a:moveTo>
                  <a:lnTo>
                    <a:pt x="785560" y="0"/>
                  </a:lnTo>
                  <a:lnTo>
                    <a:pt x="785560" y="784908"/>
                  </a:lnTo>
                  <a:lnTo>
                    <a:pt x="0" y="784908"/>
                  </a:lnTo>
                  <a:close/>
                </a:path>
              </a:pathLst>
            </a:custGeom>
            <a:solidFill>
              <a:srgbClr val="9FE3D0"/>
            </a:solidFill>
            <a:ln>
              <a:noFill/>
            </a:ln>
          </p:spPr>
        </p:sp>
        <p:sp>
          <p:nvSpPr>
            <p:cNvPr id="1837" name="Google Shape;1837;p154"/>
            <p:cNvSpPr txBox="1"/>
            <p:nvPr/>
          </p:nvSpPr>
          <p:spPr>
            <a:xfrm>
              <a:off x="0" y="0"/>
              <a:ext cx="7857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38" name="Google Shape;1838;p154"/>
          <p:cNvGrpSpPr/>
          <p:nvPr/>
        </p:nvGrpSpPr>
        <p:grpSpPr>
          <a:xfrm>
            <a:off x="6965050" y="4077300"/>
            <a:ext cx="1111727" cy="1044477"/>
            <a:chOff x="0" y="0"/>
            <a:chExt cx="783900" cy="784908"/>
          </a:xfrm>
        </p:grpSpPr>
        <p:sp>
          <p:nvSpPr>
            <p:cNvPr id="1839" name="Google Shape;1839;p154"/>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1840" name="Google Shape;1840;p154"/>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41" name="Google Shape;1841;p154"/>
          <p:cNvSpPr/>
          <p:nvPr/>
        </p:nvSpPr>
        <p:spPr>
          <a:xfrm rot="-5400000">
            <a:off x="7018401" y="4062166"/>
            <a:ext cx="1039795" cy="1084073"/>
          </a:xfrm>
          <a:custGeom>
            <a:avLst/>
            <a:gdLst/>
            <a:ahLst/>
            <a:cxnLst/>
            <a:rect l="l" t="t" r="r" b="b"/>
            <a:pathLst>
              <a:path w="2132913" h="2168146" extrusionOk="0">
                <a:moveTo>
                  <a:pt x="0" y="0"/>
                </a:moveTo>
                <a:lnTo>
                  <a:pt x="2132914" y="0"/>
                </a:lnTo>
                <a:lnTo>
                  <a:pt x="2132914" y="2168146"/>
                </a:lnTo>
                <a:lnTo>
                  <a:pt x="0" y="2168146"/>
                </a:lnTo>
                <a:lnTo>
                  <a:pt x="0" y="0"/>
                </a:lnTo>
                <a:close/>
              </a:path>
            </a:pathLst>
          </a:custGeom>
          <a:blipFill rotWithShape="1">
            <a:blip r:embed="rId6">
              <a:alphaModFix/>
            </a:blip>
            <a:stretch>
              <a:fillRect/>
            </a:stretch>
          </a:blipFill>
          <a:ln>
            <a:noFill/>
          </a:ln>
        </p:spPr>
      </p:sp>
      <p:sp>
        <p:nvSpPr>
          <p:cNvPr id="1842" name="Google Shape;1842;p154"/>
          <p:cNvSpPr/>
          <p:nvPr/>
        </p:nvSpPr>
        <p:spPr>
          <a:xfrm rot="5400000">
            <a:off x="5998600" y="3057015"/>
            <a:ext cx="820714" cy="977040"/>
          </a:xfrm>
          <a:custGeom>
            <a:avLst/>
            <a:gdLst/>
            <a:ahLst/>
            <a:cxnLst/>
            <a:rect l="l" t="t" r="r" b="b"/>
            <a:pathLst>
              <a:path w="1641428" h="1954081" extrusionOk="0">
                <a:moveTo>
                  <a:pt x="0" y="0"/>
                </a:moveTo>
                <a:lnTo>
                  <a:pt x="1641428" y="0"/>
                </a:lnTo>
                <a:lnTo>
                  <a:pt x="1641428" y="1954081"/>
                </a:lnTo>
                <a:lnTo>
                  <a:pt x="0" y="1954081"/>
                </a:lnTo>
                <a:lnTo>
                  <a:pt x="0" y="0"/>
                </a:lnTo>
                <a:close/>
              </a:path>
            </a:pathLst>
          </a:custGeom>
          <a:blipFill rotWithShape="1">
            <a:blip r:embed="rId7">
              <a:alphaModFix/>
            </a:blip>
            <a:stretch>
              <a:fillRect/>
            </a:stretch>
          </a:blipFill>
          <a:ln>
            <a:noFill/>
          </a:ln>
        </p:spPr>
      </p:sp>
      <p:sp>
        <p:nvSpPr>
          <p:cNvPr id="1843" name="Google Shape;1843;p154"/>
          <p:cNvSpPr/>
          <p:nvPr/>
        </p:nvSpPr>
        <p:spPr>
          <a:xfrm>
            <a:off x="5898545" y="4105046"/>
            <a:ext cx="1021440" cy="1021440"/>
          </a:xfrm>
          <a:custGeom>
            <a:avLst/>
            <a:gdLst/>
            <a:ahLst/>
            <a:cxnLst/>
            <a:rect l="l" t="t" r="r" b="b"/>
            <a:pathLst>
              <a:path w="2042880" h="2042880" extrusionOk="0">
                <a:moveTo>
                  <a:pt x="0" y="0"/>
                </a:moveTo>
                <a:lnTo>
                  <a:pt x="2042880" y="0"/>
                </a:lnTo>
                <a:lnTo>
                  <a:pt x="2042880" y="2042880"/>
                </a:lnTo>
                <a:lnTo>
                  <a:pt x="0" y="2042880"/>
                </a:lnTo>
                <a:lnTo>
                  <a:pt x="0" y="0"/>
                </a:lnTo>
                <a:close/>
              </a:path>
            </a:pathLst>
          </a:custGeom>
          <a:blipFill rotWithShape="1">
            <a:blip r:embed="rId8">
              <a:alphaModFix/>
            </a:blip>
            <a:stretch>
              <a:fillRect/>
            </a:stretch>
          </a:blipFill>
          <a:ln>
            <a:noFill/>
          </a:ln>
        </p:spPr>
      </p:sp>
      <p:sp>
        <p:nvSpPr>
          <p:cNvPr id="1844" name="Google Shape;1844;p154"/>
          <p:cNvSpPr/>
          <p:nvPr/>
        </p:nvSpPr>
        <p:spPr>
          <a:xfrm>
            <a:off x="145521" y="4633865"/>
            <a:ext cx="2291810" cy="426532"/>
          </a:xfrm>
          <a:custGeom>
            <a:avLst/>
            <a:gdLst/>
            <a:ahLst/>
            <a:cxnLst/>
            <a:rect l="l" t="t" r="r" b="b"/>
            <a:pathLst>
              <a:path w="4583621" h="853063" extrusionOk="0">
                <a:moveTo>
                  <a:pt x="0" y="0"/>
                </a:moveTo>
                <a:lnTo>
                  <a:pt x="4583621" y="0"/>
                </a:lnTo>
                <a:lnTo>
                  <a:pt x="4583621" y="853063"/>
                </a:lnTo>
                <a:lnTo>
                  <a:pt x="0" y="853063"/>
                </a:lnTo>
                <a:lnTo>
                  <a:pt x="0" y="0"/>
                </a:lnTo>
                <a:close/>
              </a:path>
            </a:pathLst>
          </a:custGeom>
          <a:blipFill rotWithShape="1">
            <a:blip r:embed="rId9">
              <a:alphaModFix/>
            </a:blip>
            <a:stretch>
              <a:fillRect/>
            </a:stretch>
          </a:blipFill>
          <a:ln>
            <a:noFill/>
          </a:ln>
        </p:spPr>
      </p:sp>
      <p:sp>
        <p:nvSpPr>
          <p:cNvPr id="1845" name="Google Shape;1845;p154"/>
          <p:cNvSpPr/>
          <p:nvPr/>
        </p:nvSpPr>
        <p:spPr>
          <a:xfrm>
            <a:off x="8119674" y="806326"/>
            <a:ext cx="1046433" cy="1046433"/>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8">
              <a:alphaModFix/>
            </a:blip>
            <a:stretch>
              <a:fillRect/>
            </a:stretch>
          </a:blipFill>
          <a:ln>
            <a:noFill/>
          </a:ln>
        </p:spPr>
      </p:sp>
      <p:grpSp>
        <p:nvGrpSpPr>
          <p:cNvPr id="1846" name="Google Shape;1846;p154"/>
          <p:cNvGrpSpPr/>
          <p:nvPr/>
        </p:nvGrpSpPr>
        <p:grpSpPr>
          <a:xfrm>
            <a:off x="8073638" y="1848100"/>
            <a:ext cx="1111495" cy="1115462"/>
            <a:chOff x="0" y="0"/>
            <a:chExt cx="3004853" cy="2974566"/>
          </a:xfrm>
        </p:grpSpPr>
        <p:grpSp>
          <p:nvGrpSpPr>
            <p:cNvPr id="1847" name="Google Shape;1847;p154"/>
            <p:cNvGrpSpPr/>
            <p:nvPr/>
          </p:nvGrpSpPr>
          <p:grpSpPr>
            <a:xfrm>
              <a:off x="0" y="0"/>
              <a:ext cx="3004853" cy="2974566"/>
              <a:chOff x="0" y="0"/>
              <a:chExt cx="792900" cy="784908"/>
            </a:xfrm>
          </p:grpSpPr>
          <p:sp>
            <p:nvSpPr>
              <p:cNvPr id="1848" name="Google Shape;1848;p154"/>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7941D"/>
              </a:solidFill>
              <a:ln>
                <a:noFill/>
              </a:ln>
            </p:spPr>
          </p:sp>
          <p:sp>
            <p:nvSpPr>
              <p:cNvPr id="1849" name="Google Shape;1849;p154"/>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50" name="Google Shape;1850;p154"/>
            <p:cNvSpPr/>
            <p:nvPr/>
          </p:nvSpPr>
          <p:spPr>
            <a:xfrm>
              <a:off x="0" y="78232"/>
              <a:ext cx="3004456" cy="2896299"/>
            </a:xfrm>
            <a:custGeom>
              <a:avLst/>
              <a:gdLst/>
              <a:ahLst/>
              <a:cxnLst/>
              <a:rect l="l" t="t" r="r" b="b"/>
              <a:pathLst>
                <a:path w="3004456" h="2896299" extrusionOk="0">
                  <a:moveTo>
                    <a:pt x="0" y="0"/>
                  </a:moveTo>
                  <a:lnTo>
                    <a:pt x="3004456" y="0"/>
                  </a:lnTo>
                  <a:lnTo>
                    <a:pt x="3004456" y="2896299"/>
                  </a:lnTo>
                  <a:lnTo>
                    <a:pt x="0" y="2896299"/>
                  </a:lnTo>
                  <a:lnTo>
                    <a:pt x="0" y="0"/>
                  </a:lnTo>
                  <a:close/>
                </a:path>
              </a:pathLst>
            </a:custGeom>
            <a:blipFill rotWithShape="1">
              <a:blip r:embed="rId10">
                <a:alphaModFix/>
              </a:blip>
              <a:stretch>
                <a:fillRect b="-5449"/>
              </a:stretch>
            </a:blipFill>
            <a:ln>
              <a:noFill/>
            </a:ln>
          </p:spPr>
        </p:sp>
      </p:grpSp>
      <p:sp>
        <p:nvSpPr>
          <p:cNvPr id="1851" name="Google Shape;1851;p154"/>
          <p:cNvSpPr txBox="1"/>
          <p:nvPr/>
        </p:nvSpPr>
        <p:spPr>
          <a:xfrm>
            <a:off x="2451600" y="4700888"/>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White blank slide">
  <p:cSld name="CUSTOM_54">
    <p:bg>
      <p:bgPr>
        <a:solidFill>
          <a:schemeClr val="lt1"/>
        </a:solidFill>
        <a:effectLst/>
      </p:bgPr>
    </p:bg>
    <p:spTree>
      <p:nvGrpSpPr>
        <p:cNvPr id="1" name="Shape 1852"/>
        <p:cNvGrpSpPr/>
        <p:nvPr/>
      </p:nvGrpSpPr>
      <p:grpSpPr>
        <a:xfrm>
          <a:off x="0" y="0"/>
          <a:ext cx="0" cy="0"/>
          <a:chOff x="0" y="0"/>
          <a:chExt cx="0" cy="0"/>
        </a:xfrm>
      </p:grpSpPr>
      <p:sp>
        <p:nvSpPr>
          <p:cNvPr id="1853" name="Google Shape;1853;p155"/>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Problem/solution 1">
  <p:cSld name="CUSTOM_19_1">
    <p:bg>
      <p:bgPr>
        <a:solidFill>
          <a:schemeClr val="lt1"/>
        </a:solidFill>
        <a:effectLst/>
      </p:bgPr>
    </p:bg>
    <p:spTree>
      <p:nvGrpSpPr>
        <p:cNvPr id="1" name="Shape 1854"/>
        <p:cNvGrpSpPr/>
        <p:nvPr/>
      </p:nvGrpSpPr>
      <p:grpSpPr>
        <a:xfrm>
          <a:off x="0" y="0"/>
          <a:ext cx="0" cy="0"/>
          <a:chOff x="0" y="0"/>
          <a:chExt cx="0" cy="0"/>
        </a:xfrm>
      </p:grpSpPr>
      <p:grpSp>
        <p:nvGrpSpPr>
          <p:cNvPr id="1855" name="Google Shape;1855;p156"/>
          <p:cNvGrpSpPr/>
          <p:nvPr/>
        </p:nvGrpSpPr>
        <p:grpSpPr>
          <a:xfrm>
            <a:off x="-51425" y="0"/>
            <a:ext cx="4623533" cy="5143662"/>
            <a:chOff x="0" y="0"/>
            <a:chExt cx="3215700" cy="3640500"/>
          </a:xfrm>
        </p:grpSpPr>
        <p:sp>
          <p:nvSpPr>
            <p:cNvPr id="1856" name="Google Shape;1856;p156"/>
            <p:cNvSpPr/>
            <p:nvPr/>
          </p:nvSpPr>
          <p:spPr>
            <a:xfrm>
              <a:off x="0" y="0"/>
              <a:ext cx="3215641" cy="3640398"/>
            </a:xfrm>
            <a:custGeom>
              <a:avLst/>
              <a:gdLst/>
              <a:ahLst/>
              <a:cxnLst/>
              <a:rect l="l" t="t" r="r" b="b"/>
              <a:pathLst>
                <a:path w="3215641" h="3640398" extrusionOk="0">
                  <a:moveTo>
                    <a:pt x="0" y="0"/>
                  </a:moveTo>
                  <a:lnTo>
                    <a:pt x="3215641" y="0"/>
                  </a:lnTo>
                  <a:lnTo>
                    <a:pt x="3215641" y="3640398"/>
                  </a:lnTo>
                  <a:lnTo>
                    <a:pt x="0" y="3640398"/>
                  </a:lnTo>
                  <a:close/>
                </a:path>
              </a:pathLst>
            </a:custGeom>
            <a:solidFill>
              <a:srgbClr val="E9ECF5"/>
            </a:solidFill>
            <a:ln>
              <a:noFill/>
            </a:ln>
          </p:spPr>
        </p:sp>
        <p:sp>
          <p:nvSpPr>
            <p:cNvPr id="1857" name="Google Shape;1857;p156"/>
            <p:cNvSpPr txBox="1"/>
            <p:nvPr/>
          </p:nvSpPr>
          <p:spPr>
            <a:xfrm>
              <a:off x="0" y="0"/>
              <a:ext cx="3215700" cy="36405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58" name="Google Shape;1858;p156"/>
          <p:cNvSpPr/>
          <p:nvPr/>
        </p:nvSpPr>
        <p:spPr>
          <a:xfrm>
            <a:off x="4308878" y="2167699"/>
            <a:ext cx="526245" cy="526245"/>
          </a:xfrm>
          <a:custGeom>
            <a:avLst/>
            <a:gdLst/>
            <a:ahLst/>
            <a:cxnLst/>
            <a:rect l="l" t="t" r="r" b="b"/>
            <a:pathLst>
              <a:path w="1052489" h="1052489" extrusionOk="0">
                <a:moveTo>
                  <a:pt x="0" y="0"/>
                </a:moveTo>
                <a:lnTo>
                  <a:pt x="1052488" y="0"/>
                </a:lnTo>
                <a:lnTo>
                  <a:pt x="1052488" y="1052489"/>
                </a:lnTo>
                <a:lnTo>
                  <a:pt x="0" y="1052489"/>
                </a:lnTo>
                <a:lnTo>
                  <a:pt x="0" y="0"/>
                </a:lnTo>
                <a:close/>
              </a:path>
            </a:pathLst>
          </a:custGeom>
          <a:blipFill rotWithShape="1">
            <a:blip r:embed="rId2">
              <a:alphaModFix/>
            </a:blip>
            <a:stretch>
              <a:fillRect/>
            </a:stretch>
          </a:blipFill>
          <a:ln>
            <a:noFill/>
          </a:ln>
        </p:spPr>
      </p:sp>
      <p:sp>
        <p:nvSpPr>
          <p:cNvPr id="1859" name="Google Shape;1859;p156"/>
          <p:cNvSpPr/>
          <p:nvPr/>
        </p:nvSpPr>
        <p:spPr>
          <a:xfrm rot="5400000">
            <a:off x="1095936" y="4093234"/>
            <a:ext cx="922608" cy="1086584"/>
          </a:xfrm>
          <a:custGeom>
            <a:avLst/>
            <a:gdLst/>
            <a:ahLst/>
            <a:cxnLst/>
            <a:rect l="l" t="t" r="r" b="b"/>
            <a:pathLst>
              <a:path w="1845217" h="2173168" extrusionOk="0">
                <a:moveTo>
                  <a:pt x="0" y="0"/>
                </a:moveTo>
                <a:lnTo>
                  <a:pt x="1845217" y="0"/>
                </a:lnTo>
                <a:lnTo>
                  <a:pt x="1845217" y="2173168"/>
                </a:lnTo>
                <a:lnTo>
                  <a:pt x="0" y="2173168"/>
                </a:lnTo>
                <a:lnTo>
                  <a:pt x="0" y="0"/>
                </a:lnTo>
                <a:close/>
              </a:path>
            </a:pathLst>
          </a:custGeom>
          <a:blipFill rotWithShape="1">
            <a:blip r:embed="rId3">
              <a:alphaModFix/>
            </a:blip>
            <a:stretch>
              <a:fillRect/>
            </a:stretch>
          </a:blipFill>
          <a:ln>
            <a:noFill/>
          </a:ln>
        </p:spPr>
      </p:sp>
      <p:sp>
        <p:nvSpPr>
          <p:cNvPr id="1860" name="Google Shape;1860;p15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861" name="Google Shape;1861;p156"/>
          <p:cNvSpPr/>
          <p:nvPr/>
        </p:nvSpPr>
        <p:spPr>
          <a:xfrm rot="5400000" flipH="1">
            <a:off x="-29642" y="4200708"/>
            <a:ext cx="924706" cy="968279"/>
          </a:xfrm>
          <a:custGeom>
            <a:avLst/>
            <a:gdLst/>
            <a:ahLst/>
            <a:cxnLst/>
            <a:rect l="l" t="t" r="r" b="b"/>
            <a:pathLst>
              <a:path w="1936557" h="1936557" extrusionOk="0">
                <a:moveTo>
                  <a:pt x="1936557" y="0"/>
                </a:moveTo>
                <a:lnTo>
                  <a:pt x="0" y="0"/>
                </a:lnTo>
                <a:lnTo>
                  <a:pt x="0" y="1936557"/>
                </a:lnTo>
                <a:lnTo>
                  <a:pt x="1936557" y="1936557"/>
                </a:lnTo>
                <a:lnTo>
                  <a:pt x="1936557" y="0"/>
                </a:lnTo>
                <a:close/>
              </a:path>
            </a:pathLst>
          </a:custGeom>
          <a:blipFill rotWithShape="1">
            <a:blip r:embed="rId5">
              <a:alphaModFix/>
            </a:blip>
            <a:stretch>
              <a:fillRect/>
            </a:stretch>
          </a:blipFill>
          <a:ln>
            <a:noFill/>
          </a:ln>
        </p:spPr>
      </p:sp>
      <p:sp>
        <p:nvSpPr>
          <p:cNvPr id="1862" name="Google Shape;1862;p156"/>
          <p:cNvSpPr txBox="1"/>
          <p:nvPr/>
        </p:nvSpPr>
        <p:spPr>
          <a:xfrm>
            <a:off x="4634263"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shape photo on the left">
  <p:cSld name="CUSTOM_57">
    <p:spTree>
      <p:nvGrpSpPr>
        <p:cNvPr id="1" name="Shape 214"/>
        <p:cNvGrpSpPr/>
        <p:nvPr/>
      </p:nvGrpSpPr>
      <p:grpSpPr>
        <a:xfrm>
          <a:off x="0" y="0"/>
          <a:ext cx="0" cy="0"/>
          <a:chOff x="0" y="0"/>
          <a:chExt cx="0" cy="0"/>
        </a:xfrm>
      </p:grpSpPr>
      <p:sp>
        <p:nvSpPr>
          <p:cNvPr id="215" name="Google Shape;215;p17"/>
          <p:cNvSpPr/>
          <p:nvPr/>
        </p:nvSpPr>
        <p:spPr>
          <a:xfrm>
            <a:off x="3467825" y="3563150"/>
            <a:ext cx="995317" cy="1172215"/>
          </a:xfrm>
          <a:custGeom>
            <a:avLst/>
            <a:gdLst/>
            <a:ahLst/>
            <a:cxnLst/>
            <a:rect l="l" t="t" r="r" b="b"/>
            <a:pathLst>
              <a:path w="2020948" h="2380132" extrusionOk="0">
                <a:moveTo>
                  <a:pt x="0" y="0"/>
                </a:moveTo>
                <a:lnTo>
                  <a:pt x="2020949" y="0"/>
                </a:lnTo>
                <a:lnTo>
                  <a:pt x="2020949" y="2380132"/>
                </a:lnTo>
                <a:lnTo>
                  <a:pt x="0" y="2380132"/>
                </a:lnTo>
                <a:lnTo>
                  <a:pt x="0" y="0"/>
                </a:lnTo>
                <a:close/>
              </a:path>
            </a:pathLst>
          </a:custGeom>
          <a:blipFill rotWithShape="1">
            <a:blip r:embed="rId2">
              <a:alphaModFix/>
            </a:blip>
            <a:stretch>
              <a:fillRect/>
            </a:stretch>
          </a:blipFill>
          <a:ln>
            <a:noFill/>
          </a:ln>
        </p:spPr>
      </p:sp>
      <p:sp>
        <p:nvSpPr>
          <p:cNvPr id="216" name="Google Shape;216;p17"/>
          <p:cNvSpPr/>
          <p:nvPr/>
        </p:nvSpPr>
        <p:spPr>
          <a:xfrm>
            <a:off x="7701180" y="47407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217" name="Google Shape;217;p17"/>
          <p:cNvSpPr txBox="1">
            <a:spLocks noGrp="1"/>
          </p:cNvSpPr>
          <p:nvPr>
            <p:ph type="title"/>
          </p:nvPr>
        </p:nvSpPr>
        <p:spPr>
          <a:xfrm>
            <a:off x="4720625" y="342900"/>
            <a:ext cx="4150200" cy="8181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17"/>
          <p:cNvSpPr txBox="1">
            <a:spLocks noGrp="1"/>
          </p:cNvSpPr>
          <p:nvPr>
            <p:ph type="body" idx="1"/>
          </p:nvPr>
        </p:nvSpPr>
        <p:spPr>
          <a:xfrm>
            <a:off x="4867725" y="1463044"/>
            <a:ext cx="3972000" cy="32724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19" name="Google Shape;219;p17"/>
          <p:cNvSpPr txBox="1"/>
          <p:nvPr/>
        </p:nvSpPr>
        <p:spPr>
          <a:xfrm>
            <a:off x="6978150" y="49272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lor background with picture, text on white (1)">
  <p:cSld name="CUSTOM_6">
    <p:bg>
      <p:bgPr>
        <a:solidFill>
          <a:schemeClr val="lt1"/>
        </a:solidFill>
        <a:effectLst/>
      </p:bgPr>
    </p:bg>
    <p:spTree>
      <p:nvGrpSpPr>
        <p:cNvPr id="1" name="Shape 220"/>
        <p:cNvGrpSpPr/>
        <p:nvPr/>
      </p:nvGrpSpPr>
      <p:grpSpPr>
        <a:xfrm>
          <a:off x="0" y="0"/>
          <a:ext cx="0" cy="0"/>
          <a:chOff x="0" y="0"/>
          <a:chExt cx="0" cy="0"/>
        </a:xfrm>
      </p:grpSpPr>
      <p:grpSp>
        <p:nvGrpSpPr>
          <p:cNvPr id="221" name="Google Shape;221;p18"/>
          <p:cNvGrpSpPr/>
          <p:nvPr/>
        </p:nvGrpSpPr>
        <p:grpSpPr>
          <a:xfrm>
            <a:off x="0" y="0"/>
            <a:ext cx="4812014" cy="5143735"/>
            <a:chOff x="0" y="0"/>
            <a:chExt cx="4031175" cy="4391100"/>
          </a:xfrm>
        </p:grpSpPr>
        <p:sp>
          <p:nvSpPr>
            <p:cNvPr id="222" name="Google Shape;222;p18"/>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FCDAB1"/>
            </a:solidFill>
            <a:ln>
              <a:noFill/>
            </a:ln>
          </p:spPr>
        </p:sp>
        <p:sp>
          <p:nvSpPr>
            <p:cNvPr id="223" name="Google Shape;223;p18"/>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24" name="Google Shape;224;p18"/>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225" name="Google Shape;225;p18"/>
          <p:cNvSpPr/>
          <p:nvPr/>
        </p:nvSpPr>
        <p:spPr>
          <a:xfrm>
            <a:off x="91462" y="47746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3">
              <a:alphaModFix/>
            </a:blip>
            <a:stretch>
              <a:fillRect/>
            </a:stretch>
          </a:blipFill>
          <a:ln>
            <a:noFill/>
          </a:ln>
        </p:spPr>
      </p:sp>
      <p:sp>
        <p:nvSpPr>
          <p:cNvPr id="226" name="Google Shape;226;p18"/>
          <p:cNvSpPr>
            <a:spLocks noGrp="1"/>
          </p:cNvSpPr>
          <p:nvPr>
            <p:ph type="pic" idx="2"/>
          </p:nvPr>
        </p:nvSpPr>
        <p:spPr>
          <a:xfrm>
            <a:off x="717550" y="921450"/>
            <a:ext cx="3600600" cy="3469500"/>
          </a:xfrm>
          <a:prstGeom prst="rect">
            <a:avLst/>
          </a:prstGeom>
          <a:noFill/>
          <a:ln>
            <a:noFill/>
          </a:ln>
        </p:spPr>
      </p:sp>
      <p:sp>
        <p:nvSpPr>
          <p:cNvPr id="227" name="Google Shape;227;p18"/>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4">
              <a:alphaModFix/>
            </a:blip>
            <a:stretch>
              <a:fillRect/>
            </a:stretch>
          </a:blipFill>
          <a:ln>
            <a:noFill/>
          </a:ln>
        </p:spPr>
      </p:sp>
      <p:sp>
        <p:nvSpPr>
          <p:cNvPr id="228" name="Google Shape;228;p18"/>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9" name="Google Shape;229;p18"/>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30" name="Google Shape;230;p18"/>
          <p:cNvSpPr txBox="1"/>
          <p:nvPr/>
        </p:nvSpPr>
        <p:spPr>
          <a:xfrm>
            <a:off x="0" y="49274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lor background with picture, text on white (2)">
  <p:cSld name="CUSTOM_7">
    <p:bg>
      <p:bgPr>
        <a:solidFill>
          <a:srgbClr val="FFFFFF"/>
        </a:solidFill>
        <a:effectLst/>
      </p:bgPr>
    </p:bg>
    <p:spTree>
      <p:nvGrpSpPr>
        <p:cNvPr id="1" name="Shape 231"/>
        <p:cNvGrpSpPr/>
        <p:nvPr/>
      </p:nvGrpSpPr>
      <p:grpSpPr>
        <a:xfrm>
          <a:off x="0" y="0"/>
          <a:ext cx="0" cy="0"/>
          <a:chOff x="0" y="0"/>
          <a:chExt cx="0" cy="0"/>
        </a:xfrm>
      </p:grpSpPr>
      <p:grpSp>
        <p:nvGrpSpPr>
          <p:cNvPr id="232" name="Google Shape;232;p19"/>
          <p:cNvGrpSpPr/>
          <p:nvPr/>
        </p:nvGrpSpPr>
        <p:grpSpPr>
          <a:xfrm>
            <a:off x="0" y="-25"/>
            <a:ext cx="4812014" cy="5143295"/>
            <a:chOff x="0" y="0"/>
            <a:chExt cx="4031175" cy="4391100"/>
          </a:xfrm>
        </p:grpSpPr>
        <p:sp>
          <p:nvSpPr>
            <p:cNvPr id="233" name="Google Shape;233;p19"/>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EF1C6"/>
            </a:solidFill>
            <a:ln>
              <a:noFill/>
            </a:ln>
          </p:spPr>
        </p:sp>
        <p:sp>
          <p:nvSpPr>
            <p:cNvPr id="234" name="Google Shape;234;p19"/>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35" name="Google Shape;235;p19"/>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236" name="Google Shape;236;p19"/>
          <p:cNvSpPr>
            <a:spLocks noGrp="1"/>
          </p:cNvSpPr>
          <p:nvPr>
            <p:ph type="pic" idx="2"/>
          </p:nvPr>
        </p:nvSpPr>
        <p:spPr>
          <a:xfrm>
            <a:off x="717550" y="921450"/>
            <a:ext cx="3600600" cy="3469500"/>
          </a:xfrm>
          <a:prstGeom prst="rect">
            <a:avLst/>
          </a:prstGeom>
          <a:noFill/>
          <a:ln>
            <a:noFill/>
          </a:ln>
        </p:spPr>
      </p:sp>
      <p:sp>
        <p:nvSpPr>
          <p:cNvPr id="237" name="Google Shape;237;p19"/>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3">
              <a:alphaModFix/>
            </a:blip>
            <a:stretch>
              <a:fillRect/>
            </a:stretch>
          </a:blipFill>
          <a:ln>
            <a:noFill/>
          </a:ln>
        </p:spPr>
      </p:sp>
      <p:sp>
        <p:nvSpPr>
          <p:cNvPr id="238" name="Google Shape;238;p19"/>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19"/>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40" name="Google Shape;240;p19"/>
          <p:cNvSpPr/>
          <p:nvPr/>
        </p:nvSpPr>
        <p:spPr>
          <a:xfrm>
            <a:off x="91462" y="47746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4">
              <a:alphaModFix/>
            </a:blip>
            <a:stretch>
              <a:fillRect/>
            </a:stretch>
          </a:blipFill>
          <a:ln>
            <a:noFill/>
          </a:ln>
        </p:spPr>
      </p:sp>
      <p:sp>
        <p:nvSpPr>
          <p:cNvPr id="241" name="Google Shape;241;p19"/>
          <p:cNvSpPr txBox="1"/>
          <p:nvPr/>
        </p:nvSpPr>
        <p:spPr>
          <a:xfrm>
            <a:off x="0" y="49274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lor background with picture, text on white (3)">
  <p:cSld name="CUSTOM_9">
    <p:bg>
      <p:bgPr>
        <a:solidFill>
          <a:schemeClr val="lt1"/>
        </a:solidFill>
        <a:effectLst/>
      </p:bgPr>
    </p:bg>
    <p:spTree>
      <p:nvGrpSpPr>
        <p:cNvPr id="1" name="Shape 242"/>
        <p:cNvGrpSpPr/>
        <p:nvPr/>
      </p:nvGrpSpPr>
      <p:grpSpPr>
        <a:xfrm>
          <a:off x="0" y="0"/>
          <a:ext cx="0" cy="0"/>
          <a:chOff x="0" y="0"/>
          <a:chExt cx="0" cy="0"/>
        </a:xfrm>
      </p:grpSpPr>
      <p:grpSp>
        <p:nvGrpSpPr>
          <p:cNvPr id="243" name="Google Shape;243;p20"/>
          <p:cNvGrpSpPr/>
          <p:nvPr/>
        </p:nvGrpSpPr>
        <p:grpSpPr>
          <a:xfrm>
            <a:off x="-31900" y="-49000"/>
            <a:ext cx="4843860" cy="5192476"/>
            <a:chOff x="0" y="0"/>
            <a:chExt cx="4031175" cy="4391100"/>
          </a:xfrm>
        </p:grpSpPr>
        <p:sp>
          <p:nvSpPr>
            <p:cNvPr id="244" name="Google Shape;244;p20"/>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C1B3DD"/>
            </a:solidFill>
            <a:ln>
              <a:noFill/>
            </a:ln>
          </p:spPr>
        </p:sp>
        <p:sp>
          <p:nvSpPr>
            <p:cNvPr id="245" name="Google Shape;245;p20"/>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6" name="Google Shape;246;p20"/>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247" name="Google Shape;247;p20"/>
          <p:cNvSpPr>
            <a:spLocks noGrp="1"/>
          </p:cNvSpPr>
          <p:nvPr>
            <p:ph type="pic" idx="2"/>
          </p:nvPr>
        </p:nvSpPr>
        <p:spPr>
          <a:xfrm>
            <a:off x="717550" y="921450"/>
            <a:ext cx="3600600" cy="3469500"/>
          </a:xfrm>
          <a:prstGeom prst="rect">
            <a:avLst/>
          </a:prstGeom>
          <a:noFill/>
          <a:ln>
            <a:noFill/>
          </a:ln>
        </p:spPr>
      </p:sp>
      <p:sp>
        <p:nvSpPr>
          <p:cNvPr id="248" name="Google Shape;248;p20"/>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3">
              <a:alphaModFix/>
            </a:blip>
            <a:stretch>
              <a:fillRect/>
            </a:stretch>
          </a:blipFill>
          <a:ln>
            <a:noFill/>
          </a:ln>
        </p:spPr>
      </p:sp>
      <p:sp>
        <p:nvSpPr>
          <p:cNvPr id="249" name="Google Shape;249;p20"/>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20"/>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51" name="Google Shape;251;p20"/>
          <p:cNvSpPr/>
          <p:nvPr/>
        </p:nvSpPr>
        <p:spPr>
          <a:xfrm>
            <a:off x="91462" y="47746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4">
              <a:alphaModFix/>
            </a:blip>
            <a:stretch>
              <a:fillRect/>
            </a:stretch>
          </a:blipFill>
          <a:ln>
            <a:noFill/>
          </a:ln>
        </p:spPr>
      </p:sp>
      <p:sp>
        <p:nvSpPr>
          <p:cNvPr id="252" name="Google Shape;252;p20"/>
          <p:cNvSpPr txBox="1"/>
          <p:nvPr/>
        </p:nvSpPr>
        <p:spPr>
          <a:xfrm>
            <a:off x="0" y="49274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CUSTOM">
    <p:bg>
      <p:bgPr>
        <a:solidFill>
          <a:schemeClr val="lt1"/>
        </a:solidFill>
        <a:effectLst/>
      </p:bgPr>
    </p:bg>
    <p:spTree>
      <p:nvGrpSpPr>
        <p:cNvPr id="1" name="Shape 44"/>
        <p:cNvGrpSpPr/>
        <p:nvPr/>
      </p:nvGrpSpPr>
      <p:grpSpPr>
        <a:xfrm>
          <a:off x="0" y="0"/>
          <a:ext cx="0" cy="0"/>
          <a:chOff x="0" y="0"/>
          <a:chExt cx="0" cy="0"/>
        </a:xfrm>
      </p:grpSpPr>
      <p:grpSp>
        <p:nvGrpSpPr>
          <p:cNvPr id="45" name="Google Shape;45;p3"/>
          <p:cNvGrpSpPr/>
          <p:nvPr/>
        </p:nvGrpSpPr>
        <p:grpSpPr>
          <a:xfrm>
            <a:off x="0" y="0"/>
            <a:ext cx="9144437" cy="1291408"/>
            <a:chOff x="0" y="0"/>
            <a:chExt cx="6428427" cy="1148224"/>
          </a:xfrm>
        </p:grpSpPr>
        <p:sp>
          <p:nvSpPr>
            <p:cNvPr id="46" name="Google Shape;46;p3"/>
            <p:cNvSpPr/>
            <p:nvPr/>
          </p:nvSpPr>
          <p:spPr>
            <a:xfrm>
              <a:off x="0" y="0"/>
              <a:ext cx="6428427" cy="1148224"/>
            </a:xfrm>
            <a:custGeom>
              <a:avLst/>
              <a:gdLst/>
              <a:ahLst/>
              <a:cxnLst/>
              <a:rect l="l" t="t" r="r" b="b"/>
              <a:pathLst>
                <a:path w="6428427" h="1148224" extrusionOk="0">
                  <a:moveTo>
                    <a:pt x="0" y="0"/>
                  </a:moveTo>
                  <a:lnTo>
                    <a:pt x="6428427" y="0"/>
                  </a:lnTo>
                  <a:lnTo>
                    <a:pt x="6428427" y="1148224"/>
                  </a:lnTo>
                  <a:lnTo>
                    <a:pt x="0" y="1148224"/>
                  </a:lnTo>
                  <a:close/>
                </a:path>
              </a:pathLst>
            </a:custGeom>
            <a:solidFill>
              <a:srgbClr val="E9ECF5"/>
            </a:solidFill>
            <a:ln>
              <a:noFill/>
            </a:ln>
          </p:spPr>
        </p:sp>
        <p:sp>
          <p:nvSpPr>
            <p:cNvPr id="47" name="Google Shape;47;p3"/>
            <p:cNvSpPr txBox="1"/>
            <p:nvPr/>
          </p:nvSpPr>
          <p:spPr>
            <a:xfrm>
              <a:off x="0" y="43974"/>
              <a:ext cx="6393900" cy="11040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8" name="Google Shape;48;p3"/>
          <p:cNvSpPr/>
          <p:nvPr/>
        </p:nvSpPr>
        <p:spPr>
          <a:xfrm rot="10800000">
            <a:off x="7693850" y="189198"/>
            <a:ext cx="1055899" cy="988077"/>
          </a:xfrm>
          <a:custGeom>
            <a:avLst/>
            <a:gdLst/>
            <a:ahLst/>
            <a:cxnLst/>
            <a:rect l="l" t="t" r="r" b="b"/>
            <a:pathLst>
              <a:path w="2469939" h="2366651" extrusionOk="0">
                <a:moveTo>
                  <a:pt x="0" y="0"/>
                </a:moveTo>
                <a:lnTo>
                  <a:pt x="2469939" y="0"/>
                </a:lnTo>
                <a:lnTo>
                  <a:pt x="2469939" y="2366650"/>
                </a:lnTo>
                <a:lnTo>
                  <a:pt x="0" y="2366650"/>
                </a:lnTo>
                <a:lnTo>
                  <a:pt x="0" y="0"/>
                </a:lnTo>
                <a:close/>
              </a:path>
            </a:pathLst>
          </a:custGeom>
          <a:blipFill rotWithShape="1">
            <a:blip r:embed="rId2">
              <a:alphaModFix/>
            </a:blip>
            <a:stretch>
              <a:fillRect/>
            </a:stretch>
          </a:blipFill>
          <a:ln>
            <a:noFill/>
          </a:ln>
        </p:spPr>
      </p:sp>
      <p:sp>
        <p:nvSpPr>
          <p:cNvPr id="49" name="Google Shape;49;p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0" name="Google Shape;50;p3"/>
          <p:cNvSpPr txBox="1"/>
          <p:nvPr/>
        </p:nvSpPr>
        <p:spPr>
          <a:xfrm>
            <a:off x="514225" y="359975"/>
            <a:ext cx="4057800" cy="5388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 sz="3500" i="0" u="none" strike="noStrike" cap="none">
                <a:solidFill>
                  <a:srgbClr val="2A1B43"/>
                </a:solidFill>
                <a:latin typeface="Barlow"/>
                <a:ea typeface="Barlow"/>
                <a:cs typeface="Barlow"/>
                <a:sym typeface="Barlow"/>
              </a:rPr>
              <a:t>Agenda</a:t>
            </a:r>
            <a:endParaRPr sz="3500"/>
          </a:p>
        </p:txBody>
      </p:sp>
      <p:cxnSp>
        <p:nvCxnSpPr>
          <p:cNvPr id="51" name="Google Shape;51;p3"/>
          <p:cNvCxnSpPr/>
          <p:nvPr/>
        </p:nvCxnSpPr>
        <p:spPr>
          <a:xfrm>
            <a:off x="4557575" y="1541075"/>
            <a:ext cx="4200" cy="3275700"/>
          </a:xfrm>
          <a:prstGeom prst="straightConnector1">
            <a:avLst/>
          </a:prstGeom>
          <a:noFill/>
          <a:ln w="28575" cap="flat" cmpd="sng">
            <a:solidFill>
              <a:srgbClr val="2A1B43"/>
            </a:solidFill>
            <a:prstDash val="dash"/>
            <a:round/>
            <a:headEnd type="none" w="med" len="med"/>
            <a:tailEnd type="none" w="med" len="med"/>
          </a:ln>
        </p:spPr>
      </p:cxnSp>
      <p:sp>
        <p:nvSpPr>
          <p:cNvPr id="52" name="Google Shape;52;p3"/>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53" name="Google Shape;53;p3"/>
          <p:cNvSpPr/>
          <p:nvPr/>
        </p:nvSpPr>
        <p:spPr>
          <a:xfrm rot="-5400000">
            <a:off x="4104715" y="1540187"/>
            <a:ext cx="370200" cy="402300"/>
          </a:xfrm>
          <a:prstGeom prst="triangle">
            <a:avLst>
              <a:gd name="adj" fmla="val 50000"/>
            </a:avLst>
          </a:prstGeom>
          <a:solidFill>
            <a:srgbClr val="E9DEF4"/>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4" name="Google Shape;54;p3"/>
          <p:cNvSpPr/>
          <p:nvPr/>
        </p:nvSpPr>
        <p:spPr>
          <a:xfrm rot="5400000">
            <a:off x="4655239" y="2103762"/>
            <a:ext cx="370500" cy="402000"/>
          </a:xfrm>
          <a:prstGeom prst="triangle">
            <a:avLst>
              <a:gd name="adj" fmla="val 50000"/>
            </a:avLst>
          </a:prstGeom>
          <a:solidFill>
            <a:srgbClr val="CAC0E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5" name="Google Shape;55;p3"/>
          <p:cNvSpPr/>
          <p:nvPr/>
        </p:nvSpPr>
        <p:spPr>
          <a:xfrm rot="-5400000">
            <a:off x="4099331" y="2709904"/>
            <a:ext cx="370200" cy="402300"/>
          </a:xfrm>
          <a:prstGeom prst="triangle">
            <a:avLst>
              <a:gd name="adj" fmla="val 50000"/>
            </a:avLst>
          </a:prstGeom>
          <a:solidFill>
            <a:srgbClr val="C4ADE0"/>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6" name="Google Shape;56;p3"/>
          <p:cNvSpPr/>
          <p:nvPr/>
        </p:nvSpPr>
        <p:spPr>
          <a:xfrm rot="5400000">
            <a:off x="4666056" y="3329169"/>
            <a:ext cx="370500" cy="402000"/>
          </a:xfrm>
          <a:prstGeom prst="triangle">
            <a:avLst>
              <a:gd name="adj" fmla="val 50000"/>
            </a:avLst>
          </a:prstGeom>
          <a:solidFill>
            <a:srgbClr val="856DB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7" name="Google Shape;57;p3"/>
          <p:cNvSpPr/>
          <p:nvPr/>
        </p:nvSpPr>
        <p:spPr>
          <a:xfrm rot="-5400000">
            <a:off x="4093757" y="3921100"/>
            <a:ext cx="370200" cy="402300"/>
          </a:xfrm>
          <a:prstGeom prst="triangle">
            <a:avLst>
              <a:gd name="adj" fmla="val 50000"/>
            </a:avLst>
          </a:prstGeom>
          <a:solidFill>
            <a:srgbClr val="6E40A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8" name="Google Shape;58;p3"/>
          <p:cNvSpPr/>
          <p:nvPr/>
        </p:nvSpPr>
        <p:spPr>
          <a:xfrm rot="5400000">
            <a:off x="4666202" y="4430537"/>
            <a:ext cx="370200" cy="402300"/>
          </a:xfrm>
          <a:prstGeom prst="triangle">
            <a:avLst>
              <a:gd name="adj" fmla="val 50000"/>
            </a:avLst>
          </a:prstGeom>
          <a:solidFill>
            <a:srgbClr val="E9DEF4"/>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59" name="Google Shape;59;p3"/>
          <p:cNvSpPr txBox="1">
            <a:spLocks noGrp="1"/>
          </p:cNvSpPr>
          <p:nvPr>
            <p:ph type="subTitle" idx="1"/>
          </p:nvPr>
        </p:nvSpPr>
        <p:spPr>
          <a:xfrm>
            <a:off x="2515675" y="1499675"/>
            <a:ext cx="1506300" cy="4266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
          <p:cNvSpPr txBox="1">
            <a:spLocks noGrp="1"/>
          </p:cNvSpPr>
          <p:nvPr>
            <p:ph type="subTitle" idx="2"/>
          </p:nvPr>
        </p:nvSpPr>
        <p:spPr>
          <a:xfrm>
            <a:off x="5052300" y="2119500"/>
            <a:ext cx="1506300" cy="426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3"/>
          <p:cNvSpPr txBox="1">
            <a:spLocks noGrp="1"/>
          </p:cNvSpPr>
          <p:nvPr>
            <p:ph type="subTitle" idx="3"/>
          </p:nvPr>
        </p:nvSpPr>
        <p:spPr>
          <a:xfrm>
            <a:off x="2504975" y="2717700"/>
            <a:ext cx="1506300" cy="426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3"/>
          <p:cNvSpPr txBox="1">
            <a:spLocks noGrp="1"/>
          </p:cNvSpPr>
          <p:nvPr>
            <p:ph type="subTitle" idx="4"/>
          </p:nvPr>
        </p:nvSpPr>
        <p:spPr>
          <a:xfrm>
            <a:off x="5140825" y="3316875"/>
            <a:ext cx="1506300" cy="426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3"/>
          <p:cNvSpPr txBox="1">
            <a:spLocks noGrp="1"/>
          </p:cNvSpPr>
          <p:nvPr>
            <p:ph type="subTitle" idx="5"/>
          </p:nvPr>
        </p:nvSpPr>
        <p:spPr>
          <a:xfrm>
            <a:off x="2493825" y="3935725"/>
            <a:ext cx="1506300" cy="426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3"/>
          <p:cNvSpPr txBox="1">
            <a:spLocks noGrp="1"/>
          </p:cNvSpPr>
          <p:nvPr>
            <p:ph type="subTitle" idx="6"/>
          </p:nvPr>
        </p:nvSpPr>
        <p:spPr>
          <a:xfrm>
            <a:off x="5140825" y="4514250"/>
            <a:ext cx="1506300" cy="426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lor background with picture, text on white (4)">
  <p:cSld name="CUSTOM_10">
    <p:bg>
      <p:bgPr>
        <a:solidFill>
          <a:schemeClr val="lt1"/>
        </a:solidFill>
        <a:effectLst/>
      </p:bgPr>
    </p:bg>
    <p:spTree>
      <p:nvGrpSpPr>
        <p:cNvPr id="1" name="Shape 253"/>
        <p:cNvGrpSpPr/>
        <p:nvPr/>
      </p:nvGrpSpPr>
      <p:grpSpPr>
        <a:xfrm>
          <a:off x="0" y="0"/>
          <a:ext cx="0" cy="0"/>
          <a:chOff x="0" y="0"/>
          <a:chExt cx="0" cy="0"/>
        </a:xfrm>
      </p:grpSpPr>
      <p:grpSp>
        <p:nvGrpSpPr>
          <p:cNvPr id="254" name="Google Shape;254;p21"/>
          <p:cNvGrpSpPr/>
          <p:nvPr/>
        </p:nvGrpSpPr>
        <p:grpSpPr>
          <a:xfrm>
            <a:off x="-38800" y="-49000"/>
            <a:ext cx="4850713" cy="5241656"/>
            <a:chOff x="0" y="0"/>
            <a:chExt cx="4031175" cy="4391100"/>
          </a:xfrm>
        </p:grpSpPr>
        <p:sp>
          <p:nvSpPr>
            <p:cNvPr id="255" name="Google Shape;255;p21"/>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AEB9E7"/>
            </a:solidFill>
            <a:ln>
              <a:noFill/>
            </a:ln>
          </p:spPr>
        </p:sp>
        <p:sp>
          <p:nvSpPr>
            <p:cNvPr id="256" name="Google Shape;256;p21"/>
            <p:cNvSpPr txBox="1"/>
            <p:nvPr/>
          </p:nvSpPr>
          <p:spPr>
            <a:xfrm>
              <a:off x="0" y="0"/>
              <a:ext cx="40311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57" name="Google Shape;257;p21"/>
          <p:cNvSpPr/>
          <p:nvPr/>
        </p:nvSpPr>
        <p:spPr>
          <a:xfrm>
            <a:off x="8282279" y="4281779"/>
            <a:ext cx="861721" cy="861721"/>
          </a:xfrm>
          <a:custGeom>
            <a:avLst/>
            <a:gdLst/>
            <a:ahLst/>
            <a:cxnLst/>
            <a:rect l="l" t="t" r="r" b="b"/>
            <a:pathLst>
              <a:path w="1723443" h="1723443" extrusionOk="0">
                <a:moveTo>
                  <a:pt x="0" y="0"/>
                </a:moveTo>
                <a:lnTo>
                  <a:pt x="1723443" y="0"/>
                </a:lnTo>
                <a:lnTo>
                  <a:pt x="1723443" y="1723443"/>
                </a:lnTo>
                <a:lnTo>
                  <a:pt x="0" y="1723443"/>
                </a:lnTo>
                <a:lnTo>
                  <a:pt x="0" y="0"/>
                </a:lnTo>
                <a:close/>
              </a:path>
            </a:pathLst>
          </a:custGeom>
          <a:blipFill rotWithShape="1">
            <a:blip r:embed="rId2">
              <a:alphaModFix/>
            </a:blip>
            <a:stretch>
              <a:fillRect/>
            </a:stretch>
          </a:blipFill>
          <a:ln>
            <a:noFill/>
          </a:ln>
        </p:spPr>
      </p:sp>
      <p:sp>
        <p:nvSpPr>
          <p:cNvPr id="258" name="Google Shape;258;p21"/>
          <p:cNvSpPr>
            <a:spLocks noGrp="1"/>
          </p:cNvSpPr>
          <p:nvPr>
            <p:ph type="pic" idx="2"/>
          </p:nvPr>
        </p:nvSpPr>
        <p:spPr>
          <a:xfrm>
            <a:off x="717550" y="921450"/>
            <a:ext cx="3600600" cy="3469500"/>
          </a:xfrm>
          <a:prstGeom prst="rect">
            <a:avLst/>
          </a:prstGeom>
          <a:noFill/>
          <a:ln>
            <a:noFill/>
          </a:ln>
        </p:spPr>
      </p:sp>
      <p:sp>
        <p:nvSpPr>
          <p:cNvPr id="259" name="Google Shape;259;p21"/>
          <p:cNvSpPr/>
          <p:nvPr/>
        </p:nvSpPr>
        <p:spPr>
          <a:xfrm>
            <a:off x="383675" y="323921"/>
            <a:ext cx="886557" cy="828528"/>
          </a:xfrm>
          <a:custGeom>
            <a:avLst/>
            <a:gdLst/>
            <a:ahLst/>
            <a:cxnLst/>
            <a:rect l="l" t="t" r="r" b="b"/>
            <a:pathLst>
              <a:path w="1773113" h="1657055" extrusionOk="0">
                <a:moveTo>
                  <a:pt x="0" y="0"/>
                </a:moveTo>
                <a:lnTo>
                  <a:pt x="1773113" y="0"/>
                </a:lnTo>
                <a:lnTo>
                  <a:pt x="1773113" y="1657055"/>
                </a:lnTo>
                <a:lnTo>
                  <a:pt x="0" y="1657055"/>
                </a:lnTo>
                <a:lnTo>
                  <a:pt x="0" y="0"/>
                </a:lnTo>
                <a:close/>
              </a:path>
            </a:pathLst>
          </a:custGeom>
          <a:blipFill rotWithShape="1">
            <a:blip r:embed="rId3">
              <a:alphaModFix/>
            </a:blip>
            <a:stretch>
              <a:fillRect/>
            </a:stretch>
          </a:blipFill>
          <a:ln>
            <a:noFill/>
          </a:ln>
        </p:spPr>
      </p:sp>
      <p:sp>
        <p:nvSpPr>
          <p:cNvPr id="260" name="Google Shape;260;p21"/>
          <p:cNvSpPr txBox="1">
            <a:spLocks noGrp="1"/>
          </p:cNvSpPr>
          <p:nvPr>
            <p:ph type="title"/>
          </p:nvPr>
        </p:nvSpPr>
        <p:spPr>
          <a:xfrm>
            <a:off x="5108575" y="342900"/>
            <a:ext cx="3762300" cy="6192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21"/>
          <p:cNvSpPr txBox="1">
            <a:spLocks noGrp="1"/>
          </p:cNvSpPr>
          <p:nvPr>
            <p:ph type="body" idx="1"/>
          </p:nvPr>
        </p:nvSpPr>
        <p:spPr>
          <a:xfrm>
            <a:off x="5241925" y="1190625"/>
            <a:ext cx="3600600" cy="2476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62" name="Google Shape;262;p21"/>
          <p:cNvSpPr/>
          <p:nvPr/>
        </p:nvSpPr>
        <p:spPr>
          <a:xfrm>
            <a:off x="91462" y="4774625"/>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4">
              <a:alphaModFix/>
            </a:blip>
            <a:stretch>
              <a:fillRect/>
            </a:stretch>
          </a:blipFill>
          <a:ln>
            <a:noFill/>
          </a:ln>
        </p:spPr>
      </p:sp>
      <p:sp>
        <p:nvSpPr>
          <p:cNvPr id="263" name="Google Shape;263;p21"/>
          <p:cNvSpPr txBox="1"/>
          <p:nvPr/>
        </p:nvSpPr>
        <p:spPr>
          <a:xfrm>
            <a:off x="0" y="49274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 Maximize impact 1">
  <p:cSld name="CUSTOM_8">
    <p:bg>
      <p:bgPr>
        <a:solidFill>
          <a:schemeClr val="lt1"/>
        </a:solidFill>
        <a:effectLst/>
      </p:bgPr>
    </p:bg>
    <p:spTree>
      <p:nvGrpSpPr>
        <p:cNvPr id="1" name="Shape 264"/>
        <p:cNvGrpSpPr/>
        <p:nvPr/>
      </p:nvGrpSpPr>
      <p:grpSpPr>
        <a:xfrm>
          <a:off x="0" y="0"/>
          <a:ext cx="0" cy="0"/>
          <a:chOff x="0" y="0"/>
          <a:chExt cx="0" cy="0"/>
        </a:xfrm>
      </p:grpSpPr>
      <p:grpSp>
        <p:nvGrpSpPr>
          <p:cNvPr id="265" name="Google Shape;265;p22"/>
          <p:cNvGrpSpPr/>
          <p:nvPr/>
        </p:nvGrpSpPr>
        <p:grpSpPr>
          <a:xfrm>
            <a:off x="7454613" y="0"/>
            <a:ext cx="1689395" cy="5143595"/>
            <a:chOff x="0" y="0"/>
            <a:chExt cx="2863867" cy="3648975"/>
          </a:xfrm>
        </p:grpSpPr>
        <p:sp>
          <p:nvSpPr>
            <p:cNvPr id="266" name="Google Shape;266;p22"/>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267" name="Google Shape;267;p22"/>
            <p:cNvSpPr txBox="1"/>
            <p:nvPr/>
          </p:nvSpPr>
          <p:spPr>
            <a:xfrm>
              <a:off x="0" y="35775"/>
              <a:ext cx="2863800" cy="3613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8" name="Google Shape;268;p22"/>
          <p:cNvSpPr/>
          <p:nvPr/>
        </p:nvSpPr>
        <p:spPr>
          <a:xfrm>
            <a:off x="761906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269" name="Google Shape;269;p22"/>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270" name="Google Shape;270;p22"/>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271" name="Google Shape;271;p2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272" name="Google Shape;272;p22"/>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3" name="Google Shape;273;p22"/>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slide - Maximize impact 2">
  <p:cSld name="CUSTOM_11">
    <p:bg>
      <p:bgPr>
        <a:solidFill>
          <a:srgbClr val="FFFFFF"/>
        </a:solidFill>
        <a:effectLst/>
      </p:bgPr>
    </p:bg>
    <p:spTree>
      <p:nvGrpSpPr>
        <p:cNvPr id="1" name="Shape 274"/>
        <p:cNvGrpSpPr/>
        <p:nvPr/>
      </p:nvGrpSpPr>
      <p:grpSpPr>
        <a:xfrm>
          <a:off x="0" y="0"/>
          <a:ext cx="0" cy="0"/>
          <a:chOff x="0" y="0"/>
          <a:chExt cx="0" cy="0"/>
        </a:xfrm>
      </p:grpSpPr>
      <p:grpSp>
        <p:nvGrpSpPr>
          <p:cNvPr id="275" name="Google Shape;275;p23"/>
          <p:cNvGrpSpPr/>
          <p:nvPr/>
        </p:nvGrpSpPr>
        <p:grpSpPr>
          <a:xfrm>
            <a:off x="7454613" y="0"/>
            <a:ext cx="1680231" cy="5143489"/>
            <a:chOff x="0" y="0"/>
            <a:chExt cx="2863867" cy="3648900"/>
          </a:xfrm>
        </p:grpSpPr>
        <p:sp>
          <p:nvSpPr>
            <p:cNvPr id="276" name="Google Shape;276;p23"/>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277" name="Google Shape;277;p23"/>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78" name="Google Shape;278;p23"/>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2">
              <a:alphaModFix/>
            </a:blip>
            <a:stretch>
              <a:fillRect/>
            </a:stretch>
          </a:blipFill>
          <a:ln>
            <a:noFill/>
          </a:ln>
        </p:spPr>
      </p:sp>
      <p:sp>
        <p:nvSpPr>
          <p:cNvPr id="279" name="Google Shape;279;p23"/>
          <p:cNvSpPr/>
          <p:nvPr/>
        </p:nvSpPr>
        <p:spPr>
          <a:xfrm rot="10800000" flipH="1">
            <a:off x="7955951" y="1042987"/>
            <a:ext cx="1178913" cy="1178914"/>
          </a:xfrm>
          <a:custGeom>
            <a:avLst/>
            <a:gdLst/>
            <a:ahLst/>
            <a:cxnLst/>
            <a:rect l="l" t="t" r="r" b="b"/>
            <a:pathLst>
              <a:path w="2357827" h="2357827" extrusionOk="0">
                <a:moveTo>
                  <a:pt x="2357827" y="0"/>
                </a:moveTo>
                <a:lnTo>
                  <a:pt x="0" y="0"/>
                </a:lnTo>
                <a:lnTo>
                  <a:pt x="0" y="2357827"/>
                </a:lnTo>
                <a:lnTo>
                  <a:pt x="2357827" y="2357827"/>
                </a:lnTo>
                <a:lnTo>
                  <a:pt x="2357827" y="0"/>
                </a:lnTo>
                <a:close/>
              </a:path>
            </a:pathLst>
          </a:custGeom>
          <a:blipFill rotWithShape="1">
            <a:blip r:embed="rId3">
              <a:alphaModFix/>
            </a:blip>
            <a:stretch>
              <a:fillRect/>
            </a:stretch>
          </a:blipFill>
          <a:ln>
            <a:noFill/>
          </a:ln>
        </p:spPr>
      </p:sp>
      <p:sp>
        <p:nvSpPr>
          <p:cNvPr id="280" name="Google Shape;280;p23"/>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1" name="Google Shape;281;p23"/>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82" name="Google Shape;282;p2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283" name="Google Shape;283;p23"/>
          <p:cNvSpPr/>
          <p:nvPr/>
        </p:nvSpPr>
        <p:spPr>
          <a:xfrm>
            <a:off x="761906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slide - Maximize impact 3">
  <p:cSld name="CUSTOM_12">
    <p:bg>
      <p:bgPr>
        <a:solidFill>
          <a:schemeClr val="lt1"/>
        </a:solidFill>
        <a:effectLst/>
      </p:bgPr>
    </p:bg>
    <p:spTree>
      <p:nvGrpSpPr>
        <p:cNvPr id="1" name="Shape 284"/>
        <p:cNvGrpSpPr/>
        <p:nvPr/>
      </p:nvGrpSpPr>
      <p:grpSpPr>
        <a:xfrm>
          <a:off x="0" y="0"/>
          <a:ext cx="0" cy="0"/>
          <a:chOff x="0" y="0"/>
          <a:chExt cx="0" cy="0"/>
        </a:xfrm>
      </p:grpSpPr>
      <p:grpSp>
        <p:nvGrpSpPr>
          <p:cNvPr id="285" name="Google Shape;285;p24"/>
          <p:cNvGrpSpPr/>
          <p:nvPr/>
        </p:nvGrpSpPr>
        <p:grpSpPr>
          <a:xfrm>
            <a:off x="7454613" y="-51437"/>
            <a:ext cx="1689395" cy="5194939"/>
            <a:chOff x="0" y="0"/>
            <a:chExt cx="2863867" cy="3648900"/>
          </a:xfrm>
        </p:grpSpPr>
        <p:sp>
          <p:nvSpPr>
            <p:cNvPr id="286" name="Google Shape;286;p24"/>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287" name="Google Shape;287;p24"/>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88" name="Google Shape;288;p24"/>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2">
              <a:alphaModFix/>
            </a:blip>
            <a:stretch>
              <a:fillRect/>
            </a:stretch>
          </a:blipFill>
          <a:ln>
            <a:noFill/>
          </a:ln>
        </p:spPr>
      </p:sp>
      <p:sp>
        <p:nvSpPr>
          <p:cNvPr id="289" name="Google Shape;289;p24"/>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3">
              <a:alphaModFix/>
            </a:blip>
            <a:stretch>
              <a:fillRect/>
            </a:stretch>
          </a:blipFill>
          <a:ln>
            <a:noFill/>
          </a:ln>
        </p:spPr>
      </p:sp>
      <p:sp>
        <p:nvSpPr>
          <p:cNvPr id="290" name="Google Shape;290;p24"/>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4"/>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292" name="Google Shape;292;p2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293" name="Google Shape;293;p24"/>
          <p:cNvSpPr/>
          <p:nvPr/>
        </p:nvSpPr>
        <p:spPr>
          <a:xfrm>
            <a:off x="761906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slide - Maximize impact 4">
  <p:cSld name="CUSTOM_13">
    <p:bg>
      <p:bgPr>
        <a:solidFill>
          <a:srgbClr val="FFFFFF"/>
        </a:solidFill>
        <a:effectLst/>
      </p:bgPr>
    </p:bg>
    <p:spTree>
      <p:nvGrpSpPr>
        <p:cNvPr id="1" name="Shape 294"/>
        <p:cNvGrpSpPr/>
        <p:nvPr/>
      </p:nvGrpSpPr>
      <p:grpSpPr>
        <a:xfrm>
          <a:off x="0" y="0"/>
          <a:ext cx="0" cy="0"/>
          <a:chOff x="0" y="0"/>
          <a:chExt cx="0" cy="0"/>
        </a:xfrm>
      </p:grpSpPr>
      <p:grpSp>
        <p:nvGrpSpPr>
          <p:cNvPr id="295" name="Google Shape;295;p25"/>
          <p:cNvGrpSpPr/>
          <p:nvPr/>
        </p:nvGrpSpPr>
        <p:grpSpPr>
          <a:xfrm>
            <a:off x="7454613" y="0"/>
            <a:ext cx="1689395" cy="5143489"/>
            <a:chOff x="0" y="0"/>
            <a:chExt cx="2863867" cy="3648900"/>
          </a:xfrm>
        </p:grpSpPr>
        <p:sp>
          <p:nvSpPr>
            <p:cNvPr id="296" name="Google Shape;296;p25"/>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297" name="Google Shape;297;p25"/>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98" name="Google Shape;298;p25"/>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2">
              <a:alphaModFix/>
            </a:blip>
            <a:stretch>
              <a:fillRect/>
            </a:stretch>
          </a:blipFill>
          <a:ln>
            <a:noFill/>
          </a:ln>
        </p:spPr>
      </p:sp>
      <p:sp>
        <p:nvSpPr>
          <p:cNvPr id="299" name="Google Shape;299;p25"/>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3">
              <a:alphaModFix/>
            </a:blip>
            <a:stretch>
              <a:fillRect/>
            </a:stretch>
          </a:blipFill>
          <a:ln>
            <a:noFill/>
          </a:ln>
        </p:spPr>
      </p:sp>
      <p:sp>
        <p:nvSpPr>
          <p:cNvPr id="300" name="Google Shape;300;p25"/>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1" name="Google Shape;301;p25"/>
          <p:cNvSpPr txBox="1">
            <a:spLocks noGrp="1"/>
          </p:cNvSpPr>
          <p:nvPr>
            <p:ph type="body" idx="1"/>
          </p:nvPr>
        </p:nvSpPr>
        <p:spPr>
          <a:xfrm>
            <a:off x="555625" y="1128800"/>
            <a:ext cx="6143700" cy="28860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302" name="Google Shape;302;p2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303" name="Google Shape;303;p25"/>
          <p:cNvSpPr/>
          <p:nvPr/>
        </p:nvSpPr>
        <p:spPr>
          <a:xfrm>
            <a:off x="761906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section title A">
  <p:cSld name="CUSTOM_14">
    <p:spTree>
      <p:nvGrpSpPr>
        <p:cNvPr id="1" name="Shape 304"/>
        <p:cNvGrpSpPr/>
        <p:nvPr/>
      </p:nvGrpSpPr>
      <p:grpSpPr>
        <a:xfrm>
          <a:off x="0" y="0"/>
          <a:ext cx="0" cy="0"/>
          <a:chOff x="0" y="0"/>
          <a:chExt cx="0" cy="0"/>
        </a:xfrm>
      </p:grpSpPr>
      <p:sp>
        <p:nvSpPr>
          <p:cNvPr id="305" name="Google Shape;305;p26"/>
          <p:cNvSpPr txBox="1"/>
          <p:nvPr/>
        </p:nvSpPr>
        <p:spPr>
          <a:xfrm>
            <a:off x="2256271" y="2138363"/>
            <a:ext cx="46314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grpSp>
        <p:nvGrpSpPr>
          <p:cNvPr id="306" name="Google Shape;306;p26"/>
          <p:cNvGrpSpPr/>
          <p:nvPr/>
        </p:nvGrpSpPr>
        <p:grpSpPr>
          <a:xfrm>
            <a:off x="0" y="4251227"/>
            <a:ext cx="902479" cy="893391"/>
            <a:chOff x="0" y="0"/>
            <a:chExt cx="2406610" cy="2382375"/>
          </a:xfrm>
        </p:grpSpPr>
        <p:grpSp>
          <p:nvGrpSpPr>
            <p:cNvPr id="307" name="Google Shape;307;p26"/>
            <p:cNvGrpSpPr/>
            <p:nvPr/>
          </p:nvGrpSpPr>
          <p:grpSpPr>
            <a:xfrm>
              <a:off x="0" y="0"/>
              <a:ext cx="2406610" cy="2382353"/>
              <a:chOff x="0" y="0"/>
              <a:chExt cx="792900" cy="784908"/>
            </a:xfrm>
          </p:grpSpPr>
          <p:sp>
            <p:nvSpPr>
              <p:cNvPr id="308" name="Google Shape;308;p26"/>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CDAB1"/>
              </a:solidFill>
              <a:ln>
                <a:noFill/>
              </a:ln>
            </p:spPr>
          </p:sp>
          <p:sp>
            <p:nvSpPr>
              <p:cNvPr id="309" name="Google Shape;309;p26"/>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10" name="Google Shape;310;p26"/>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2">
                <a:alphaModFix/>
              </a:blip>
              <a:stretch>
                <a:fillRect b="-5449"/>
              </a:stretch>
            </a:blipFill>
            <a:ln>
              <a:noFill/>
            </a:ln>
          </p:spPr>
        </p:sp>
      </p:grpSp>
      <p:sp>
        <p:nvSpPr>
          <p:cNvPr id="311" name="Google Shape;311;p26"/>
          <p:cNvSpPr/>
          <p:nvPr/>
        </p:nvSpPr>
        <p:spPr>
          <a:xfrm>
            <a:off x="902379" y="4246733"/>
            <a:ext cx="902379" cy="902379"/>
          </a:xfrm>
          <a:custGeom>
            <a:avLst/>
            <a:gdLst/>
            <a:ahLst/>
            <a:cxnLst/>
            <a:rect l="l" t="t" r="r" b="b"/>
            <a:pathLst>
              <a:path w="1804757" h="1804757" extrusionOk="0">
                <a:moveTo>
                  <a:pt x="0" y="0"/>
                </a:moveTo>
                <a:lnTo>
                  <a:pt x="1804757" y="0"/>
                </a:lnTo>
                <a:lnTo>
                  <a:pt x="1804757" y="1804757"/>
                </a:lnTo>
                <a:lnTo>
                  <a:pt x="0" y="1804757"/>
                </a:lnTo>
                <a:lnTo>
                  <a:pt x="0" y="0"/>
                </a:lnTo>
                <a:close/>
              </a:path>
            </a:pathLst>
          </a:custGeom>
          <a:blipFill rotWithShape="1">
            <a:blip r:embed="rId3">
              <a:alphaModFix/>
            </a:blip>
            <a:stretch>
              <a:fillRect/>
            </a:stretch>
          </a:blipFill>
          <a:ln>
            <a:noFill/>
          </a:ln>
        </p:spPr>
      </p:sp>
      <p:sp>
        <p:nvSpPr>
          <p:cNvPr id="312" name="Google Shape;312;p26"/>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4">
              <a:alphaModFix/>
            </a:blip>
            <a:stretch>
              <a:fillRect/>
            </a:stretch>
          </a:blipFill>
          <a:ln>
            <a:noFill/>
          </a:ln>
        </p:spPr>
      </p:sp>
      <p:sp>
        <p:nvSpPr>
          <p:cNvPr id="313" name="Google Shape;313;p26"/>
          <p:cNvSpPr/>
          <p:nvPr/>
        </p:nvSpPr>
        <p:spPr>
          <a:xfrm>
            <a:off x="7763143" y="4703093"/>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14" name="Google Shape;314;p26"/>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5" name="Google Shape;315;p26"/>
          <p:cNvSpPr txBox="1"/>
          <p:nvPr/>
        </p:nvSpPr>
        <p:spPr>
          <a:xfrm>
            <a:off x="6980125" y="49111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 section title B">
  <p:cSld name="CUSTOM_15">
    <p:spTree>
      <p:nvGrpSpPr>
        <p:cNvPr id="1" name="Shape 316"/>
        <p:cNvGrpSpPr/>
        <p:nvPr/>
      </p:nvGrpSpPr>
      <p:grpSpPr>
        <a:xfrm>
          <a:off x="0" y="0"/>
          <a:ext cx="0" cy="0"/>
          <a:chOff x="0" y="0"/>
          <a:chExt cx="0" cy="0"/>
        </a:xfrm>
      </p:grpSpPr>
      <p:sp>
        <p:nvSpPr>
          <p:cNvPr id="317" name="Google Shape;317;p27"/>
          <p:cNvSpPr txBox="1"/>
          <p:nvPr/>
        </p:nvSpPr>
        <p:spPr>
          <a:xfrm>
            <a:off x="2250560" y="2138363"/>
            <a:ext cx="46431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318" name="Google Shape;318;p27"/>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grpSp>
        <p:nvGrpSpPr>
          <p:cNvPr id="319" name="Google Shape;319;p27"/>
          <p:cNvGrpSpPr/>
          <p:nvPr/>
        </p:nvGrpSpPr>
        <p:grpSpPr>
          <a:xfrm>
            <a:off x="0" y="4247193"/>
            <a:ext cx="902479" cy="893391"/>
            <a:chOff x="0" y="0"/>
            <a:chExt cx="2406610" cy="2382375"/>
          </a:xfrm>
        </p:grpSpPr>
        <p:grpSp>
          <p:nvGrpSpPr>
            <p:cNvPr id="320" name="Google Shape;320;p27"/>
            <p:cNvGrpSpPr/>
            <p:nvPr/>
          </p:nvGrpSpPr>
          <p:grpSpPr>
            <a:xfrm>
              <a:off x="0" y="0"/>
              <a:ext cx="2406610" cy="2382353"/>
              <a:chOff x="0" y="0"/>
              <a:chExt cx="792900" cy="784908"/>
            </a:xfrm>
          </p:grpSpPr>
          <p:sp>
            <p:nvSpPr>
              <p:cNvPr id="321" name="Google Shape;321;p27"/>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C0E1B1"/>
              </a:solidFill>
              <a:ln>
                <a:noFill/>
              </a:ln>
            </p:spPr>
          </p:sp>
          <p:sp>
            <p:nvSpPr>
              <p:cNvPr id="322" name="Google Shape;322;p27"/>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23" name="Google Shape;323;p27"/>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3">
                <a:alphaModFix/>
              </a:blip>
              <a:stretch>
                <a:fillRect b="-5449"/>
              </a:stretch>
            </a:blipFill>
            <a:ln>
              <a:noFill/>
            </a:ln>
          </p:spPr>
        </p:sp>
      </p:grpSp>
      <p:sp>
        <p:nvSpPr>
          <p:cNvPr id="324" name="Google Shape;324;p27"/>
          <p:cNvSpPr/>
          <p:nvPr/>
        </p:nvSpPr>
        <p:spPr>
          <a:xfrm>
            <a:off x="902378" y="4247193"/>
            <a:ext cx="893391" cy="893390"/>
          </a:xfrm>
          <a:custGeom>
            <a:avLst/>
            <a:gdLst/>
            <a:ahLst/>
            <a:cxnLst/>
            <a:rect l="l" t="t" r="r" b="b"/>
            <a:pathLst>
              <a:path w="1786781" h="1786781" extrusionOk="0">
                <a:moveTo>
                  <a:pt x="0" y="0"/>
                </a:moveTo>
                <a:lnTo>
                  <a:pt x="1786781" y="0"/>
                </a:lnTo>
                <a:lnTo>
                  <a:pt x="1786781" y="1786781"/>
                </a:lnTo>
                <a:lnTo>
                  <a:pt x="0" y="1786781"/>
                </a:lnTo>
                <a:lnTo>
                  <a:pt x="0" y="0"/>
                </a:lnTo>
                <a:close/>
              </a:path>
            </a:pathLst>
          </a:custGeom>
          <a:blipFill rotWithShape="1">
            <a:blip r:embed="rId4">
              <a:alphaModFix/>
            </a:blip>
            <a:stretch>
              <a:fillRect/>
            </a:stretch>
          </a:blipFill>
          <a:ln>
            <a:noFill/>
          </a:ln>
        </p:spPr>
      </p:sp>
      <p:sp>
        <p:nvSpPr>
          <p:cNvPr id="325" name="Google Shape;325;p27"/>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6" name="Google Shape;326;p27"/>
          <p:cNvSpPr/>
          <p:nvPr/>
        </p:nvSpPr>
        <p:spPr>
          <a:xfrm>
            <a:off x="7763143" y="4703093"/>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27" name="Google Shape;327;p27"/>
          <p:cNvSpPr txBox="1"/>
          <p:nvPr/>
        </p:nvSpPr>
        <p:spPr>
          <a:xfrm>
            <a:off x="6980125" y="49111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 section title C">
  <p:cSld name="CUSTOM_16">
    <p:spTree>
      <p:nvGrpSpPr>
        <p:cNvPr id="1" name="Shape 328"/>
        <p:cNvGrpSpPr/>
        <p:nvPr/>
      </p:nvGrpSpPr>
      <p:grpSpPr>
        <a:xfrm>
          <a:off x="0" y="0"/>
          <a:ext cx="0" cy="0"/>
          <a:chOff x="0" y="0"/>
          <a:chExt cx="0" cy="0"/>
        </a:xfrm>
      </p:grpSpPr>
      <p:sp>
        <p:nvSpPr>
          <p:cNvPr id="329" name="Google Shape;329;p28"/>
          <p:cNvSpPr txBox="1"/>
          <p:nvPr/>
        </p:nvSpPr>
        <p:spPr>
          <a:xfrm>
            <a:off x="2256271" y="2138363"/>
            <a:ext cx="46314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330" name="Google Shape;330;p28"/>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sp>
        <p:nvSpPr>
          <p:cNvPr id="331" name="Google Shape;331;p28"/>
          <p:cNvSpPr/>
          <p:nvPr/>
        </p:nvSpPr>
        <p:spPr>
          <a:xfrm>
            <a:off x="902378" y="4247193"/>
            <a:ext cx="893391" cy="893390"/>
          </a:xfrm>
          <a:custGeom>
            <a:avLst/>
            <a:gdLst/>
            <a:ahLst/>
            <a:cxnLst/>
            <a:rect l="l" t="t" r="r" b="b"/>
            <a:pathLst>
              <a:path w="1786781" h="1786781" extrusionOk="0">
                <a:moveTo>
                  <a:pt x="0" y="0"/>
                </a:moveTo>
                <a:lnTo>
                  <a:pt x="1786781" y="0"/>
                </a:lnTo>
                <a:lnTo>
                  <a:pt x="1786781" y="1786781"/>
                </a:lnTo>
                <a:lnTo>
                  <a:pt x="0" y="1786781"/>
                </a:lnTo>
                <a:lnTo>
                  <a:pt x="0" y="0"/>
                </a:lnTo>
                <a:close/>
              </a:path>
            </a:pathLst>
          </a:custGeom>
          <a:blipFill rotWithShape="1">
            <a:blip r:embed="rId3">
              <a:alphaModFix/>
            </a:blip>
            <a:stretch>
              <a:fillRect/>
            </a:stretch>
          </a:blipFill>
          <a:ln>
            <a:noFill/>
          </a:ln>
        </p:spPr>
      </p:sp>
      <p:grpSp>
        <p:nvGrpSpPr>
          <p:cNvPr id="332" name="Google Shape;332;p28"/>
          <p:cNvGrpSpPr/>
          <p:nvPr/>
        </p:nvGrpSpPr>
        <p:grpSpPr>
          <a:xfrm>
            <a:off x="0" y="4250110"/>
            <a:ext cx="902479" cy="893391"/>
            <a:chOff x="0" y="0"/>
            <a:chExt cx="2406610" cy="2382375"/>
          </a:xfrm>
        </p:grpSpPr>
        <p:grpSp>
          <p:nvGrpSpPr>
            <p:cNvPr id="333" name="Google Shape;333;p28"/>
            <p:cNvGrpSpPr/>
            <p:nvPr/>
          </p:nvGrpSpPr>
          <p:grpSpPr>
            <a:xfrm>
              <a:off x="0" y="0"/>
              <a:ext cx="2406610" cy="2382353"/>
              <a:chOff x="0" y="0"/>
              <a:chExt cx="792900" cy="784908"/>
            </a:xfrm>
          </p:grpSpPr>
          <p:sp>
            <p:nvSpPr>
              <p:cNvPr id="334" name="Google Shape;334;p28"/>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2E439B"/>
              </a:solidFill>
              <a:ln>
                <a:noFill/>
              </a:ln>
            </p:spPr>
          </p:sp>
          <p:sp>
            <p:nvSpPr>
              <p:cNvPr id="335" name="Google Shape;335;p28"/>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36" name="Google Shape;336;p28"/>
            <p:cNvSpPr/>
            <p:nvPr/>
          </p:nvSpPr>
          <p:spPr>
            <a:xfrm>
              <a:off x="0" y="62658"/>
              <a:ext cx="2406343" cy="2319717"/>
            </a:xfrm>
            <a:custGeom>
              <a:avLst/>
              <a:gdLst/>
              <a:ahLst/>
              <a:cxnLst/>
              <a:rect l="l" t="t" r="r" b="b"/>
              <a:pathLst>
                <a:path w="2406343" h="2319717" extrusionOk="0">
                  <a:moveTo>
                    <a:pt x="0" y="0"/>
                  </a:moveTo>
                  <a:lnTo>
                    <a:pt x="2406343" y="0"/>
                  </a:lnTo>
                  <a:lnTo>
                    <a:pt x="2406343" y="2319717"/>
                  </a:lnTo>
                  <a:lnTo>
                    <a:pt x="0" y="2319717"/>
                  </a:lnTo>
                  <a:lnTo>
                    <a:pt x="0" y="0"/>
                  </a:lnTo>
                  <a:close/>
                </a:path>
              </a:pathLst>
            </a:custGeom>
            <a:blipFill rotWithShape="1">
              <a:blip r:embed="rId4">
                <a:alphaModFix/>
              </a:blip>
              <a:stretch>
                <a:fillRect b="-5449"/>
              </a:stretch>
            </a:blipFill>
            <a:ln>
              <a:noFill/>
            </a:ln>
          </p:spPr>
        </p:sp>
      </p:grpSp>
      <p:sp>
        <p:nvSpPr>
          <p:cNvPr id="337" name="Google Shape;337;p28"/>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8"/>
          <p:cNvSpPr/>
          <p:nvPr/>
        </p:nvSpPr>
        <p:spPr>
          <a:xfrm>
            <a:off x="7763143" y="4703093"/>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39" name="Google Shape;339;p28"/>
          <p:cNvSpPr txBox="1"/>
          <p:nvPr/>
        </p:nvSpPr>
        <p:spPr>
          <a:xfrm>
            <a:off x="6980125" y="49111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ew section title D">
  <p:cSld name="CUSTOM_17">
    <p:spTree>
      <p:nvGrpSpPr>
        <p:cNvPr id="1" name="Shape 340"/>
        <p:cNvGrpSpPr/>
        <p:nvPr/>
      </p:nvGrpSpPr>
      <p:grpSpPr>
        <a:xfrm>
          <a:off x="0" y="0"/>
          <a:ext cx="0" cy="0"/>
          <a:chOff x="0" y="0"/>
          <a:chExt cx="0" cy="0"/>
        </a:xfrm>
      </p:grpSpPr>
      <p:sp>
        <p:nvSpPr>
          <p:cNvPr id="341" name="Google Shape;341;p29"/>
          <p:cNvSpPr txBox="1"/>
          <p:nvPr/>
        </p:nvSpPr>
        <p:spPr>
          <a:xfrm>
            <a:off x="2253109" y="2138363"/>
            <a:ext cx="4638000" cy="1077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endParaRPr sz="700"/>
          </a:p>
        </p:txBody>
      </p:sp>
      <p:sp>
        <p:nvSpPr>
          <p:cNvPr id="342" name="Google Shape;342;p29"/>
          <p:cNvSpPr/>
          <p:nvPr/>
        </p:nvSpPr>
        <p:spPr>
          <a:xfrm rot="-5400000">
            <a:off x="7816271" y="0"/>
            <a:ext cx="1327729" cy="1327729"/>
          </a:xfrm>
          <a:custGeom>
            <a:avLst/>
            <a:gdLst/>
            <a:ahLst/>
            <a:cxnLst/>
            <a:rect l="l" t="t" r="r" b="b"/>
            <a:pathLst>
              <a:path w="2655458" h="2655458" extrusionOk="0">
                <a:moveTo>
                  <a:pt x="0" y="0"/>
                </a:moveTo>
                <a:lnTo>
                  <a:pt x="2655458" y="0"/>
                </a:lnTo>
                <a:lnTo>
                  <a:pt x="2655458" y="2655458"/>
                </a:lnTo>
                <a:lnTo>
                  <a:pt x="0" y="2655458"/>
                </a:lnTo>
                <a:lnTo>
                  <a:pt x="0" y="0"/>
                </a:lnTo>
                <a:close/>
              </a:path>
            </a:pathLst>
          </a:custGeom>
          <a:blipFill rotWithShape="1">
            <a:blip r:embed="rId2">
              <a:alphaModFix/>
            </a:blip>
            <a:stretch>
              <a:fillRect/>
            </a:stretch>
          </a:blipFill>
          <a:ln>
            <a:noFill/>
          </a:ln>
        </p:spPr>
      </p:sp>
      <p:grpSp>
        <p:nvGrpSpPr>
          <p:cNvPr id="343" name="Google Shape;343;p29"/>
          <p:cNvGrpSpPr/>
          <p:nvPr/>
        </p:nvGrpSpPr>
        <p:grpSpPr>
          <a:xfrm>
            <a:off x="0" y="4236522"/>
            <a:ext cx="916216" cy="906981"/>
            <a:chOff x="0" y="0"/>
            <a:chExt cx="2443242" cy="2418616"/>
          </a:xfrm>
        </p:grpSpPr>
        <p:grpSp>
          <p:nvGrpSpPr>
            <p:cNvPr id="344" name="Google Shape;344;p29"/>
            <p:cNvGrpSpPr/>
            <p:nvPr/>
          </p:nvGrpSpPr>
          <p:grpSpPr>
            <a:xfrm>
              <a:off x="0" y="0"/>
              <a:ext cx="2443242" cy="2418616"/>
              <a:chOff x="0" y="0"/>
              <a:chExt cx="792900" cy="784908"/>
            </a:xfrm>
          </p:grpSpPr>
          <p:sp>
            <p:nvSpPr>
              <p:cNvPr id="345" name="Google Shape;345;p29"/>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5A2A98"/>
              </a:solidFill>
              <a:ln>
                <a:noFill/>
              </a:ln>
            </p:spPr>
          </p:sp>
          <p:sp>
            <p:nvSpPr>
              <p:cNvPr id="346" name="Google Shape;346;p29"/>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47" name="Google Shape;347;p29"/>
            <p:cNvSpPr/>
            <p:nvPr/>
          </p:nvSpPr>
          <p:spPr>
            <a:xfrm>
              <a:off x="0" y="63611"/>
              <a:ext cx="2442941" cy="2354998"/>
            </a:xfrm>
            <a:custGeom>
              <a:avLst/>
              <a:gdLst/>
              <a:ahLst/>
              <a:cxnLst/>
              <a:rect l="l" t="t" r="r" b="b"/>
              <a:pathLst>
                <a:path w="2442941" h="2354998" extrusionOk="0">
                  <a:moveTo>
                    <a:pt x="0" y="0"/>
                  </a:moveTo>
                  <a:lnTo>
                    <a:pt x="2442941" y="0"/>
                  </a:lnTo>
                  <a:lnTo>
                    <a:pt x="2442941" y="2354998"/>
                  </a:lnTo>
                  <a:lnTo>
                    <a:pt x="0" y="2354998"/>
                  </a:lnTo>
                  <a:lnTo>
                    <a:pt x="0" y="0"/>
                  </a:lnTo>
                  <a:close/>
                </a:path>
              </a:pathLst>
            </a:custGeom>
            <a:blipFill rotWithShape="1">
              <a:blip r:embed="rId3">
                <a:alphaModFix/>
              </a:blip>
              <a:stretch>
                <a:fillRect b="-5449"/>
              </a:stretch>
            </a:blipFill>
            <a:ln>
              <a:noFill/>
            </a:ln>
          </p:spPr>
        </p:sp>
      </p:grpSp>
      <p:sp>
        <p:nvSpPr>
          <p:cNvPr id="348" name="Google Shape;348;p29"/>
          <p:cNvSpPr/>
          <p:nvPr/>
        </p:nvSpPr>
        <p:spPr>
          <a:xfrm>
            <a:off x="916103" y="4236522"/>
            <a:ext cx="906978" cy="906978"/>
          </a:xfrm>
          <a:custGeom>
            <a:avLst/>
            <a:gdLst/>
            <a:ahLst/>
            <a:cxnLst/>
            <a:rect l="l" t="t" r="r" b="b"/>
            <a:pathLst>
              <a:path w="1813956" h="1813956" extrusionOk="0">
                <a:moveTo>
                  <a:pt x="0" y="0"/>
                </a:moveTo>
                <a:lnTo>
                  <a:pt x="1813957" y="0"/>
                </a:lnTo>
                <a:lnTo>
                  <a:pt x="1813957" y="1813956"/>
                </a:lnTo>
                <a:lnTo>
                  <a:pt x="0" y="1813956"/>
                </a:lnTo>
                <a:lnTo>
                  <a:pt x="0" y="0"/>
                </a:lnTo>
                <a:close/>
              </a:path>
            </a:pathLst>
          </a:custGeom>
          <a:blipFill rotWithShape="1">
            <a:blip r:embed="rId4">
              <a:alphaModFix/>
            </a:blip>
            <a:stretch>
              <a:fillRect/>
            </a:stretch>
          </a:blipFill>
          <a:ln>
            <a:noFill/>
          </a:ln>
        </p:spPr>
      </p:sp>
      <p:sp>
        <p:nvSpPr>
          <p:cNvPr id="349" name="Google Shape;349;p29"/>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0" name="Google Shape;350;p29"/>
          <p:cNvSpPr/>
          <p:nvPr/>
        </p:nvSpPr>
        <p:spPr>
          <a:xfrm>
            <a:off x="7763143" y="4703093"/>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51" name="Google Shape;351;p29"/>
          <p:cNvSpPr txBox="1"/>
          <p:nvPr/>
        </p:nvSpPr>
        <p:spPr>
          <a:xfrm>
            <a:off x="6980125" y="49111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esenting stats 1">
  <p:cSld name="CUSTOM_18">
    <p:bg>
      <p:bgPr>
        <a:solidFill>
          <a:schemeClr val="lt1"/>
        </a:solidFill>
        <a:effectLst/>
      </p:bgPr>
    </p:bg>
    <p:spTree>
      <p:nvGrpSpPr>
        <p:cNvPr id="1" name="Shape 352"/>
        <p:cNvGrpSpPr/>
        <p:nvPr/>
      </p:nvGrpSpPr>
      <p:grpSpPr>
        <a:xfrm>
          <a:off x="0" y="0"/>
          <a:ext cx="0" cy="0"/>
          <a:chOff x="0" y="0"/>
          <a:chExt cx="0" cy="0"/>
        </a:xfrm>
      </p:grpSpPr>
      <p:grpSp>
        <p:nvGrpSpPr>
          <p:cNvPr id="353" name="Google Shape;353;p30"/>
          <p:cNvGrpSpPr/>
          <p:nvPr/>
        </p:nvGrpSpPr>
        <p:grpSpPr>
          <a:xfrm>
            <a:off x="-51425" y="0"/>
            <a:ext cx="4117668" cy="5143489"/>
            <a:chOff x="0" y="0"/>
            <a:chExt cx="2863867" cy="3648900"/>
          </a:xfrm>
        </p:grpSpPr>
        <p:sp>
          <p:nvSpPr>
            <p:cNvPr id="354" name="Google Shape;354;p30"/>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355" name="Google Shape;355;p30"/>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56" name="Google Shape;356;p30"/>
          <p:cNvSpPr/>
          <p:nvPr/>
        </p:nvSpPr>
        <p:spPr>
          <a:xfrm>
            <a:off x="5273479" y="2935678"/>
            <a:ext cx="640363" cy="640363"/>
          </a:xfrm>
          <a:custGeom>
            <a:avLst/>
            <a:gdLst/>
            <a:ahLst/>
            <a:cxnLst/>
            <a:rect l="l" t="t" r="r" b="b"/>
            <a:pathLst>
              <a:path w="1280725" h="1280725" extrusionOk="0">
                <a:moveTo>
                  <a:pt x="0" y="0"/>
                </a:moveTo>
                <a:lnTo>
                  <a:pt x="1280726" y="0"/>
                </a:lnTo>
                <a:lnTo>
                  <a:pt x="1280726" y="1280725"/>
                </a:lnTo>
                <a:lnTo>
                  <a:pt x="0" y="1280725"/>
                </a:lnTo>
                <a:lnTo>
                  <a:pt x="0" y="0"/>
                </a:lnTo>
                <a:close/>
              </a:path>
            </a:pathLst>
          </a:custGeom>
          <a:blipFill rotWithShape="1">
            <a:blip r:embed="rId2">
              <a:alphaModFix/>
            </a:blip>
            <a:stretch>
              <a:fillRect/>
            </a:stretch>
          </a:blipFill>
          <a:ln>
            <a:noFill/>
          </a:ln>
        </p:spPr>
      </p:sp>
      <p:sp>
        <p:nvSpPr>
          <p:cNvPr id="357" name="Google Shape;357;p30"/>
          <p:cNvSpPr/>
          <p:nvPr/>
        </p:nvSpPr>
        <p:spPr>
          <a:xfrm>
            <a:off x="3803099" y="2308628"/>
            <a:ext cx="526245" cy="526245"/>
          </a:xfrm>
          <a:custGeom>
            <a:avLst/>
            <a:gdLst/>
            <a:ahLst/>
            <a:cxnLst/>
            <a:rect l="l" t="t" r="r" b="b"/>
            <a:pathLst>
              <a:path w="1052489" h="1052489" extrusionOk="0">
                <a:moveTo>
                  <a:pt x="0" y="0"/>
                </a:moveTo>
                <a:lnTo>
                  <a:pt x="1052489" y="0"/>
                </a:lnTo>
                <a:lnTo>
                  <a:pt x="1052489" y="1052488"/>
                </a:lnTo>
                <a:lnTo>
                  <a:pt x="0" y="1052488"/>
                </a:lnTo>
                <a:lnTo>
                  <a:pt x="0" y="0"/>
                </a:lnTo>
                <a:close/>
              </a:path>
            </a:pathLst>
          </a:custGeom>
          <a:blipFill rotWithShape="1">
            <a:blip r:embed="rId3">
              <a:alphaModFix/>
            </a:blip>
            <a:stretch>
              <a:fillRect/>
            </a:stretch>
          </a:blipFill>
          <a:ln>
            <a:noFill/>
          </a:ln>
        </p:spPr>
      </p:sp>
      <p:sp>
        <p:nvSpPr>
          <p:cNvPr id="358" name="Google Shape;358;p30"/>
          <p:cNvSpPr/>
          <p:nvPr/>
        </p:nvSpPr>
        <p:spPr>
          <a:xfrm rot="10800000">
            <a:off x="7427673" y="2939351"/>
            <a:ext cx="540608" cy="636690"/>
          </a:xfrm>
          <a:custGeom>
            <a:avLst/>
            <a:gdLst/>
            <a:ahLst/>
            <a:cxnLst/>
            <a:rect l="l" t="t" r="r" b="b"/>
            <a:pathLst>
              <a:path w="1081216" h="1273381" extrusionOk="0">
                <a:moveTo>
                  <a:pt x="0" y="0"/>
                </a:moveTo>
                <a:lnTo>
                  <a:pt x="1081216" y="0"/>
                </a:lnTo>
                <a:lnTo>
                  <a:pt x="1081216" y="1273381"/>
                </a:lnTo>
                <a:lnTo>
                  <a:pt x="0" y="1273381"/>
                </a:lnTo>
                <a:lnTo>
                  <a:pt x="0" y="0"/>
                </a:lnTo>
                <a:close/>
              </a:path>
            </a:pathLst>
          </a:custGeom>
          <a:blipFill rotWithShape="1">
            <a:blip r:embed="rId4">
              <a:alphaModFix/>
            </a:blip>
            <a:stretch>
              <a:fillRect/>
            </a:stretch>
          </a:blipFill>
          <a:ln>
            <a:noFill/>
          </a:ln>
        </p:spPr>
      </p:sp>
      <p:sp>
        <p:nvSpPr>
          <p:cNvPr id="359" name="Google Shape;359;p3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60" name="Google Shape;360;p30"/>
          <p:cNvSpPr/>
          <p:nvPr/>
        </p:nvSpPr>
        <p:spPr>
          <a:xfrm>
            <a:off x="5127269" y="874600"/>
            <a:ext cx="712897" cy="712897"/>
          </a:xfrm>
          <a:custGeom>
            <a:avLst/>
            <a:gdLst/>
            <a:ahLst/>
            <a:cxnLst/>
            <a:rect l="l" t="t" r="r" b="b"/>
            <a:pathLst>
              <a:path w="1425793" h="1425793" extrusionOk="0">
                <a:moveTo>
                  <a:pt x="0" y="0"/>
                </a:moveTo>
                <a:lnTo>
                  <a:pt x="1425794" y="0"/>
                </a:lnTo>
                <a:lnTo>
                  <a:pt x="1425794" y="1425793"/>
                </a:lnTo>
                <a:lnTo>
                  <a:pt x="0" y="1425793"/>
                </a:lnTo>
                <a:lnTo>
                  <a:pt x="0" y="0"/>
                </a:lnTo>
                <a:close/>
              </a:path>
            </a:pathLst>
          </a:custGeom>
          <a:blipFill rotWithShape="1">
            <a:blip r:embed="rId6">
              <a:alphaModFix/>
            </a:blip>
            <a:stretch>
              <a:fillRect/>
            </a:stretch>
          </a:blipFill>
          <a:ln>
            <a:noFill/>
          </a:ln>
        </p:spPr>
      </p:sp>
      <p:sp>
        <p:nvSpPr>
          <p:cNvPr id="361" name="Google Shape;361;p30"/>
          <p:cNvSpPr/>
          <p:nvPr/>
        </p:nvSpPr>
        <p:spPr>
          <a:xfrm rot="5400000" flipH="1">
            <a:off x="7384459" y="904251"/>
            <a:ext cx="627047" cy="627046"/>
          </a:xfrm>
          <a:custGeom>
            <a:avLst/>
            <a:gdLst/>
            <a:ahLst/>
            <a:cxnLst/>
            <a:rect l="l" t="t" r="r" b="b"/>
            <a:pathLst>
              <a:path w="1254093" h="1254093" extrusionOk="0">
                <a:moveTo>
                  <a:pt x="1254093" y="0"/>
                </a:moveTo>
                <a:lnTo>
                  <a:pt x="0" y="0"/>
                </a:lnTo>
                <a:lnTo>
                  <a:pt x="0" y="1254093"/>
                </a:lnTo>
                <a:lnTo>
                  <a:pt x="1254093" y="1254093"/>
                </a:lnTo>
                <a:lnTo>
                  <a:pt x="1254093" y="0"/>
                </a:lnTo>
                <a:close/>
              </a:path>
            </a:pathLst>
          </a:custGeom>
          <a:blipFill rotWithShape="1">
            <a:blip r:embed="rId7">
              <a:alphaModFix/>
            </a:blip>
            <a:stretch>
              <a:fillRect/>
            </a:stretch>
          </a:blipFill>
          <a:ln>
            <a:noFill/>
          </a:ln>
        </p:spPr>
      </p:sp>
      <p:sp>
        <p:nvSpPr>
          <p:cNvPr id="362" name="Google Shape;362;p3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363" name="Google Shape;363;p30"/>
          <p:cNvSpPr txBox="1">
            <a:spLocks noGrp="1"/>
          </p:cNvSpPr>
          <p:nvPr>
            <p:ph type="title"/>
          </p:nvPr>
        </p:nvSpPr>
        <p:spPr>
          <a:xfrm>
            <a:off x="295751" y="407225"/>
            <a:ext cx="3537300" cy="7128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4" name="Google Shape;364;p30"/>
          <p:cNvSpPr txBox="1">
            <a:spLocks noGrp="1"/>
          </p:cNvSpPr>
          <p:nvPr>
            <p:ph type="body" idx="1"/>
          </p:nvPr>
        </p:nvSpPr>
        <p:spPr>
          <a:xfrm>
            <a:off x="340500" y="1518475"/>
            <a:ext cx="3242400" cy="2547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365" name="Google Shape;365;p30"/>
          <p:cNvSpPr txBox="1">
            <a:spLocks noGrp="1"/>
          </p:cNvSpPr>
          <p:nvPr>
            <p:ph type="title" idx="2"/>
          </p:nvPr>
        </p:nvSpPr>
        <p:spPr>
          <a:xfrm>
            <a:off x="4530875" y="1732450"/>
            <a:ext cx="2125800" cy="292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0"/>
            </a:lvl1pPr>
            <a:lvl2pPr lvl="1" algn="ctr">
              <a:spcBef>
                <a:spcPts val="0"/>
              </a:spcBef>
              <a:spcAft>
                <a:spcPts val="0"/>
              </a:spcAft>
              <a:buSzPts val="2800"/>
              <a:buFont typeface="Barlow"/>
              <a:buNone/>
              <a:defRPr>
                <a:latin typeface="Barlow"/>
                <a:ea typeface="Barlow"/>
                <a:cs typeface="Barlow"/>
                <a:sym typeface="Barlow"/>
              </a:defRPr>
            </a:lvl2pPr>
            <a:lvl3pPr lvl="2" algn="ctr">
              <a:spcBef>
                <a:spcPts val="0"/>
              </a:spcBef>
              <a:spcAft>
                <a:spcPts val="0"/>
              </a:spcAft>
              <a:buSzPts val="2800"/>
              <a:buFont typeface="Barlow"/>
              <a:buNone/>
              <a:defRPr>
                <a:latin typeface="Barlow"/>
                <a:ea typeface="Barlow"/>
                <a:cs typeface="Barlow"/>
                <a:sym typeface="Barlow"/>
              </a:defRPr>
            </a:lvl3pPr>
            <a:lvl4pPr lvl="3" algn="ctr">
              <a:spcBef>
                <a:spcPts val="0"/>
              </a:spcBef>
              <a:spcAft>
                <a:spcPts val="0"/>
              </a:spcAft>
              <a:buSzPts val="2800"/>
              <a:buFont typeface="Barlow"/>
              <a:buNone/>
              <a:defRPr>
                <a:latin typeface="Barlow"/>
                <a:ea typeface="Barlow"/>
                <a:cs typeface="Barlow"/>
                <a:sym typeface="Barlow"/>
              </a:defRPr>
            </a:lvl4pPr>
            <a:lvl5pPr lvl="4" algn="ctr">
              <a:spcBef>
                <a:spcPts val="0"/>
              </a:spcBef>
              <a:spcAft>
                <a:spcPts val="0"/>
              </a:spcAft>
              <a:buSzPts val="2800"/>
              <a:buFont typeface="Barlow"/>
              <a:buNone/>
              <a:defRPr>
                <a:latin typeface="Barlow"/>
                <a:ea typeface="Barlow"/>
                <a:cs typeface="Barlow"/>
                <a:sym typeface="Barlow"/>
              </a:defRPr>
            </a:lvl5pPr>
            <a:lvl6pPr lvl="5" algn="ctr">
              <a:spcBef>
                <a:spcPts val="0"/>
              </a:spcBef>
              <a:spcAft>
                <a:spcPts val="0"/>
              </a:spcAft>
              <a:buSzPts val="2800"/>
              <a:buFont typeface="Barlow"/>
              <a:buNone/>
              <a:defRPr>
                <a:latin typeface="Barlow"/>
                <a:ea typeface="Barlow"/>
                <a:cs typeface="Barlow"/>
                <a:sym typeface="Barlow"/>
              </a:defRPr>
            </a:lvl6pPr>
            <a:lvl7pPr lvl="6" algn="ctr">
              <a:spcBef>
                <a:spcPts val="0"/>
              </a:spcBef>
              <a:spcAft>
                <a:spcPts val="0"/>
              </a:spcAft>
              <a:buSzPts val="2800"/>
              <a:buFont typeface="Barlow"/>
              <a:buNone/>
              <a:defRPr>
                <a:latin typeface="Barlow"/>
                <a:ea typeface="Barlow"/>
                <a:cs typeface="Barlow"/>
                <a:sym typeface="Barlow"/>
              </a:defRPr>
            </a:lvl7pPr>
            <a:lvl8pPr lvl="7" algn="ctr">
              <a:spcBef>
                <a:spcPts val="0"/>
              </a:spcBef>
              <a:spcAft>
                <a:spcPts val="0"/>
              </a:spcAft>
              <a:buSzPts val="2800"/>
              <a:buFont typeface="Barlow"/>
              <a:buNone/>
              <a:defRPr>
                <a:latin typeface="Barlow"/>
                <a:ea typeface="Barlow"/>
                <a:cs typeface="Barlow"/>
                <a:sym typeface="Barlow"/>
              </a:defRPr>
            </a:lvl8pPr>
            <a:lvl9pPr lvl="8" algn="ctr">
              <a:spcBef>
                <a:spcPts val="0"/>
              </a:spcBef>
              <a:spcAft>
                <a:spcPts val="0"/>
              </a:spcAft>
              <a:buSzPts val="2800"/>
              <a:buFont typeface="Barlow"/>
              <a:buNone/>
              <a:defRPr>
                <a:latin typeface="Barlow"/>
                <a:ea typeface="Barlow"/>
                <a:cs typeface="Barlow"/>
                <a:sym typeface="Barlow"/>
              </a:defRPr>
            </a:lvl9pPr>
          </a:lstStyle>
          <a:p>
            <a:endParaRPr/>
          </a:p>
        </p:txBody>
      </p:sp>
      <p:sp>
        <p:nvSpPr>
          <p:cNvPr id="366" name="Google Shape;366;p30"/>
          <p:cNvSpPr txBox="1">
            <a:spLocks noGrp="1"/>
          </p:cNvSpPr>
          <p:nvPr>
            <p:ph type="subTitle" idx="3"/>
          </p:nvPr>
        </p:nvSpPr>
        <p:spPr>
          <a:xfrm>
            <a:off x="4640825" y="1957925"/>
            <a:ext cx="1905900" cy="292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000"/>
              <a:buFont typeface="Barlow"/>
              <a:buNone/>
              <a:defRPr sz="1000">
                <a:latin typeface="Barlow"/>
                <a:ea typeface="Barlow"/>
                <a:cs typeface="Barlow"/>
                <a:sym typeface="Barlow"/>
              </a:defRPr>
            </a:lvl1pPr>
            <a:lvl2pPr lvl="1" algn="ctr">
              <a:spcBef>
                <a:spcPts val="0"/>
              </a:spcBef>
              <a:spcAft>
                <a:spcPts val="0"/>
              </a:spcAft>
              <a:buSzPts val="1400"/>
              <a:buFont typeface="Barlow"/>
              <a:buNone/>
              <a:defRPr>
                <a:latin typeface="Barlow"/>
                <a:ea typeface="Barlow"/>
                <a:cs typeface="Barlow"/>
                <a:sym typeface="Barlow"/>
              </a:defRPr>
            </a:lvl2pPr>
            <a:lvl3pPr lvl="2" algn="ctr">
              <a:spcBef>
                <a:spcPts val="0"/>
              </a:spcBef>
              <a:spcAft>
                <a:spcPts val="0"/>
              </a:spcAft>
              <a:buSzPts val="1400"/>
              <a:buFont typeface="Barlow"/>
              <a:buNone/>
              <a:defRPr>
                <a:latin typeface="Barlow"/>
                <a:ea typeface="Barlow"/>
                <a:cs typeface="Barlow"/>
                <a:sym typeface="Barlow"/>
              </a:defRPr>
            </a:lvl3pPr>
            <a:lvl4pPr lvl="3" algn="ctr">
              <a:spcBef>
                <a:spcPts val="0"/>
              </a:spcBef>
              <a:spcAft>
                <a:spcPts val="0"/>
              </a:spcAft>
              <a:buSzPts val="1400"/>
              <a:buFont typeface="Barlow"/>
              <a:buNone/>
              <a:defRPr>
                <a:latin typeface="Barlow"/>
                <a:ea typeface="Barlow"/>
                <a:cs typeface="Barlow"/>
                <a:sym typeface="Barlow"/>
              </a:defRPr>
            </a:lvl4pPr>
            <a:lvl5pPr lvl="4" algn="ctr">
              <a:spcBef>
                <a:spcPts val="0"/>
              </a:spcBef>
              <a:spcAft>
                <a:spcPts val="0"/>
              </a:spcAft>
              <a:buSzPts val="1400"/>
              <a:buFont typeface="Barlow"/>
              <a:buNone/>
              <a:defRPr>
                <a:latin typeface="Barlow"/>
                <a:ea typeface="Barlow"/>
                <a:cs typeface="Barlow"/>
                <a:sym typeface="Barlow"/>
              </a:defRPr>
            </a:lvl5pPr>
            <a:lvl6pPr lvl="5" algn="ctr">
              <a:spcBef>
                <a:spcPts val="0"/>
              </a:spcBef>
              <a:spcAft>
                <a:spcPts val="0"/>
              </a:spcAft>
              <a:buSzPts val="1400"/>
              <a:buFont typeface="Barlow"/>
              <a:buNone/>
              <a:defRPr>
                <a:latin typeface="Barlow"/>
                <a:ea typeface="Barlow"/>
                <a:cs typeface="Barlow"/>
                <a:sym typeface="Barlow"/>
              </a:defRPr>
            </a:lvl6pPr>
            <a:lvl7pPr lvl="6" algn="ctr">
              <a:spcBef>
                <a:spcPts val="0"/>
              </a:spcBef>
              <a:spcAft>
                <a:spcPts val="0"/>
              </a:spcAft>
              <a:buSzPts val="1400"/>
              <a:buFont typeface="Barlow"/>
              <a:buNone/>
              <a:defRPr>
                <a:latin typeface="Barlow"/>
                <a:ea typeface="Barlow"/>
                <a:cs typeface="Barlow"/>
                <a:sym typeface="Barlow"/>
              </a:defRPr>
            </a:lvl7pPr>
            <a:lvl8pPr lvl="7" algn="ctr">
              <a:spcBef>
                <a:spcPts val="0"/>
              </a:spcBef>
              <a:spcAft>
                <a:spcPts val="0"/>
              </a:spcAft>
              <a:buSzPts val="1400"/>
              <a:buFont typeface="Barlow"/>
              <a:buNone/>
              <a:defRPr>
                <a:latin typeface="Barlow"/>
                <a:ea typeface="Barlow"/>
                <a:cs typeface="Barlow"/>
                <a:sym typeface="Barlow"/>
              </a:defRPr>
            </a:lvl8pPr>
            <a:lvl9pPr lvl="8" algn="ctr">
              <a:spcBef>
                <a:spcPts val="0"/>
              </a:spcBef>
              <a:spcAft>
                <a:spcPts val="0"/>
              </a:spcAft>
              <a:buSzPts val="1400"/>
              <a:buFont typeface="Barlow"/>
              <a:buNone/>
              <a:defRPr>
                <a:latin typeface="Barlow"/>
                <a:ea typeface="Barlow"/>
                <a:cs typeface="Barlow"/>
                <a:sym typeface="Barlow"/>
              </a:defRPr>
            </a:lvl9pPr>
          </a:lstStyle>
          <a:p>
            <a:endParaRPr/>
          </a:p>
        </p:txBody>
      </p:sp>
      <p:sp>
        <p:nvSpPr>
          <p:cNvPr id="367" name="Google Shape;367;p30"/>
          <p:cNvSpPr txBox="1">
            <a:spLocks noGrp="1"/>
          </p:cNvSpPr>
          <p:nvPr>
            <p:ph type="title" idx="4"/>
          </p:nvPr>
        </p:nvSpPr>
        <p:spPr>
          <a:xfrm>
            <a:off x="6711775" y="1732450"/>
            <a:ext cx="2125800" cy="292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0"/>
            </a:lvl1pPr>
            <a:lvl2pPr lvl="1" algn="ctr" rtl="0">
              <a:spcBef>
                <a:spcPts val="0"/>
              </a:spcBef>
              <a:spcAft>
                <a:spcPts val="0"/>
              </a:spcAft>
              <a:buSzPts val="2800"/>
              <a:buFont typeface="Barlow"/>
              <a:buNone/>
              <a:defRPr>
                <a:latin typeface="Barlow"/>
                <a:ea typeface="Barlow"/>
                <a:cs typeface="Barlow"/>
                <a:sym typeface="Barlow"/>
              </a:defRPr>
            </a:lvl2pPr>
            <a:lvl3pPr lvl="2" algn="ctr" rtl="0">
              <a:spcBef>
                <a:spcPts val="0"/>
              </a:spcBef>
              <a:spcAft>
                <a:spcPts val="0"/>
              </a:spcAft>
              <a:buSzPts val="2800"/>
              <a:buFont typeface="Barlow"/>
              <a:buNone/>
              <a:defRPr>
                <a:latin typeface="Barlow"/>
                <a:ea typeface="Barlow"/>
                <a:cs typeface="Barlow"/>
                <a:sym typeface="Barlow"/>
              </a:defRPr>
            </a:lvl3pPr>
            <a:lvl4pPr lvl="3" algn="ctr" rtl="0">
              <a:spcBef>
                <a:spcPts val="0"/>
              </a:spcBef>
              <a:spcAft>
                <a:spcPts val="0"/>
              </a:spcAft>
              <a:buSzPts val="2800"/>
              <a:buFont typeface="Barlow"/>
              <a:buNone/>
              <a:defRPr>
                <a:latin typeface="Barlow"/>
                <a:ea typeface="Barlow"/>
                <a:cs typeface="Barlow"/>
                <a:sym typeface="Barlow"/>
              </a:defRPr>
            </a:lvl4pPr>
            <a:lvl5pPr lvl="4" algn="ctr" rtl="0">
              <a:spcBef>
                <a:spcPts val="0"/>
              </a:spcBef>
              <a:spcAft>
                <a:spcPts val="0"/>
              </a:spcAft>
              <a:buSzPts val="2800"/>
              <a:buFont typeface="Barlow"/>
              <a:buNone/>
              <a:defRPr>
                <a:latin typeface="Barlow"/>
                <a:ea typeface="Barlow"/>
                <a:cs typeface="Barlow"/>
                <a:sym typeface="Barlow"/>
              </a:defRPr>
            </a:lvl5pPr>
            <a:lvl6pPr lvl="5" algn="ctr" rtl="0">
              <a:spcBef>
                <a:spcPts val="0"/>
              </a:spcBef>
              <a:spcAft>
                <a:spcPts val="0"/>
              </a:spcAft>
              <a:buSzPts val="2800"/>
              <a:buFont typeface="Barlow"/>
              <a:buNone/>
              <a:defRPr>
                <a:latin typeface="Barlow"/>
                <a:ea typeface="Barlow"/>
                <a:cs typeface="Barlow"/>
                <a:sym typeface="Barlow"/>
              </a:defRPr>
            </a:lvl6pPr>
            <a:lvl7pPr lvl="6" algn="ctr" rtl="0">
              <a:spcBef>
                <a:spcPts val="0"/>
              </a:spcBef>
              <a:spcAft>
                <a:spcPts val="0"/>
              </a:spcAft>
              <a:buSzPts val="2800"/>
              <a:buFont typeface="Barlow"/>
              <a:buNone/>
              <a:defRPr>
                <a:latin typeface="Barlow"/>
                <a:ea typeface="Barlow"/>
                <a:cs typeface="Barlow"/>
                <a:sym typeface="Barlow"/>
              </a:defRPr>
            </a:lvl7pPr>
            <a:lvl8pPr lvl="7" algn="ctr" rtl="0">
              <a:spcBef>
                <a:spcPts val="0"/>
              </a:spcBef>
              <a:spcAft>
                <a:spcPts val="0"/>
              </a:spcAft>
              <a:buSzPts val="2800"/>
              <a:buFont typeface="Barlow"/>
              <a:buNone/>
              <a:defRPr>
                <a:latin typeface="Barlow"/>
                <a:ea typeface="Barlow"/>
                <a:cs typeface="Barlow"/>
                <a:sym typeface="Barlow"/>
              </a:defRPr>
            </a:lvl8pPr>
            <a:lvl9pPr lvl="8" algn="ctr" rtl="0">
              <a:spcBef>
                <a:spcPts val="0"/>
              </a:spcBef>
              <a:spcAft>
                <a:spcPts val="0"/>
              </a:spcAft>
              <a:buSzPts val="2800"/>
              <a:buFont typeface="Barlow"/>
              <a:buNone/>
              <a:defRPr>
                <a:latin typeface="Barlow"/>
                <a:ea typeface="Barlow"/>
                <a:cs typeface="Barlow"/>
                <a:sym typeface="Barlow"/>
              </a:defRPr>
            </a:lvl9pPr>
          </a:lstStyle>
          <a:p>
            <a:endParaRPr/>
          </a:p>
        </p:txBody>
      </p:sp>
      <p:sp>
        <p:nvSpPr>
          <p:cNvPr id="368" name="Google Shape;368;p30"/>
          <p:cNvSpPr txBox="1">
            <a:spLocks noGrp="1"/>
          </p:cNvSpPr>
          <p:nvPr>
            <p:ph type="subTitle" idx="5"/>
          </p:nvPr>
        </p:nvSpPr>
        <p:spPr>
          <a:xfrm>
            <a:off x="6821725" y="1957925"/>
            <a:ext cx="1905900" cy="292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000"/>
              <a:buFont typeface="Barlow"/>
              <a:buNone/>
              <a:defRPr sz="1000">
                <a:latin typeface="Barlow"/>
                <a:ea typeface="Barlow"/>
                <a:cs typeface="Barlow"/>
                <a:sym typeface="Barlow"/>
              </a:defRPr>
            </a:lvl1pPr>
            <a:lvl2pPr lvl="1" algn="ctr" rtl="0">
              <a:spcBef>
                <a:spcPts val="0"/>
              </a:spcBef>
              <a:spcAft>
                <a:spcPts val="0"/>
              </a:spcAft>
              <a:buSzPts val="1400"/>
              <a:buFont typeface="Barlow"/>
              <a:buNone/>
              <a:defRPr>
                <a:latin typeface="Barlow"/>
                <a:ea typeface="Barlow"/>
                <a:cs typeface="Barlow"/>
                <a:sym typeface="Barlow"/>
              </a:defRPr>
            </a:lvl2pPr>
            <a:lvl3pPr lvl="2" algn="ctr" rtl="0">
              <a:spcBef>
                <a:spcPts val="0"/>
              </a:spcBef>
              <a:spcAft>
                <a:spcPts val="0"/>
              </a:spcAft>
              <a:buSzPts val="1400"/>
              <a:buFont typeface="Barlow"/>
              <a:buNone/>
              <a:defRPr>
                <a:latin typeface="Barlow"/>
                <a:ea typeface="Barlow"/>
                <a:cs typeface="Barlow"/>
                <a:sym typeface="Barlow"/>
              </a:defRPr>
            </a:lvl3pPr>
            <a:lvl4pPr lvl="3" algn="ctr" rtl="0">
              <a:spcBef>
                <a:spcPts val="0"/>
              </a:spcBef>
              <a:spcAft>
                <a:spcPts val="0"/>
              </a:spcAft>
              <a:buSzPts val="1400"/>
              <a:buFont typeface="Barlow"/>
              <a:buNone/>
              <a:defRPr>
                <a:latin typeface="Barlow"/>
                <a:ea typeface="Barlow"/>
                <a:cs typeface="Barlow"/>
                <a:sym typeface="Barlow"/>
              </a:defRPr>
            </a:lvl4pPr>
            <a:lvl5pPr lvl="4" algn="ctr" rtl="0">
              <a:spcBef>
                <a:spcPts val="0"/>
              </a:spcBef>
              <a:spcAft>
                <a:spcPts val="0"/>
              </a:spcAft>
              <a:buSzPts val="1400"/>
              <a:buFont typeface="Barlow"/>
              <a:buNone/>
              <a:defRPr>
                <a:latin typeface="Barlow"/>
                <a:ea typeface="Barlow"/>
                <a:cs typeface="Barlow"/>
                <a:sym typeface="Barlow"/>
              </a:defRPr>
            </a:lvl5pPr>
            <a:lvl6pPr lvl="5" algn="ctr" rtl="0">
              <a:spcBef>
                <a:spcPts val="0"/>
              </a:spcBef>
              <a:spcAft>
                <a:spcPts val="0"/>
              </a:spcAft>
              <a:buSzPts val="1400"/>
              <a:buFont typeface="Barlow"/>
              <a:buNone/>
              <a:defRPr>
                <a:latin typeface="Barlow"/>
                <a:ea typeface="Barlow"/>
                <a:cs typeface="Barlow"/>
                <a:sym typeface="Barlow"/>
              </a:defRPr>
            </a:lvl6pPr>
            <a:lvl7pPr lvl="6" algn="ctr" rtl="0">
              <a:spcBef>
                <a:spcPts val="0"/>
              </a:spcBef>
              <a:spcAft>
                <a:spcPts val="0"/>
              </a:spcAft>
              <a:buSzPts val="1400"/>
              <a:buFont typeface="Barlow"/>
              <a:buNone/>
              <a:defRPr>
                <a:latin typeface="Barlow"/>
                <a:ea typeface="Barlow"/>
                <a:cs typeface="Barlow"/>
                <a:sym typeface="Barlow"/>
              </a:defRPr>
            </a:lvl7pPr>
            <a:lvl8pPr lvl="7" algn="ctr" rtl="0">
              <a:spcBef>
                <a:spcPts val="0"/>
              </a:spcBef>
              <a:spcAft>
                <a:spcPts val="0"/>
              </a:spcAft>
              <a:buSzPts val="1400"/>
              <a:buFont typeface="Barlow"/>
              <a:buNone/>
              <a:defRPr>
                <a:latin typeface="Barlow"/>
                <a:ea typeface="Barlow"/>
                <a:cs typeface="Barlow"/>
                <a:sym typeface="Barlow"/>
              </a:defRPr>
            </a:lvl8pPr>
            <a:lvl9pPr lvl="8" algn="ctr" rtl="0">
              <a:spcBef>
                <a:spcPts val="0"/>
              </a:spcBef>
              <a:spcAft>
                <a:spcPts val="0"/>
              </a:spcAft>
              <a:buSzPts val="1400"/>
              <a:buFont typeface="Barlow"/>
              <a:buNone/>
              <a:defRPr>
                <a:latin typeface="Barlow"/>
                <a:ea typeface="Barlow"/>
                <a:cs typeface="Barlow"/>
                <a:sym typeface="Barlow"/>
              </a:defRPr>
            </a:lvl9pPr>
          </a:lstStyle>
          <a:p>
            <a:endParaRPr/>
          </a:p>
        </p:txBody>
      </p:sp>
      <p:sp>
        <p:nvSpPr>
          <p:cNvPr id="369" name="Google Shape;369;p30"/>
          <p:cNvSpPr txBox="1">
            <a:spLocks noGrp="1"/>
          </p:cNvSpPr>
          <p:nvPr>
            <p:ph type="title" idx="6"/>
          </p:nvPr>
        </p:nvSpPr>
        <p:spPr>
          <a:xfrm>
            <a:off x="4530875" y="3728875"/>
            <a:ext cx="2125800" cy="292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0"/>
            </a:lvl1pPr>
            <a:lvl2pPr lvl="1" algn="ctr" rtl="0">
              <a:spcBef>
                <a:spcPts val="0"/>
              </a:spcBef>
              <a:spcAft>
                <a:spcPts val="0"/>
              </a:spcAft>
              <a:buSzPts val="2800"/>
              <a:buFont typeface="Barlow"/>
              <a:buNone/>
              <a:defRPr>
                <a:latin typeface="Barlow"/>
                <a:ea typeface="Barlow"/>
                <a:cs typeface="Barlow"/>
                <a:sym typeface="Barlow"/>
              </a:defRPr>
            </a:lvl2pPr>
            <a:lvl3pPr lvl="2" algn="ctr" rtl="0">
              <a:spcBef>
                <a:spcPts val="0"/>
              </a:spcBef>
              <a:spcAft>
                <a:spcPts val="0"/>
              </a:spcAft>
              <a:buSzPts val="2800"/>
              <a:buFont typeface="Barlow"/>
              <a:buNone/>
              <a:defRPr>
                <a:latin typeface="Barlow"/>
                <a:ea typeface="Barlow"/>
                <a:cs typeface="Barlow"/>
                <a:sym typeface="Barlow"/>
              </a:defRPr>
            </a:lvl3pPr>
            <a:lvl4pPr lvl="3" algn="ctr" rtl="0">
              <a:spcBef>
                <a:spcPts val="0"/>
              </a:spcBef>
              <a:spcAft>
                <a:spcPts val="0"/>
              </a:spcAft>
              <a:buSzPts val="2800"/>
              <a:buFont typeface="Barlow"/>
              <a:buNone/>
              <a:defRPr>
                <a:latin typeface="Barlow"/>
                <a:ea typeface="Barlow"/>
                <a:cs typeface="Barlow"/>
                <a:sym typeface="Barlow"/>
              </a:defRPr>
            </a:lvl4pPr>
            <a:lvl5pPr lvl="4" algn="ctr" rtl="0">
              <a:spcBef>
                <a:spcPts val="0"/>
              </a:spcBef>
              <a:spcAft>
                <a:spcPts val="0"/>
              </a:spcAft>
              <a:buSzPts val="2800"/>
              <a:buFont typeface="Barlow"/>
              <a:buNone/>
              <a:defRPr>
                <a:latin typeface="Barlow"/>
                <a:ea typeface="Barlow"/>
                <a:cs typeface="Barlow"/>
                <a:sym typeface="Barlow"/>
              </a:defRPr>
            </a:lvl5pPr>
            <a:lvl6pPr lvl="5" algn="ctr" rtl="0">
              <a:spcBef>
                <a:spcPts val="0"/>
              </a:spcBef>
              <a:spcAft>
                <a:spcPts val="0"/>
              </a:spcAft>
              <a:buSzPts val="2800"/>
              <a:buFont typeface="Barlow"/>
              <a:buNone/>
              <a:defRPr>
                <a:latin typeface="Barlow"/>
                <a:ea typeface="Barlow"/>
                <a:cs typeface="Barlow"/>
                <a:sym typeface="Barlow"/>
              </a:defRPr>
            </a:lvl6pPr>
            <a:lvl7pPr lvl="6" algn="ctr" rtl="0">
              <a:spcBef>
                <a:spcPts val="0"/>
              </a:spcBef>
              <a:spcAft>
                <a:spcPts val="0"/>
              </a:spcAft>
              <a:buSzPts val="2800"/>
              <a:buFont typeface="Barlow"/>
              <a:buNone/>
              <a:defRPr>
                <a:latin typeface="Barlow"/>
                <a:ea typeface="Barlow"/>
                <a:cs typeface="Barlow"/>
                <a:sym typeface="Barlow"/>
              </a:defRPr>
            </a:lvl7pPr>
            <a:lvl8pPr lvl="7" algn="ctr" rtl="0">
              <a:spcBef>
                <a:spcPts val="0"/>
              </a:spcBef>
              <a:spcAft>
                <a:spcPts val="0"/>
              </a:spcAft>
              <a:buSzPts val="2800"/>
              <a:buFont typeface="Barlow"/>
              <a:buNone/>
              <a:defRPr>
                <a:latin typeface="Barlow"/>
                <a:ea typeface="Barlow"/>
                <a:cs typeface="Barlow"/>
                <a:sym typeface="Barlow"/>
              </a:defRPr>
            </a:lvl8pPr>
            <a:lvl9pPr lvl="8" algn="ctr" rtl="0">
              <a:spcBef>
                <a:spcPts val="0"/>
              </a:spcBef>
              <a:spcAft>
                <a:spcPts val="0"/>
              </a:spcAft>
              <a:buSzPts val="2800"/>
              <a:buFont typeface="Barlow"/>
              <a:buNone/>
              <a:defRPr>
                <a:latin typeface="Barlow"/>
                <a:ea typeface="Barlow"/>
                <a:cs typeface="Barlow"/>
                <a:sym typeface="Barlow"/>
              </a:defRPr>
            </a:lvl9pPr>
          </a:lstStyle>
          <a:p>
            <a:endParaRPr/>
          </a:p>
        </p:txBody>
      </p:sp>
      <p:sp>
        <p:nvSpPr>
          <p:cNvPr id="370" name="Google Shape;370;p30"/>
          <p:cNvSpPr txBox="1">
            <a:spLocks noGrp="1"/>
          </p:cNvSpPr>
          <p:nvPr>
            <p:ph type="subTitle" idx="7"/>
          </p:nvPr>
        </p:nvSpPr>
        <p:spPr>
          <a:xfrm>
            <a:off x="4640825" y="3954350"/>
            <a:ext cx="1905900" cy="292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000"/>
              <a:buFont typeface="Barlow"/>
              <a:buNone/>
              <a:defRPr sz="1000">
                <a:latin typeface="Barlow"/>
                <a:ea typeface="Barlow"/>
                <a:cs typeface="Barlow"/>
                <a:sym typeface="Barlow"/>
              </a:defRPr>
            </a:lvl1pPr>
            <a:lvl2pPr lvl="1" algn="ctr" rtl="0">
              <a:spcBef>
                <a:spcPts val="0"/>
              </a:spcBef>
              <a:spcAft>
                <a:spcPts val="0"/>
              </a:spcAft>
              <a:buSzPts val="1400"/>
              <a:buFont typeface="Barlow"/>
              <a:buNone/>
              <a:defRPr>
                <a:latin typeface="Barlow"/>
                <a:ea typeface="Barlow"/>
                <a:cs typeface="Barlow"/>
                <a:sym typeface="Barlow"/>
              </a:defRPr>
            </a:lvl2pPr>
            <a:lvl3pPr lvl="2" algn="ctr" rtl="0">
              <a:spcBef>
                <a:spcPts val="0"/>
              </a:spcBef>
              <a:spcAft>
                <a:spcPts val="0"/>
              </a:spcAft>
              <a:buSzPts val="1400"/>
              <a:buFont typeface="Barlow"/>
              <a:buNone/>
              <a:defRPr>
                <a:latin typeface="Barlow"/>
                <a:ea typeface="Barlow"/>
                <a:cs typeface="Barlow"/>
                <a:sym typeface="Barlow"/>
              </a:defRPr>
            </a:lvl3pPr>
            <a:lvl4pPr lvl="3" algn="ctr" rtl="0">
              <a:spcBef>
                <a:spcPts val="0"/>
              </a:spcBef>
              <a:spcAft>
                <a:spcPts val="0"/>
              </a:spcAft>
              <a:buSzPts val="1400"/>
              <a:buFont typeface="Barlow"/>
              <a:buNone/>
              <a:defRPr>
                <a:latin typeface="Barlow"/>
                <a:ea typeface="Barlow"/>
                <a:cs typeface="Barlow"/>
                <a:sym typeface="Barlow"/>
              </a:defRPr>
            </a:lvl4pPr>
            <a:lvl5pPr lvl="4" algn="ctr" rtl="0">
              <a:spcBef>
                <a:spcPts val="0"/>
              </a:spcBef>
              <a:spcAft>
                <a:spcPts val="0"/>
              </a:spcAft>
              <a:buSzPts val="1400"/>
              <a:buFont typeface="Barlow"/>
              <a:buNone/>
              <a:defRPr>
                <a:latin typeface="Barlow"/>
                <a:ea typeface="Barlow"/>
                <a:cs typeface="Barlow"/>
                <a:sym typeface="Barlow"/>
              </a:defRPr>
            </a:lvl5pPr>
            <a:lvl6pPr lvl="5" algn="ctr" rtl="0">
              <a:spcBef>
                <a:spcPts val="0"/>
              </a:spcBef>
              <a:spcAft>
                <a:spcPts val="0"/>
              </a:spcAft>
              <a:buSzPts val="1400"/>
              <a:buFont typeface="Barlow"/>
              <a:buNone/>
              <a:defRPr>
                <a:latin typeface="Barlow"/>
                <a:ea typeface="Barlow"/>
                <a:cs typeface="Barlow"/>
                <a:sym typeface="Barlow"/>
              </a:defRPr>
            </a:lvl6pPr>
            <a:lvl7pPr lvl="6" algn="ctr" rtl="0">
              <a:spcBef>
                <a:spcPts val="0"/>
              </a:spcBef>
              <a:spcAft>
                <a:spcPts val="0"/>
              </a:spcAft>
              <a:buSzPts val="1400"/>
              <a:buFont typeface="Barlow"/>
              <a:buNone/>
              <a:defRPr>
                <a:latin typeface="Barlow"/>
                <a:ea typeface="Barlow"/>
                <a:cs typeface="Barlow"/>
                <a:sym typeface="Barlow"/>
              </a:defRPr>
            </a:lvl7pPr>
            <a:lvl8pPr lvl="7" algn="ctr" rtl="0">
              <a:spcBef>
                <a:spcPts val="0"/>
              </a:spcBef>
              <a:spcAft>
                <a:spcPts val="0"/>
              </a:spcAft>
              <a:buSzPts val="1400"/>
              <a:buFont typeface="Barlow"/>
              <a:buNone/>
              <a:defRPr>
                <a:latin typeface="Barlow"/>
                <a:ea typeface="Barlow"/>
                <a:cs typeface="Barlow"/>
                <a:sym typeface="Barlow"/>
              </a:defRPr>
            </a:lvl8pPr>
            <a:lvl9pPr lvl="8" algn="ctr" rtl="0">
              <a:spcBef>
                <a:spcPts val="0"/>
              </a:spcBef>
              <a:spcAft>
                <a:spcPts val="0"/>
              </a:spcAft>
              <a:buSzPts val="1400"/>
              <a:buFont typeface="Barlow"/>
              <a:buNone/>
              <a:defRPr>
                <a:latin typeface="Barlow"/>
                <a:ea typeface="Barlow"/>
                <a:cs typeface="Barlow"/>
                <a:sym typeface="Barlow"/>
              </a:defRPr>
            </a:lvl9pPr>
          </a:lstStyle>
          <a:p>
            <a:endParaRPr/>
          </a:p>
        </p:txBody>
      </p:sp>
      <p:sp>
        <p:nvSpPr>
          <p:cNvPr id="371" name="Google Shape;371;p30"/>
          <p:cNvSpPr txBox="1">
            <a:spLocks noGrp="1"/>
          </p:cNvSpPr>
          <p:nvPr>
            <p:ph type="title" idx="8"/>
          </p:nvPr>
        </p:nvSpPr>
        <p:spPr>
          <a:xfrm>
            <a:off x="6711775" y="3728875"/>
            <a:ext cx="2125800" cy="292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0"/>
            </a:lvl1pPr>
            <a:lvl2pPr lvl="1" algn="ctr" rtl="0">
              <a:spcBef>
                <a:spcPts val="0"/>
              </a:spcBef>
              <a:spcAft>
                <a:spcPts val="0"/>
              </a:spcAft>
              <a:buSzPts val="2800"/>
              <a:buFont typeface="Barlow"/>
              <a:buNone/>
              <a:defRPr>
                <a:latin typeface="Barlow"/>
                <a:ea typeface="Barlow"/>
                <a:cs typeface="Barlow"/>
                <a:sym typeface="Barlow"/>
              </a:defRPr>
            </a:lvl2pPr>
            <a:lvl3pPr lvl="2" algn="ctr" rtl="0">
              <a:spcBef>
                <a:spcPts val="0"/>
              </a:spcBef>
              <a:spcAft>
                <a:spcPts val="0"/>
              </a:spcAft>
              <a:buSzPts val="2800"/>
              <a:buFont typeface="Barlow"/>
              <a:buNone/>
              <a:defRPr>
                <a:latin typeface="Barlow"/>
                <a:ea typeface="Barlow"/>
                <a:cs typeface="Barlow"/>
                <a:sym typeface="Barlow"/>
              </a:defRPr>
            </a:lvl3pPr>
            <a:lvl4pPr lvl="3" algn="ctr" rtl="0">
              <a:spcBef>
                <a:spcPts val="0"/>
              </a:spcBef>
              <a:spcAft>
                <a:spcPts val="0"/>
              </a:spcAft>
              <a:buSzPts val="2800"/>
              <a:buFont typeface="Barlow"/>
              <a:buNone/>
              <a:defRPr>
                <a:latin typeface="Barlow"/>
                <a:ea typeface="Barlow"/>
                <a:cs typeface="Barlow"/>
                <a:sym typeface="Barlow"/>
              </a:defRPr>
            </a:lvl4pPr>
            <a:lvl5pPr lvl="4" algn="ctr" rtl="0">
              <a:spcBef>
                <a:spcPts val="0"/>
              </a:spcBef>
              <a:spcAft>
                <a:spcPts val="0"/>
              </a:spcAft>
              <a:buSzPts val="2800"/>
              <a:buFont typeface="Barlow"/>
              <a:buNone/>
              <a:defRPr>
                <a:latin typeface="Barlow"/>
                <a:ea typeface="Barlow"/>
                <a:cs typeface="Barlow"/>
                <a:sym typeface="Barlow"/>
              </a:defRPr>
            </a:lvl5pPr>
            <a:lvl6pPr lvl="5" algn="ctr" rtl="0">
              <a:spcBef>
                <a:spcPts val="0"/>
              </a:spcBef>
              <a:spcAft>
                <a:spcPts val="0"/>
              </a:spcAft>
              <a:buSzPts val="2800"/>
              <a:buFont typeface="Barlow"/>
              <a:buNone/>
              <a:defRPr>
                <a:latin typeface="Barlow"/>
                <a:ea typeface="Barlow"/>
                <a:cs typeface="Barlow"/>
                <a:sym typeface="Barlow"/>
              </a:defRPr>
            </a:lvl6pPr>
            <a:lvl7pPr lvl="6" algn="ctr" rtl="0">
              <a:spcBef>
                <a:spcPts val="0"/>
              </a:spcBef>
              <a:spcAft>
                <a:spcPts val="0"/>
              </a:spcAft>
              <a:buSzPts val="2800"/>
              <a:buFont typeface="Barlow"/>
              <a:buNone/>
              <a:defRPr>
                <a:latin typeface="Barlow"/>
                <a:ea typeface="Barlow"/>
                <a:cs typeface="Barlow"/>
                <a:sym typeface="Barlow"/>
              </a:defRPr>
            </a:lvl7pPr>
            <a:lvl8pPr lvl="7" algn="ctr" rtl="0">
              <a:spcBef>
                <a:spcPts val="0"/>
              </a:spcBef>
              <a:spcAft>
                <a:spcPts val="0"/>
              </a:spcAft>
              <a:buSzPts val="2800"/>
              <a:buFont typeface="Barlow"/>
              <a:buNone/>
              <a:defRPr>
                <a:latin typeface="Barlow"/>
                <a:ea typeface="Barlow"/>
                <a:cs typeface="Barlow"/>
                <a:sym typeface="Barlow"/>
              </a:defRPr>
            </a:lvl8pPr>
            <a:lvl9pPr lvl="8" algn="ctr" rtl="0">
              <a:spcBef>
                <a:spcPts val="0"/>
              </a:spcBef>
              <a:spcAft>
                <a:spcPts val="0"/>
              </a:spcAft>
              <a:buSzPts val="2800"/>
              <a:buFont typeface="Barlow"/>
              <a:buNone/>
              <a:defRPr>
                <a:latin typeface="Barlow"/>
                <a:ea typeface="Barlow"/>
                <a:cs typeface="Barlow"/>
                <a:sym typeface="Barlow"/>
              </a:defRPr>
            </a:lvl9pPr>
          </a:lstStyle>
          <a:p>
            <a:endParaRPr/>
          </a:p>
        </p:txBody>
      </p:sp>
      <p:sp>
        <p:nvSpPr>
          <p:cNvPr id="372" name="Google Shape;372;p30"/>
          <p:cNvSpPr txBox="1">
            <a:spLocks noGrp="1"/>
          </p:cNvSpPr>
          <p:nvPr>
            <p:ph type="subTitle" idx="9"/>
          </p:nvPr>
        </p:nvSpPr>
        <p:spPr>
          <a:xfrm>
            <a:off x="6821725" y="3954350"/>
            <a:ext cx="1905900" cy="292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000"/>
              <a:buFont typeface="Barlow"/>
              <a:buNone/>
              <a:defRPr sz="1000">
                <a:latin typeface="Barlow"/>
                <a:ea typeface="Barlow"/>
                <a:cs typeface="Barlow"/>
                <a:sym typeface="Barlow"/>
              </a:defRPr>
            </a:lvl1pPr>
            <a:lvl2pPr lvl="1" algn="ctr" rtl="0">
              <a:spcBef>
                <a:spcPts val="0"/>
              </a:spcBef>
              <a:spcAft>
                <a:spcPts val="0"/>
              </a:spcAft>
              <a:buSzPts val="1400"/>
              <a:buFont typeface="Barlow"/>
              <a:buNone/>
              <a:defRPr>
                <a:latin typeface="Barlow"/>
                <a:ea typeface="Barlow"/>
                <a:cs typeface="Barlow"/>
                <a:sym typeface="Barlow"/>
              </a:defRPr>
            </a:lvl2pPr>
            <a:lvl3pPr lvl="2" algn="ctr" rtl="0">
              <a:spcBef>
                <a:spcPts val="0"/>
              </a:spcBef>
              <a:spcAft>
                <a:spcPts val="0"/>
              </a:spcAft>
              <a:buSzPts val="1400"/>
              <a:buFont typeface="Barlow"/>
              <a:buNone/>
              <a:defRPr>
                <a:latin typeface="Barlow"/>
                <a:ea typeface="Barlow"/>
                <a:cs typeface="Barlow"/>
                <a:sym typeface="Barlow"/>
              </a:defRPr>
            </a:lvl3pPr>
            <a:lvl4pPr lvl="3" algn="ctr" rtl="0">
              <a:spcBef>
                <a:spcPts val="0"/>
              </a:spcBef>
              <a:spcAft>
                <a:spcPts val="0"/>
              </a:spcAft>
              <a:buSzPts val="1400"/>
              <a:buFont typeface="Barlow"/>
              <a:buNone/>
              <a:defRPr>
                <a:latin typeface="Barlow"/>
                <a:ea typeface="Barlow"/>
                <a:cs typeface="Barlow"/>
                <a:sym typeface="Barlow"/>
              </a:defRPr>
            </a:lvl4pPr>
            <a:lvl5pPr lvl="4" algn="ctr" rtl="0">
              <a:spcBef>
                <a:spcPts val="0"/>
              </a:spcBef>
              <a:spcAft>
                <a:spcPts val="0"/>
              </a:spcAft>
              <a:buSzPts val="1400"/>
              <a:buFont typeface="Barlow"/>
              <a:buNone/>
              <a:defRPr>
                <a:latin typeface="Barlow"/>
                <a:ea typeface="Barlow"/>
                <a:cs typeface="Barlow"/>
                <a:sym typeface="Barlow"/>
              </a:defRPr>
            </a:lvl5pPr>
            <a:lvl6pPr lvl="5" algn="ctr" rtl="0">
              <a:spcBef>
                <a:spcPts val="0"/>
              </a:spcBef>
              <a:spcAft>
                <a:spcPts val="0"/>
              </a:spcAft>
              <a:buSzPts val="1400"/>
              <a:buFont typeface="Barlow"/>
              <a:buNone/>
              <a:defRPr>
                <a:latin typeface="Barlow"/>
                <a:ea typeface="Barlow"/>
                <a:cs typeface="Barlow"/>
                <a:sym typeface="Barlow"/>
              </a:defRPr>
            </a:lvl6pPr>
            <a:lvl7pPr lvl="6" algn="ctr" rtl="0">
              <a:spcBef>
                <a:spcPts val="0"/>
              </a:spcBef>
              <a:spcAft>
                <a:spcPts val="0"/>
              </a:spcAft>
              <a:buSzPts val="1400"/>
              <a:buFont typeface="Barlow"/>
              <a:buNone/>
              <a:defRPr>
                <a:latin typeface="Barlow"/>
                <a:ea typeface="Barlow"/>
                <a:cs typeface="Barlow"/>
                <a:sym typeface="Barlow"/>
              </a:defRPr>
            </a:lvl7pPr>
            <a:lvl8pPr lvl="7" algn="ctr" rtl="0">
              <a:spcBef>
                <a:spcPts val="0"/>
              </a:spcBef>
              <a:spcAft>
                <a:spcPts val="0"/>
              </a:spcAft>
              <a:buSzPts val="1400"/>
              <a:buFont typeface="Barlow"/>
              <a:buNone/>
              <a:defRPr>
                <a:latin typeface="Barlow"/>
                <a:ea typeface="Barlow"/>
                <a:cs typeface="Barlow"/>
                <a:sym typeface="Barlow"/>
              </a:defRPr>
            </a:lvl8pPr>
            <a:lvl9pPr lvl="8" algn="ctr" rtl="0">
              <a:spcBef>
                <a:spcPts val="0"/>
              </a:spcBef>
              <a:spcAft>
                <a:spcPts val="0"/>
              </a:spcAft>
              <a:buSzPts val="1400"/>
              <a:buFont typeface="Barlow"/>
              <a:buNone/>
              <a:defRPr>
                <a:latin typeface="Barlow"/>
                <a:ea typeface="Barlow"/>
                <a:cs typeface="Barlow"/>
                <a:sym typeface="Barl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r promise">
  <p:cSld name="CUSTOM_55">
    <p:spTree>
      <p:nvGrpSpPr>
        <p:cNvPr id="1" name="Shape 65"/>
        <p:cNvGrpSpPr/>
        <p:nvPr/>
      </p:nvGrpSpPr>
      <p:grpSpPr>
        <a:xfrm>
          <a:off x="0" y="0"/>
          <a:ext cx="0" cy="0"/>
          <a:chOff x="0" y="0"/>
          <a:chExt cx="0" cy="0"/>
        </a:xfrm>
      </p:grpSpPr>
      <p:sp>
        <p:nvSpPr>
          <p:cNvPr id="66" name="Google Shape;66;p4"/>
          <p:cNvSpPr/>
          <p:nvPr/>
        </p:nvSpPr>
        <p:spPr>
          <a:xfrm>
            <a:off x="0" y="-11275"/>
            <a:ext cx="4099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4"/>
          <p:cNvSpPr txBox="1"/>
          <p:nvPr/>
        </p:nvSpPr>
        <p:spPr>
          <a:xfrm>
            <a:off x="744900" y="1207875"/>
            <a:ext cx="2609700" cy="797700"/>
          </a:xfrm>
          <a:prstGeom prst="rect">
            <a:avLst/>
          </a:prstGeom>
          <a:noFill/>
          <a:ln>
            <a:noFill/>
          </a:ln>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sz="2500">
                <a:solidFill>
                  <a:schemeClr val="dk1"/>
                </a:solidFill>
                <a:latin typeface="Barlow"/>
                <a:ea typeface="Barlow"/>
                <a:cs typeface="Barlow"/>
                <a:sym typeface="Barlow"/>
              </a:rPr>
              <a:t>This presentation is provided by</a:t>
            </a:r>
            <a:endParaRPr sz="2500">
              <a:solidFill>
                <a:schemeClr val="dk1"/>
              </a:solidFill>
              <a:latin typeface="Barlow"/>
              <a:ea typeface="Barlow"/>
              <a:cs typeface="Barlow"/>
              <a:sym typeface="Barlow"/>
            </a:endParaRPr>
          </a:p>
        </p:txBody>
      </p:sp>
      <p:pic>
        <p:nvPicPr>
          <p:cNvPr id="68" name="Google Shape;68;p4"/>
          <p:cNvPicPr preferRelativeResize="0"/>
          <p:nvPr/>
        </p:nvPicPr>
        <p:blipFill rotWithShape="1">
          <a:blip r:embed="rId2">
            <a:alphaModFix/>
          </a:blip>
          <a:srcRect t="37099" b="42403"/>
          <a:stretch/>
        </p:blipFill>
        <p:spPr>
          <a:xfrm>
            <a:off x="387425" y="2303737"/>
            <a:ext cx="3324652" cy="681452"/>
          </a:xfrm>
          <a:prstGeom prst="rect">
            <a:avLst/>
          </a:prstGeom>
          <a:noFill/>
          <a:ln>
            <a:noFill/>
          </a:ln>
        </p:spPr>
      </p:pic>
      <p:sp>
        <p:nvSpPr>
          <p:cNvPr id="69" name="Google Shape;69;p4"/>
          <p:cNvSpPr txBox="1"/>
          <p:nvPr/>
        </p:nvSpPr>
        <p:spPr>
          <a:xfrm>
            <a:off x="493200" y="3265925"/>
            <a:ext cx="3113100" cy="5058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latin typeface="Barlow"/>
                <a:ea typeface="Barlow"/>
                <a:cs typeface="Barlow"/>
                <a:sym typeface="Barlow"/>
              </a:rPr>
              <a:t>Insights Inspire Progress</a:t>
            </a:r>
            <a:endParaRPr sz="2000">
              <a:solidFill>
                <a:schemeClr val="dk1"/>
              </a:solidFill>
              <a:latin typeface="Barlow"/>
              <a:ea typeface="Barlow"/>
              <a:cs typeface="Barlow"/>
              <a:sym typeface="Barlow"/>
            </a:endParaRPr>
          </a:p>
        </p:txBody>
      </p:sp>
      <p:sp>
        <p:nvSpPr>
          <p:cNvPr id="70" name="Google Shape;70;p4"/>
          <p:cNvSpPr/>
          <p:nvPr/>
        </p:nvSpPr>
        <p:spPr>
          <a:xfrm rot="5400000">
            <a:off x="94004" y="132344"/>
            <a:ext cx="783441" cy="771302"/>
          </a:xfrm>
          <a:custGeom>
            <a:avLst/>
            <a:gdLst/>
            <a:ahLst/>
            <a:cxnLst/>
            <a:rect l="l" t="t" r="r" b="b"/>
            <a:pathLst>
              <a:path w="1721848" h="1649843" extrusionOk="0">
                <a:moveTo>
                  <a:pt x="0" y="0"/>
                </a:moveTo>
                <a:lnTo>
                  <a:pt x="1721847" y="0"/>
                </a:lnTo>
                <a:lnTo>
                  <a:pt x="1721847" y="1649843"/>
                </a:lnTo>
                <a:lnTo>
                  <a:pt x="0" y="1649843"/>
                </a:lnTo>
                <a:lnTo>
                  <a:pt x="0" y="0"/>
                </a:lnTo>
                <a:close/>
              </a:path>
            </a:pathLst>
          </a:custGeom>
          <a:blipFill rotWithShape="1">
            <a:blip r:embed="rId3">
              <a:alphaModFix/>
            </a:blip>
            <a:stretch>
              <a:fillRect/>
            </a:stretch>
          </a:blipFill>
          <a:ln>
            <a:noFill/>
          </a:ln>
        </p:spPr>
      </p:sp>
      <p:sp>
        <p:nvSpPr>
          <p:cNvPr id="71" name="Google Shape;71;p4"/>
          <p:cNvSpPr/>
          <p:nvPr/>
        </p:nvSpPr>
        <p:spPr>
          <a:xfrm>
            <a:off x="3204576" y="4052451"/>
            <a:ext cx="771855" cy="970009"/>
          </a:xfrm>
          <a:custGeom>
            <a:avLst/>
            <a:gdLst/>
            <a:ahLst/>
            <a:cxnLst/>
            <a:rect l="l" t="t" r="r" b="b"/>
            <a:pathLst>
              <a:path w="1882573" h="2217163" extrusionOk="0">
                <a:moveTo>
                  <a:pt x="0" y="0"/>
                </a:moveTo>
                <a:lnTo>
                  <a:pt x="1882573" y="0"/>
                </a:lnTo>
                <a:lnTo>
                  <a:pt x="1882573" y="2217163"/>
                </a:lnTo>
                <a:lnTo>
                  <a:pt x="0" y="2217163"/>
                </a:lnTo>
                <a:lnTo>
                  <a:pt x="0" y="0"/>
                </a:lnTo>
                <a:close/>
              </a:path>
            </a:pathLst>
          </a:custGeom>
          <a:blipFill rotWithShape="1">
            <a:blip r:embed="rId4">
              <a:alphaModFix/>
            </a:blip>
            <a:stretch>
              <a:fillRect/>
            </a:stretch>
          </a:blipFill>
          <a:ln>
            <a:noFill/>
          </a:ln>
        </p:spPr>
      </p:sp>
      <p:sp>
        <p:nvSpPr>
          <p:cNvPr id="72" name="Google Shape;72;p4"/>
          <p:cNvSpPr txBox="1"/>
          <p:nvPr/>
        </p:nvSpPr>
        <p:spPr>
          <a:xfrm>
            <a:off x="4639250" y="479825"/>
            <a:ext cx="1601400" cy="4299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a:solidFill>
                  <a:schemeClr val="dk1"/>
                </a:solidFill>
                <a:latin typeface="Barlow"/>
                <a:ea typeface="Barlow"/>
                <a:cs typeface="Barlow"/>
                <a:sym typeface="Barlow"/>
              </a:rPr>
              <a:t>Our promise</a:t>
            </a:r>
            <a:r>
              <a:rPr lang="en" sz="2000">
                <a:solidFill>
                  <a:schemeClr val="dk1"/>
                </a:solidFill>
              </a:rPr>
              <a:t> </a:t>
            </a:r>
            <a:endParaRPr sz="2000">
              <a:solidFill>
                <a:schemeClr val="dk1"/>
              </a:solidFill>
            </a:endParaRPr>
          </a:p>
        </p:txBody>
      </p:sp>
      <p:cxnSp>
        <p:nvCxnSpPr>
          <p:cNvPr id="73" name="Google Shape;73;p4"/>
          <p:cNvCxnSpPr/>
          <p:nvPr/>
        </p:nvCxnSpPr>
        <p:spPr>
          <a:xfrm>
            <a:off x="4737199" y="954600"/>
            <a:ext cx="1405500" cy="2400"/>
          </a:xfrm>
          <a:prstGeom prst="straightConnector1">
            <a:avLst/>
          </a:prstGeom>
          <a:noFill/>
          <a:ln w="19050" cap="flat" cmpd="sng">
            <a:solidFill>
              <a:srgbClr val="6E40A8"/>
            </a:solidFill>
            <a:prstDash val="solid"/>
            <a:round/>
            <a:headEnd type="none" w="med" len="med"/>
            <a:tailEnd type="none" w="med" len="med"/>
          </a:ln>
        </p:spPr>
      </p:cxnSp>
      <p:sp>
        <p:nvSpPr>
          <p:cNvPr id="74" name="Google Shape;74;p4"/>
          <p:cNvSpPr txBox="1"/>
          <p:nvPr/>
        </p:nvSpPr>
        <p:spPr>
          <a:xfrm>
            <a:off x="4639250" y="1465775"/>
            <a:ext cx="3771900" cy="2189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500">
                <a:solidFill>
                  <a:schemeClr val="dk1"/>
                </a:solidFill>
                <a:latin typeface="Barlow"/>
                <a:ea typeface="Barlow"/>
                <a:cs typeface="Barlow"/>
                <a:sym typeface="Barlow"/>
              </a:rPr>
              <a:t>Watermark gives colleges and universities the insights they need to drive student and institutional success.</a:t>
            </a:r>
            <a:endParaRPr sz="2500">
              <a:solidFill>
                <a:schemeClr val="dk1"/>
              </a:solidFill>
              <a:latin typeface="Barlow"/>
              <a:ea typeface="Barlow"/>
              <a:cs typeface="Barlow"/>
              <a:sym typeface="Barlow"/>
            </a:endParaRPr>
          </a:p>
        </p:txBody>
      </p:sp>
      <p:sp>
        <p:nvSpPr>
          <p:cNvPr id="75" name="Google Shape;75;p4"/>
          <p:cNvSpPr txBox="1"/>
          <p:nvPr/>
        </p:nvSpPr>
        <p:spPr>
          <a:xfrm>
            <a:off x="4639250" y="4052450"/>
            <a:ext cx="3681900" cy="5058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500" b="1" i="1">
                <a:solidFill>
                  <a:schemeClr val="dk1"/>
                </a:solidFill>
                <a:latin typeface="Barlow"/>
                <a:ea typeface="Barlow"/>
                <a:cs typeface="Barlow"/>
                <a:sym typeface="Barlow"/>
              </a:rPr>
              <a:t>watermarkinsights.com</a:t>
            </a:r>
            <a:endParaRPr sz="1500" b="1" i="1">
              <a:solidFill>
                <a:schemeClr val="dk1"/>
              </a:solidFill>
              <a:latin typeface="Barlow"/>
              <a:ea typeface="Barlow"/>
              <a:cs typeface="Barlow"/>
              <a:sym typeface="Barlow"/>
            </a:endParaRPr>
          </a:p>
          <a:p>
            <a:pPr marL="0" lvl="0" indent="0" algn="l" rtl="0">
              <a:spcBef>
                <a:spcPts val="0"/>
              </a:spcBef>
              <a:spcAft>
                <a:spcPts val="0"/>
              </a:spcAft>
              <a:buNone/>
            </a:pPr>
            <a:r>
              <a:rPr lang="en" sz="1500" b="1" i="1">
                <a:solidFill>
                  <a:schemeClr val="dk1"/>
                </a:solidFill>
                <a:latin typeface="Barlow"/>
                <a:ea typeface="Barlow"/>
                <a:cs typeface="Barlow"/>
                <a:sym typeface="Barlow"/>
              </a:rPr>
              <a:t>info@watermarkinsights.com</a:t>
            </a:r>
            <a:endParaRPr sz="1500" b="1" i="1">
              <a:solidFill>
                <a:schemeClr val="dk1"/>
              </a:solidFill>
              <a:latin typeface="Barlow"/>
              <a:ea typeface="Barlow"/>
              <a:cs typeface="Barlow"/>
              <a:sym typeface="Barlow"/>
            </a:endParaRPr>
          </a:p>
        </p:txBody>
      </p:sp>
      <p:sp>
        <p:nvSpPr>
          <p:cNvPr id="76" name="Google Shape;76;p4"/>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blem/solution">
  <p:cSld name="CUSTOM_19">
    <p:bg>
      <p:bgPr>
        <a:solidFill>
          <a:schemeClr val="lt1"/>
        </a:solidFill>
        <a:effectLst/>
      </p:bgPr>
    </p:bg>
    <p:spTree>
      <p:nvGrpSpPr>
        <p:cNvPr id="1" name="Shape 373"/>
        <p:cNvGrpSpPr/>
        <p:nvPr/>
      </p:nvGrpSpPr>
      <p:grpSpPr>
        <a:xfrm>
          <a:off x="0" y="0"/>
          <a:ext cx="0" cy="0"/>
          <a:chOff x="0" y="0"/>
          <a:chExt cx="0" cy="0"/>
        </a:xfrm>
      </p:grpSpPr>
      <p:grpSp>
        <p:nvGrpSpPr>
          <p:cNvPr id="374" name="Google Shape;374;p31"/>
          <p:cNvGrpSpPr/>
          <p:nvPr/>
        </p:nvGrpSpPr>
        <p:grpSpPr>
          <a:xfrm>
            <a:off x="-51425" y="0"/>
            <a:ext cx="4623533" cy="5143662"/>
            <a:chOff x="0" y="0"/>
            <a:chExt cx="3215700" cy="3640500"/>
          </a:xfrm>
        </p:grpSpPr>
        <p:sp>
          <p:nvSpPr>
            <p:cNvPr id="375" name="Google Shape;375;p31"/>
            <p:cNvSpPr/>
            <p:nvPr/>
          </p:nvSpPr>
          <p:spPr>
            <a:xfrm>
              <a:off x="0" y="0"/>
              <a:ext cx="3215641" cy="3640398"/>
            </a:xfrm>
            <a:custGeom>
              <a:avLst/>
              <a:gdLst/>
              <a:ahLst/>
              <a:cxnLst/>
              <a:rect l="l" t="t" r="r" b="b"/>
              <a:pathLst>
                <a:path w="3215641" h="3640398" extrusionOk="0">
                  <a:moveTo>
                    <a:pt x="0" y="0"/>
                  </a:moveTo>
                  <a:lnTo>
                    <a:pt x="3215641" y="0"/>
                  </a:lnTo>
                  <a:lnTo>
                    <a:pt x="3215641" y="3640398"/>
                  </a:lnTo>
                  <a:lnTo>
                    <a:pt x="0" y="3640398"/>
                  </a:lnTo>
                  <a:close/>
                </a:path>
              </a:pathLst>
            </a:custGeom>
            <a:solidFill>
              <a:srgbClr val="E9ECF5"/>
            </a:solidFill>
            <a:ln>
              <a:noFill/>
            </a:ln>
          </p:spPr>
        </p:sp>
        <p:sp>
          <p:nvSpPr>
            <p:cNvPr id="376" name="Google Shape;376;p31"/>
            <p:cNvSpPr txBox="1"/>
            <p:nvPr/>
          </p:nvSpPr>
          <p:spPr>
            <a:xfrm>
              <a:off x="0" y="0"/>
              <a:ext cx="3215700" cy="36405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77" name="Google Shape;377;p31"/>
          <p:cNvSpPr/>
          <p:nvPr/>
        </p:nvSpPr>
        <p:spPr>
          <a:xfrm>
            <a:off x="4308878" y="2167699"/>
            <a:ext cx="526245" cy="526245"/>
          </a:xfrm>
          <a:custGeom>
            <a:avLst/>
            <a:gdLst/>
            <a:ahLst/>
            <a:cxnLst/>
            <a:rect l="l" t="t" r="r" b="b"/>
            <a:pathLst>
              <a:path w="1052489" h="1052489" extrusionOk="0">
                <a:moveTo>
                  <a:pt x="0" y="0"/>
                </a:moveTo>
                <a:lnTo>
                  <a:pt x="1052488" y="0"/>
                </a:lnTo>
                <a:lnTo>
                  <a:pt x="1052488" y="1052489"/>
                </a:lnTo>
                <a:lnTo>
                  <a:pt x="0" y="1052489"/>
                </a:lnTo>
                <a:lnTo>
                  <a:pt x="0" y="0"/>
                </a:lnTo>
                <a:close/>
              </a:path>
            </a:pathLst>
          </a:custGeom>
          <a:blipFill rotWithShape="1">
            <a:blip r:embed="rId2">
              <a:alphaModFix/>
            </a:blip>
            <a:stretch>
              <a:fillRect/>
            </a:stretch>
          </a:blipFill>
          <a:ln>
            <a:noFill/>
          </a:ln>
        </p:spPr>
      </p:sp>
      <p:sp>
        <p:nvSpPr>
          <p:cNvPr id="378" name="Google Shape;378;p31"/>
          <p:cNvSpPr/>
          <p:nvPr/>
        </p:nvSpPr>
        <p:spPr>
          <a:xfrm rot="5400000">
            <a:off x="1095936" y="4093234"/>
            <a:ext cx="922608" cy="1086584"/>
          </a:xfrm>
          <a:custGeom>
            <a:avLst/>
            <a:gdLst/>
            <a:ahLst/>
            <a:cxnLst/>
            <a:rect l="l" t="t" r="r" b="b"/>
            <a:pathLst>
              <a:path w="1845217" h="2173168" extrusionOk="0">
                <a:moveTo>
                  <a:pt x="0" y="0"/>
                </a:moveTo>
                <a:lnTo>
                  <a:pt x="1845217" y="0"/>
                </a:lnTo>
                <a:lnTo>
                  <a:pt x="1845217" y="2173168"/>
                </a:lnTo>
                <a:lnTo>
                  <a:pt x="0" y="2173168"/>
                </a:lnTo>
                <a:lnTo>
                  <a:pt x="0" y="0"/>
                </a:lnTo>
                <a:close/>
              </a:path>
            </a:pathLst>
          </a:custGeom>
          <a:blipFill rotWithShape="1">
            <a:blip r:embed="rId3">
              <a:alphaModFix/>
            </a:blip>
            <a:stretch>
              <a:fillRect/>
            </a:stretch>
          </a:blipFill>
          <a:ln>
            <a:noFill/>
          </a:ln>
        </p:spPr>
      </p:sp>
      <p:sp>
        <p:nvSpPr>
          <p:cNvPr id="379" name="Google Shape;379;p3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380" name="Google Shape;380;p31"/>
          <p:cNvSpPr/>
          <p:nvPr/>
        </p:nvSpPr>
        <p:spPr>
          <a:xfrm rot="5400000" flipH="1">
            <a:off x="-29642" y="4200708"/>
            <a:ext cx="924706" cy="968279"/>
          </a:xfrm>
          <a:custGeom>
            <a:avLst/>
            <a:gdLst/>
            <a:ahLst/>
            <a:cxnLst/>
            <a:rect l="l" t="t" r="r" b="b"/>
            <a:pathLst>
              <a:path w="1936557" h="1936557" extrusionOk="0">
                <a:moveTo>
                  <a:pt x="1936557" y="0"/>
                </a:moveTo>
                <a:lnTo>
                  <a:pt x="0" y="0"/>
                </a:lnTo>
                <a:lnTo>
                  <a:pt x="0" y="1936557"/>
                </a:lnTo>
                <a:lnTo>
                  <a:pt x="1936557" y="1936557"/>
                </a:lnTo>
                <a:lnTo>
                  <a:pt x="1936557" y="0"/>
                </a:lnTo>
                <a:close/>
              </a:path>
            </a:pathLst>
          </a:custGeom>
          <a:blipFill rotWithShape="1">
            <a:blip r:embed="rId5">
              <a:alphaModFix/>
            </a:blip>
            <a:stretch>
              <a:fillRect/>
            </a:stretch>
          </a:blipFill>
          <a:ln>
            <a:noFill/>
          </a:ln>
        </p:spPr>
      </p:sp>
      <p:sp>
        <p:nvSpPr>
          <p:cNvPr id="381" name="Google Shape;381;p31"/>
          <p:cNvSpPr txBox="1">
            <a:spLocks noGrp="1"/>
          </p:cNvSpPr>
          <p:nvPr>
            <p:ph type="title"/>
          </p:nvPr>
        </p:nvSpPr>
        <p:spPr>
          <a:xfrm>
            <a:off x="416425" y="409525"/>
            <a:ext cx="3699600" cy="8490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2" name="Google Shape;382;p31"/>
          <p:cNvSpPr txBox="1">
            <a:spLocks noGrp="1"/>
          </p:cNvSpPr>
          <p:nvPr>
            <p:ph type="body" idx="1"/>
          </p:nvPr>
        </p:nvSpPr>
        <p:spPr>
          <a:xfrm>
            <a:off x="416425" y="1465550"/>
            <a:ext cx="3699600" cy="23262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383" name="Google Shape;383;p31"/>
          <p:cNvSpPr>
            <a:spLocks noGrp="1"/>
          </p:cNvSpPr>
          <p:nvPr>
            <p:ph type="pic" idx="2"/>
          </p:nvPr>
        </p:nvSpPr>
        <p:spPr>
          <a:xfrm>
            <a:off x="5282450" y="409525"/>
            <a:ext cx="1086600" cy="1069800"/>
          </a:xfrm>
          <a:prstGeom prst="ellipse">
            <a:avLst/>
          </a:prstGeom>
          <a:noFill/>
          <a:ln>
            <a:noFill/>
          </a:ln>
        </p:spPr>
      </p:sp>
      <p:sp>
        <p:nvSpPr>
          <p:cNvPr id="384" name="Google Shape;384;p31"/>
          <p:cNvSpPr>
            <a:spLocks noGrp="1"/>
          </p:cNvSpPr>
          <p:nvPr>
            <p:ph type="pic" idx="3"/>
          </p:nvPr>
        </p:nvSpPr>
        <p:spPr>
          <a:xfrm>
            <a:off x="5282450" y="1969963"/>
            <a:ext cx="1086600" cy="1069800"/>
          </a:xfrm>
          <a:prstGeom prst="ellipse">
            <a:avLst/>
          </a:prstGeom>
          <a:noFill/>
          <a:ln>
            <a:noFill/>
          </a:ln>
        </p:spPr>
      </p:sp>
      <p:sp>
        <p:nvSpPr>
          <p:cNvPr id="385" name="Google Shape;385;p31"/>
          <p:cNvSpPr>
            <a:spLocks noGrp="1"/>
          </p:cNvSpPr>
          <p:nvPr>
            <p:ph type="pic" idx="4"/>
          </p:nvPr>
        </p:nvSpPr>
        <p:spPr>
          <a:xfrm>
            <a:off x="5282450" y="3530425"/>
            <a:ext cx="1086600" cy="1069800"/>
          </a:xfrm>
          <a:prstGeom prst="ellipse">
            <a:avLst/>
          </a:prstGeom>
          <a:noFill/>
          <a:ln>
            <a:noFill/>
          </a:ln>
        </p:spPr>
      </p:sp>
      <p:sp>
        <p:nvSpPr>
          <p:cNvPr id="386" name="Google Shape;386;p31"/>
          <p:cNvSpPr txBox="1">
            <a:spLocks noGrp="1"/>
          </p:cNvSpPr>
          <p:nvPr>
            <p:ph type="title" idx="5"/>
          </p:nvPr>
        </p:nvSpPr>
        <p:spPr>
          <a:xfrm>
            <a:off x="6442050" y="584725"/>
            <a:ext cx="2394900" cy="5262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7" name="Google Shape;387;p31"/>
          <p:cNvSpPr txBox="1">
            <a:spLocks noGrp="1"/>
          </p:cNvSpPr>
          <p:nvPr>
            <p:ph type="title" idx="6"/>
          </p:nvPr>
        </p:nvSpPr>
        <p:spPr>
          <a:xfrm>
            <a:off x="6442050" y="1035000"/>
            <a:ext cx="2394900" cy="526200"/>
          </a:xfrm>
          <a:prstGeom prst="rect">
            <a:avLst/>
          </a:prstGeom>
        </p:spPr>
        <p:txBody>
          <a:bodyPr spcFirstLastPara="1" wrap="square" lIns="91425" tIns="91425" rIns="91425" bIns="91425" anchor="ctr" anchorCtr="0">
            <a:normAutofit/>
          </a:bodyPr>
          <a:lstStyle>
            <a:lvl1pPr lvl="0" rtl="0">
              <a:spcBef>
                <a:spcPts val="0"/>
              </a:spcBef>
              <a:spcAft>
                <a:spcPts val="0"/>
              </a:spcAft>
              <a:buSzPts val="1200"/>
              <a:buNone/>
              <a:defRPr sz="12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388" name="Google Shape;388;p31"/>
          <p:cNvSpPr txBox="1">
            <a:spLocks noGrp="1"/>
          </p:cNvSpPr>
          <p:nvPr>
            <p:ph type="title" idx="7"/>
          </p:nvPr>
        </p:nvSpPr>
        <p:spPr>
          <a:xfrm>
            <a:off x="6442050" y="2016625"/>
            <a:ext cx="2394900" cy="5262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9" name="Google Shape;389;p31"/>
          <p:cNvSpPr txBox="1">
            <a:spLocks noGrp="1"/>
          </p:cNvSpPr>
          <p:nvPr>
            <p:ph type="title" idx="8"/>
          </p:nvPr>
        </p:nvSpPr>
        <p:spPr>
          <a:xfrm>
            <a:off x="6442050" y="2466900"/>
            <a:ext cx="2394900" cy="526200"/>
          </a:xfrm>
          <a:prstGeom prst="rect">
            <a:avLst/>
          </a:prstGeom>
        </p:spPr>
        <p:txBody>
          <a:bodyPr spcFirstLastPara="1" wrap="square" lIns="91425" tIns="91425" rIns="91425" bIns="91425" anchor="ctr" anchorCtr="0">
            <a:normAutofit/>
          </a:bodyPr>
          <a:lstStyle>
            <a:lvl1pPr lvl="0" rtl="0">
              <a:spcBef>
                <a:spcPts val="0"/>
              </a:spcBef>
              <a:spcAft>
                <a:spcPts val="0"/>
              </a:spcAft>
              <a:buSzPts val="1200"/>
              <a:buNone/>
              <a:defRPr sz="12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390" name="Google Shape;390;p31"/>
          <p:cNvSpPr txBox="1">
            <a:spLocks noGrp="1"/>
          </p:cNvSpPr>
          <p:nvPr>
            <p:ph type="title" idx="9"/>
          </p:nvPr>
        </p:nvSpPr>
        <p:spPr>
          <a:xfrm>
            <a:off x="6442050" y="3577075"/>
            <a:ext cx="2394900" cy="5262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1" name="Google Shape;391;p31"/>
          <p:cNvSpPr txBox="1">
            <a:spLocks noGrp="1"/>
          </p:cNvSpPr>
          <p:nvPr>
            <p:ph type="title" idx="13"/>
          </p:nvPr>
        </p:nvSpPr>
        <p:spPr>
          <a:xfrm>
            <a:off x="6442050" y="4027350"/>
            <a:ext cx="2394900" cy="526200"/>
          </a:xfrm>
          <a:prstGeom prst="rect">
            <a:avLst/>
          </a:prstGeom>
        </p:spPr>
        <p:txBody>
          <a:bodyPr spcFirstLastPara="1" wrap="square" lIns="91425" tIns="91425" rIns="91425" bIns="91425" anchor="ctr" anchorCtr="0">
            <a:normAutofit/>
          </a:bodyPr>
          <a:lstStyle>
            <a:lvl1pPr lvl="0" rtl="0">
              <a:spcBef>
                <a:spcPts val="0"/>
              </a:spcBef>
              <a:spcAft>
                <a:spcPts val="0"/>
              </a:spcAft>
              <a:buSzPts val="1200"/>
              <a:buNone/>
              <a:defRPr sz="12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392" name="Google Shape;392;p31"/>
          <p:cNvSpPr txBox="1"/>
          <p:nvPr/>
        </p:nvSpPr>
        <p:spPr>
          <a:xfrm>
            <a:off x="4572100" y="486335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oals">
  <p:cSld name="CUSTOM_20">
    <p:spTree>
      <p:nvGrpSpPr>
        <p:cNvPr id="1" name="Shape 393"/>
        <p:cNvGrpSpPr/>
        <p:nvPr/>
      </p:nvGrpSpPr>
      <p:grpSpPr>
        <a:xfrm>
          <a:off x="0" y="0"/>
          <a:ext cx="0" cy="0"/>
          <a:chOff x="0" y="0"/>
          <a:chExt cx="0" cy="0"/>
        </a:xfrm>
      </p:grpSpPr>
      <p:sp>
        <p:nvSpPr>
          <p:cNvPr id="394" name="Google Shape;394;p32"/>
          <p:cNvSpPr/>
          <p:nvPr/>
        </p:nvSpPr>
        <p:spPr>
          <a:xfrm rot="5400000">
            <a:off x="4825075" y="3550125"/>
            <a:ext cx="712896"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2">
              <a:alphaModFix/>
            </a:blip>
            <a:stretch>
              <a:fillRect/>
            </a:stretch>
          </a:blipFill>
          <a:ln>
            <a:noFill/>
          </a:ln>
        </p:spPr>
      </p:sp>
      <p:sp>
        <p:nvSpPr>
          <p:cNvPr id="395" name="Google Shape;395;p32"/>
          <p:cNvSpPr/>
          <p:nvPr/>
        </p:nvSpPr>
        <p:spPr>
          <a:xfrm>
            <a:off x="4825074" y="900334"/>
            <a:ext cx="712897"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3">
              <a:alphaModFix/>
            </a:blip>
            <a:stretch>
              <a:fillRect/>
            </a:stretch>
          </a:blipFill>
          <a:ln>
            <a:noFill/>
          </a:ln>
        </p:spPr>
      </p:sp>
      <p:sp>
        <p:nvSpPr>
          <p:cNvPr id="396" name="Google Shape;396;p32"/>
          <p:cNvSpPr/>
          <p:nvPr/>
        </p:nvSpPr>
        <p:spPr>
          <a:xfrm>
            <a:off x="4825074" y="2209385"/>
            <a:ext cx="712897" cy="712897"/>
          </a:xfrm>
          <a:custGeom>
            <a:avLst/>
            <a:gdLst/>
            <a:ahLst/>
            <a:cxnLst/>
            <a:rect l="l" t="t" r="r" b="b"/>
            <a:pathLst>
              <a:path w="1425793" h="1425793" extrusionOk="0">
                <a:moveTo>
                  <a:pt x="0" y="0"/>
                </a:moveTo>
                <a:lnTo>
                  <a:pt x="1425793" y="0"/>
                </a:lnTo>
                <a:lnTo>
                  <a:pt x="1425793" y="1425794"/>
                </a:lnTo>
                <a:lnTo>
                  <a:pt x="0" y="1425794"/>
                </a:lnTo>
                <a:lnTo>
                  <a:pt x="0" y="0"/>
                </a:lnTo>
                <a:close/>
              </a:path>
            </a:pathLst>
          </a:custGeom>
          <a:blipFill rotWithShape="1">
            <a:blip r:embed="rId4">
              <a:alphaModFix/>
            </a:blip>
            <a:stretch>
              <a:fillRect/>
            </a:stretch>
          </a:blipFill>
          <a:ln>
            <a:noFill/>
          </a:ln>
        </p:spPr>
      </p:sp>
      <p:sp>
        <p:nvSpPr>
          <p:cNvPr id="397" name="Google Shape;397;p3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398" name="Google Shape;398;p32"/>
          <p:cNvSpPr txBox="1">
            <a:spLocks noGrp="1"/>
          </p:cNvSpPr>
          <p:nvPr>
            <p:ph type="title"/>
          </p:nvPr>
        </p:nvSpPr>
        <p:spPr>
          <a:xfrm>
            <a:off x="347400" y="331300"/>
            <a:ext cx="4231200" cy="93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99" name="Google Shape;399;p32"/>
          <p:cNvSpPr txBox="1">
            <a:spLocks noGrp="1"/>
          </p:cNvSpPr>
          <p:nvPr>
            <p:ph type="body" idx="1"/>
          </p:nvPr>
        </p:nvSpPr>
        <p:spPr>
          <a:xfrm>
            <a:off x="347475" y="1449450"/>
            <a:ext cx="4231200" cy="3043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400" name="Google Shape;400;p32"/>
          <p:cNvSpPr txBox="1">
            <a:spLocks noGrp="1"/>
          </p:cNvSpPr>
          <p:nvPr>
            <p:ph type="title" idx="2"/>
          </p:nvPr>
        </p:nvSpPr>
        <p:spPr>
          <a:xfrm>
            <a:off x="5784375" y="819063"/>
            <a:ext cx="2823000" cy="71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1" name="Google Shape;401;p32"/>
          <p:cNvSpPr txBox="1">
            <a:spLocks noGrp="1"/>
          </p:cNvSpPr>
          <p:nvPr>
            <p:ph type="title" idx="3"/>
          </p:nvPr>
        </p:nvSpPr>
        <p:spPr>
          <a:xfrm>
            <a:off x="5784375" y="1188688"/>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2" name="Google Shape;402;p32"/>
          <p:cNvSpPr txBox="1">
            <a:spLocks noGrp="1"/>
          </p:cNvSpPr>
          <p:nvPr>
            <p:ph type="title" idx="4"/>
          </p:nvPr>
        </p:nvSpPr>
        <p:spPr>
          <a:xfrm>
            <a:off x="5784375" y="2209375"/>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3" name="Google Shape;403;p32"/>
          <p:cNvSpPr txBox="1">
            <a:spLocks noGrp="1"/>
          </p:cNvSpPr>
          <p:nvPr>
            <p:ph type="title" idx="5"/>
          </p:nvPr>
        </p:nvSpPr>
        <p:spPr>
          <a:xfrm>
            <a:off x="5784375" y="2579000"/>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4" name="Google Shape;404;p32"/>
          <p:cNvSpPr txBox="1">
            <a:spLocks noGrp="1"/>
          </p:cNvSpPr>
          <p:nvPr>
            <p:ph type="title" idx="6"/>
          </p:nvPr>
        </p:nvSpPr>
        <p:spPr>
          <a:xfrm>
            <a:off x="5784375" y="3550125"/>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5" name="Google Shape;405;p32"/>
          <p:cNvSpPr txBox="1">
            <a:spLocks noGrp="1"/>
          </p:cNvSpPr>
          <p:nvPr>
            <p:ph type="title" idx="7"/>
          </p:nvPr>
        </p:nvSpPr>
        <p:spPr>
          <a:xfrm>
            <a:off x="5784375" y="3919750"/>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6" name="Google Shape;406;p3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eps (no numbers)">
  <p:cSld name="CUSTOM_22">
    <p:bg>
      <p:bgPr>
        <a:solidFill>
          <a:schemeClr val="lt1"/>
        </a:solidFill>
        <a:effectLst/>
      </p:bgPr>
    </p:bg>
    <p:spTree>
      <p:nvGrpSpPr>
        <p:cNvPr id="1" name="Shape 407"/>
        <p:cNvGrpSpPr/>
        <p:nvPr/>
      </p:nvGrpSpPr>
      <p:grpSpPr>
        <a:xfrm>
          <a:off x="0" y="0"/>
          <a:ext cx="0" cy="0"/>
          <a:chOff x="0" y="0"/>
          <a:chExt cx="0" cy="0"/>
        </a:xfrm>
      </p:grpSpPr>
      <p:grpSp>
        <p:nvGrpSpPr>
          <p:cNvPr id="408" name="Google Shape;408;p33"/>
          <p:cNvGrpSpPr/>
          <p:nvPr/>
        </p:nvGrpSpPr>
        <p:grpSpPr>
          <a:xfrm>
            <a:off x="-51425" y="0"/>
            <a:ext cx="4331982" cy="5143489"/>
            <a:chOff x="0" y="0"/>
            <a:chExt cx="3012924" cy="3648900"/>
          </a:xfrm>
        </p:grpSpPr>
        <p:sp>
          <p:nvSpPr>
            <p:cNvPr id="409" name="Google Shape;409;p33"/>
            <p:cNvSpPr/>
            <p:nvPr/>
          </p:nvSpPr>
          <p:spPr>
            <a:xfrm>
              <a:off x="0" y="0"/>
              <a:ext cx="3012924" cy="3648898"/>
            </a:xfrm>
            <a:custGeom>
              <a:avLst/>
              <a:gdLst/>
              <a:ahLst/>
              <a:cxnLst/>
              <a:rect l="l" t="t" r="r" b="b"/>
              <a:pathLst>
                <a:path w="3012924" h="3648898" extrusionOk="0">
                  <a:moveTo>
                    <a:pt x="0" y="0"/>
                  </a:moveTo>
                  <a:lnTo>
                    <a:pt x="3012924" y="0"/>
                  </a:lnTo>
                  <a:lnTo>
                    <a:pt x="3012924" y="3648898"/>
                  </a:lnTo>
                  <a:lnTo>
                    <a:pt x="0" y="3648898"/>
                  </a:lnTo>
                  <a:close/>
                </a:path>
              </a:pathLst>
            </a:custGeom>
            <a:solidFill>
              <a:srgbClr val="E9ECF5"/>
            </a:solidFill>
            <a:ln>
              <a:noFill/>
            </a:ln>
          </p:spPr>
        </p:sp>
        <p:sp>
          <p:nvSpPr>
            <p:cNvPr id="410" name="Google Shape;410;p33"/>
            <p:cNvSpPr txBox="1"/>
            <p:nvPr/>
          </p:nvSpPr>
          <p:spPr>
            <a:xfrm>
              <a:off x="0" y="0"/>
              <a:ext cx="30129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11" name="Google Shape;411;p33"/>
          <p:cNvSpPr/>
          <p:nvPr/>
        </p:nvSpPr>
        <p:spPr>
          <a:xfrm rot="5400000" flipH="1">
            <a:off x="4722928" y="515727"/>
            <a:ext cx="541197" cy="541197"/>
          </a:xfrm>
          <a:custGeom>
            <a:avLst/>
            <a:gdLst/>
            <a:ahLst/>
            <a:cxnLst/>
            <a:rect l="l" t="t" r="r" b="b"/>
            <a:pathLst>
              <a:path w="1082393" h="1082393" extrusionOk="0">
                <a:moveTo>
                  <a:pt x="1082393" y="0"/>
                </a:moveTo>
                <a:lnTo>
                  <a:pt x="0" y="0"/>
                </a:lnTo>
                <a:lnTo>
                  <a:pt x="0" y="1082393"/>
                </a:lnTo>
                <a:lnTo>
                  <a:pt x="1082393" y="1082393"/>
                </a:lnTo>
                <a:lnTo>
                  <a:pt x="1082393" y="0"/>
                </a:lnTo>
                <a:close/>
              </a:path>
            </a:pathLst>
          </a:custGeom>
          <a:blipFill rotWithShape="1">
            <a:blip r:embed="rId2">
              <a:alphaModFix/>
            </a:blip>
            <a:stretch>
              <a:fillRect/>
            </a:stretch>
          </a:blipFill>
          <a:ln>
            <a:noFill/>
          </a:ln>
        </p:spPr>
      </p:sp>
      <p:sp>
        <p:nvSpPr>
          <p:cNvPr id="412" name="Google Shape;412;p33"/>
          <p:cNvSpPr/>
          <p:nvPr/>
        </p:nvSpPr>
        <p:spPr>
          <a:xfrm flipH="1">
            <a:off x="4722927" y="1993052"/>
            <a:ext cx="541197" cy="541197"/>
          </a:xfrm>
          <a:custGeom>
            <a:avLst/>
            <a:gdLst/>
            <a:ahLst/>
            <a:cxnLst/>
            <a:rect l="l" t="t" r="r" b="b"/>
            <a:pathLst>
              <a:path w="1082393" h="1082393" extrusionOk="0">
                <a:moveTo>
                  <a:pt x="1082393" y="0"/>
                </a:moveTo>
                <a:lnTo>
                  <a:pt x="0" y="0"/>
                </a:lnTo>
                <a:lnTo>
                  <a:pt x="0" y="1082392"/>
                </a:lnTo>
                <a:lnTo>
                  <a:pt x="1082393" y="1082392"/>
                </a:lnTo>
                <a:lnTo>
                  <a:pt x="1082393" y="0"/>
                </a:lnTo>
                <a:close/>
              </a:path>
            </a:pathLst>
          </a:custGeom>
          <a:blipFill rotWithShape="1">
            <a:blip r:embed="rId3">
              <a:alphaModFix/>
            </a:blip>
            <a:stretch>
              <a:fillRect/>
            </a:stretch>
          </a:blipFill>
          <a:ln>
            <a:noFill/>
          </a:ln>
        </p:spPr>
      </p:sp>
      <p:sp>
        <p:nvSpPr>
          <p:cNvPr id="413" name="Google Shape;413;p33"/>
          <p:cNvSpPr/>
          <p:nvPr/>
        </p:nvSpPr>
        <p:spPr>
          <a:xfrm rot="5400000">
            <a:off x="4722928" y="3452977"/>
            <a:ext cx="541196" cy="541197"/>
          </a:xfrm>
          <a:custGeom>
            <a:avLst/>
            <a:gdLst/>
            <a:ahLst/>
            <a:cxnLst/>
            <a:rect l="l" t="t" r="r" b="b"/>
            <a:pathLst>
              <a:path w="1082393" h="1082393" extrusionOk="0">
                <a:moveTo>
                  <a:pt x="0" y="0"/>
                </a:moveTo>
                <a:lnTo>
                  <a:pt x="1082393" y="0"/>
                </a:lnTo>
                <a:lnTo>
                  <a:pt x="1082393" y="1082393"/>
                </a:lnTo>
                <a:lnTo>
                  <a:pt x="0" y="1082393"/>
                </a:lnTo>
                <a:lnTo>
                  <a:pt x="0" y="0"/>
                </a:lnTo>
                <a:close/>
              </a:path>
            </a:pathLst>
          </a:custGeom>
          <a:blipFill rotWithShape="1">
            <a:blip r:embed="rId4">
              <a:alphaModFix/>
            </a:blip>
            <a:stretch>
              <a:fillRect/>
            </a:stretch>
          </a:blipFill>
          <a:ln>
            <a:noFill/>
          </a:ln>
        </p:spPr>
      </p:sp>
      <p:sp>
        <p:nvSpPr>
          <p:cNvPr id="414" name="Google Shape;414;p3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415" name="Google Shape;415;p33"/>
          <p:cNvSpPr txBox="1">
            <a:spLocks noGrp="1"/>
          </p:cNvSpPr>
          <p:nvPr>
            <p:ph type="title"/>
          </p:nvPr>
        </p:nvSpPr>
        <p:spPr>
          <a:xfrm>
            <a:off x="347400" y="331300"/>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16" name="Google Shape;416;p33"/>
          <p:cNvSpPr txBox="1">
            <a:spLocks noGrp="1"/>
          </p:cNvSpPr>
          <p:nvPr>
            <p:ph type="body" idx="1"/>
          </p:nvPr>
        </p:nvSpPr>
        <p:spPr>
          <a:xfrm>
            <a:off x="347467" y="1449450"/>
            <a:ext cx="3761700" cy="3043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417" name="Google Shape;417;p33"/>
          <p:cNvSpPr txBox="1">
            <a:spLocks noGrp="1"/>
          </p:cNvSpPr>
          <p:nvPr>
            <p:ph type="title" idx="2"/>
          </p:nvPr>
        </p:nvSpPr>
        <p:spPr>
          <a:xfrm>
            <a:off x="5706500" y="382313"/>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8" name="Google Shape;418;p33"/>
          <p:cNvSpPr txBox="1">
            <a:spLocks noGrp="1"/>
          </p:cNvSpPr>
          <p:nvPr>
            <p:ph type="title" idx="3"/>
          </p:nvPr>
        </p:nvSpPr>
        <p:spPr>
          <a:xfrm>
            <a:off x="5706500" y="751938"/>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19" name="Google Shape;419;p33"/>
          <p:cNvSpPr txBox="1">
            <a:spLocks noGrp="1"/>
          </p:cNvSpPr>
          <p:nvPr>
            <p:ph type="title" idx="4"/>
          </p:nvPr>
        </p:nvSpPr>
        <p:spPr>
          <a:xfrm>
            <a:off x="5706500" y="1935625"/>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0" name="Google Shape;420;p33"/>
          <p:cNvSpPr txBox="1">
            <a:spLocks noGrp="1"/>
          </p:cNvSpPr>
          <p:nvPr>
            <p:ph type="title" idx="5"/>
          </p:nvPr>
        </p:nvSpPr>
        <p:spPr>
          <a:xfrm>
            <a:off x="5706500" y="2305250"/>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21" name="Google Shape;421;p33"/>
          <p:cNvSpPr txBox="1">
            <a:spLocks noGrp="1"/>
          </p:cNvSpPr>
          <p:nvPr>
            <p:ph type="title" idx="6"/>
          </p:nvPr>
        </p:nvSpPr>
        <p:spPr>
          <a:xfrm>
            <a:off x="5706500" y="3336525"/>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33"/>
          <p:cNvSpPr txBox="1">
            <a:spLocks noGrp="1"/>
          </p:cNvSpPr>
          <p:nvPr>
            <p:ph type="title" idx="7"/>
          </p:nvPr>
        </p:nvSpPr>
        <p:spPr>
          <a:xfrm>
            <a:off x="5706500" y="3706150"/>
            <a:ext cx="2823000" cy="7128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23" name="Google Shape;423;p33"/>
          <p:cNvSpPr txBox="1">
            <a:spLocks noGrp="1"/>
          </p:cNvSpPr>
          <p:nvPr>
            <p:ph type="subTitle" idx="8"/>
          </p:nvPr>
        </p:nvSpPr>
        <p:spPr>
          <a:xfrm>
            <a:off x="5347700" y="382325"/>
            <a:ext cx="358800" cy="18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424" name="Google Shape;424;p33"/>
          <p:cNvSpPr txBox="1">
            <a:spLocks noGrp="1"/>
          </p:cNvSpPr>
          <p:nvPr>
            <p:ph type="subTitle" idx="9"/>
          </p:nvPr>
        </p:nvSpPr>
        <p:spPr>
          <a:xfrm>
            <a:off x="5347700" y="1926125"/>
            <a:ext cx="358800" cy="18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425" name="Google Shape;425;p33"/>
          <p:cNvSpPr txBox="1">
            <a:spLocks noGrp="1"/>
          </p:cNvSpPr>
          <p:nvPr>
            <p:ph type="subTitle" idx="13"/>
          </p:nvPr>
        </p:nvSpPr>
        <p:spPr>
          <a:xfrm>
            <a:off x="5347700" y="3336525"/>
            <a:ext cx="358800" cy="18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426" name="Google Shape;426;p3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meline">
  <p:cSld name="CUSTOM_23">
    <p:bg>
      <p:bgPr>
        <a:solidFill>
          <a:schemeClr val="lt1"/>
        </a:solidFill>
        <a:effectLst/>
      </p:bgPr>
    </p:bg>
    <p:spTree>
      <p:nvGrpSpPr>
        <p:cNvPr id="1" name="Shape 427"/>
        <p:cNvGrpSpPr/>
        <p:nvPr/>
      </p:nvGrpSpPr>
      <p:grpSpPr>
        <a:xfrm>
          <a:off x="0" y="0"/>
          <a:ext cx="0" cy="0"/>
          <a:chOff x="0" y="0"/>
          <a:chExt cx="0" cy="0"/>
        </a:xfrm>
      </p:grpSpPr>
      <p:grpSp>
        <p:nvGrpSpPr>
          <p:cNvPr id="428" name="Google Shape;428;p34"/>
          <p:cNvGrpSpPr/>
          <p:nvPr/>
        </p:nvGrpSpPr>
        <p:grpSpPr>
          <a:xfrm>
            <a:off x="4049201" y="0"/>
            <a:ext cx="5095185" cy="5143667"/>
            <a:chOff x="0" y="0"/>
            <a:chExt cx="3346811" cy="3643598"/>
          </a:xfrm>
        </p:grpSpPr>
        <p:sp>
          <p:nvSpPr>
            <p:cNvPr id="429" name="Google Shape;429;p34"/>
            <p:cNvSpPr/>
            <p:nvPr/>
          </p:nvSpPr>
          <p:spPr>
            <a:xfrm>
              <a:off x="0" y="0"/>
              <a:ext cx="3346811" cy="3643598"/>
            </a:xfrm>
            <a:custGeom>
              <a:avLst/>
              <a:gdLst/>
              <a:ahLst/>
              <a:cxnLst/>
              <a:rect l="l" t="t" r="r" b="b"/>
              <a:pathLst>
                <a:path w="3346811" h="3643598" extrusionOk="0">
                  <a:moveTo>
                    <a:pt x="0" y="0"/>
                  </a:moveTo>
                  <a:lnTo>
                    <a:pt x="3346811" y="0"/>
                  </a:lnTo>
                  <a:lnTo>
                    <a:pt x="3346811" y="3643598"/>
                  </a:lnTo>
                  <a:lnTo>
                    <a:pt x="0" y="3643598"/>
                  </a:lnTo>
                  <a:close/>
                </a:path>
              </a:pathLst>
            </a:custGeom>
            <a:solidFill>
              <a:srgbClr val="E9ECF5"/>
            </a:solidFill>
            <a:ln>
              <a:noFill/>
            </a:ln>
          </p:spPr>
        </p:sp>
        <p:sp>
          <p:nvSpPr>
            <p:cNvPr id="430" name="Google Shape;430;p34"/>
            <p:cNvSpPr txBox="1"/>
            <p:nvPr/>
          </p:nvSpPr>
          <p:spPr>
            <a:xfrm>
              <a:off x="0" y="0"/>
              <a:ext cx="3346800" cy="36435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31" name="Google Shape;431;p34"/>
          <p:cNvGrpSpPr/>
          <p:nvPr/>
        </p:nvGrpSpPr>
        <p:grpSpPr>
          <a:xfrm>
            <a:off x="97834" y="38324"/>
            <a:ext cx="833178" cy="834249"/>
            <a:chOff x="0" y="0"/>
            <a:chExt cx="2221808" cy="2224665"/>
          </a:xfrm>
        </p:grpSpPr>
        <p:grpSp>
          <p:nvGrpSpPr>
            <p:cNvPr id="432" name="Google Shape;432;p34"/>
            <p:cNvGrpSpPr/>
            <p:nvPr/>
          </p:nvGrpSpPr>
          <p:grpSpPr>
            <a:xfrm>
              <a:off x="0" y="0"/>
              <a:ext cx="2221808" cy="2224665"/>
              <a:chOff x="0" y="0"/>
              <a:chExt cx="783900" cy="784908"/>
            </a:xfrm>
          </p:grpSpPr>
          <p:sp>
            <p:nvSpPr>
              <p:cNvPr id="433" name="Google Shape;433;p34"/>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FFFFFF"/>
              </a:solidFill>
              <a:ln>
                <a:noFill/>
              </a:ln>
            </p:spPr>
          </p:sp>
          <p:sp>
            <p:nvSpPr>
              <p:cNvPr id="434" name="Google Shape;434;p34"/>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35" name="Google Shape;435;p34"/>
            <p:cNvSpPr/>
            <p:nvPr/>
          </p:nvSpPr>
          <p:spPr>
            <a:xfrm>
              <a:off x="134487" y="201835"/>
              <a:ext cx="1948563" cy="1821021"/>
            </a:xfrm>
            <a:custGeom>
              <a:avLst/>
              <a:gdLst/>
              <a:ahLst/>
              <a:cxnLst/>
              <a:rect l="l" t="t" r="r" b="b"/>
              <a:pathLst>
                <a:path w="1948563" h="1821021" extrusionOk="0">
                  <a:moveTo>
                    <a:pt x="0" y="0"/>
                  </a:moveTo>
                  <a:lnTo>
                    <a:pt x="1948563" y="0"/>
                  </a:lnTo>
                  <a:lnTo>
                    <a:pt x="1948563" y="1821021"/>
                  </a:lnTo>
                  <a:lnTo>
                    <a:pt x="0" y="1821021"/>
                  </a:lnTo>
                  <a:lnTo>
                    <a:pt x="0" y="0"/>
                  </a:lnTo>
                  <a:close/>
                </a:path>
              </a:pathLst>
            </a:custGeom>
            <a:blipFill rotWithShape="1">
              <a:blip r:embed="rId2">
                <a:alphaModFix/>
              </a:blip>
              <a:stretch>
                <a:fillRect/>
              </a:stretch>
            </a:blipFill>
            <a:ln>
              <a:noFill/>
            </a:ln>
          </p:spPr>
        </p:sp>
      </p:grpSp>
      <p:sp>
        <p:nvSpPr>
          <p:cNvPr id="436" name="Google Shape;436;p34"/>
          <p:cNvSpPr/>
          <p:nvPr/>
        </p:nvSpPr>
        <p:spPr>
          <a:xfrm>
            <a:off x="151642" y="478216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437" name="Google Shape;437;p34"/>
          <p:cNvSpPr/>
          <p:nvPr/>
        </p:nvSpPr>
        <p:spPr>
          <a:xfrm flipH="1">
            <a:off x="3219524" y="4313820"/>
            <a:ext cx="829680" cy="829680"/>
          </a:xfrm>
          <a:custGeom>
            <a:avLst/>
            <a:gdLst/>
            <a:ahLst/>
            <a:cxnLst/>
            <a:rect l="l" t="t" r="r" b="b"/>
            <a:pathLst>
              <a:path w="1659360" h="1659360" extrusionOk="0">
                <a:moveTo>
                  <a:pt x="1659360" y="0"/>
                </a:moveTo>
                <a:lnTo>
                  <a:pt x="0" y="0"/>
                </a:lnTo>
                <a:lnTo>
                  <a:pt x="0" y="1659360"/>
                </a:lnTo>
                <a:lnTo>
                  <a:pt x="1659360" y="1659360"/>
                </a:lnTo>
                <a:lnTo>
                  <a:pt x="1659360" y="0"/>
                </a:lnTo>
                <a:close/>
              </a:path>
            </a:pathLst>
          </a:custGeom>
          <a:blipFill rotWithShape="1">
            <a:blip r:embed="rId4">
              <a:alphaModFix/>
            </a:blip>
            <a:stretch>
              <a:fillRect/>
            </a:stretch>
          </a:blipFill>
          <a:ln>
            <a:noFill/>
          </a:ln>
        </p:spPr>
      </p:sp>
      <p:sp>
        <p:nvSpPr>
          <p:cNvPr id="438" name="Google Shape;438;p34"/>
          <p:cNvSpPr txBox="1">
            <a:spLocks noGrp="1"/>
          </p:cNvSpPr>
          <p:nvPr>
            <p:ph type="title"/>
          </p:nvPr>
        </p:nvSpPr>
        <p:spPr>
          <a:xfrm>
            <a:off x="319800" y="8725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39" name="Google Shape;439;p34"/>
          <p:cNvSpPr txBox="1">
            <a:spLocks noGrp="1"/>
          </p:cNvSpPr>
          <p:nvPr>
            <p:ph type="body" idx="1"/>
          </p:nvPr>
        </p:nvSpPr>
        <p:spPr>
          <a:xfrm>
            <a:off x="319792" y="1609900"/>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440" name="Google Shape;440;p34"/>
          <p:cNvSpPr/>
          <p:nvPr/>
        </p:nvSpPr>
        <p:spPr>
          <a:xfrm>
            <a:off x="4423559" y="492839"/>
            <a:ext cx="464447" cy="187514"/>
          </a:xfrm>
          <a:custGeom>
            <a:avLst/>
            <a:gdLst/>
            <a:ahLst/>
            <a:cxnLst/>
            <a:rect l="l" t="t" r="r" b="b"/>
            <a:pathLst>
              <a:path w="797933" h="375029" extrusionOk="0">
                <a:moveTo>
                  <a:pt x="0" y="0"/>
                </a:moveTo>
                <a:lnTo>
                  <a:pt x="797934" y="0"/>
                </a:lnTo>
                <a:lnTo>
                  <a:pt x="797934" y="375029"/>
                </a:lnTo>
                <a:lnTo>
                  <a:pt x="0" y="375029"/>
                </a:lnTo>
                <a:lnTo>
                  <a:pt x="0" y="0"/>
                </a:lnTo>
                <a:close/>
              </a:path>
            </a:pathLst>
          </a:custGeom>
          <a:blipFill rotWithShape="1">
            <a:blip r:embed="rId5">
              <a:alphaModFix/>
            </a:blip>
            <a:stretch>
              <a:fillRect/>
            </a:stretch>
          </a:blipFill>
          <a:ln>
            <a:noFill/>
          </a:ln>
        </p:spPr>
      </p:sp>
      <p:sp>
        <p:nvSpPr>
          <p:cNvPr id="441" name="Google Shape;441;p34"/>
          <p:cNvSpPr/>
          <p:nvPr/>
        </p:nvSpPr>
        <p:spPr>
          <a:xfrm>
            <a:off x="4655964" y="1609904"/>
            <a:ext cx="464447" cy="187514"/>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442" name="Google Shape;442;p34"/>
          <p:cNvSpPr/>
          <p:nvPr/>
        </p:nvSpPr>
        <p:spPr>
          <a:xfrm>
            <a:off x="4877860" y="2736478"/>
            <a:ext cx="464447" cy="187515"/>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443" name="Google Shape;443;p34"/>
          <p:cNvSpPr/>
          <p:nvPr/>
        </p:nvSpPr>
        <p:spPr>
          <a:xfrm>
            <a:off x="5107895" y="3863064"/>
            <a:ext cx="448007" cy="187514"/>
          </a:xfrm>
          <a:custGeom>
            <a:avLst/>
            <a:gdLst/>
            <a:ahLst/>
            <a:cxnLst/>
            <a:rect l="l" t="t" r="r" b="b"/>
            <a:pathLst>
              <a:path w="797933" h="375029" extrusionOk="0">
                <a:moveTo>
                  <a:pt x="0" y="0"/>
                </a:moveTo>
                <a:lnTo>
                  <a:pt x="797933" y="0"/>
                </a:lnTo>
                <a:lnTo>
                  <a:pt x="797933" y="375029"/>
                </a:lnTo>
                <a:lnTo>
                  <a:pt x="0" y="375029"/>
                </a:lnTo>
                <a:lnTo>
                  <a:pt x="0" y="0"/>
                </a:lnTo>
                <a:close/>
              </a:path>
            </a:pathLst>
          </a:custGeom>
          <a:blipFill rotWithShape="1">
            <a:blip r:embed="rId5">
              <a:alphaModFix/>
            </a:blip>
            <a:stretch>
              <a:fillRect/>
            </a:stretch>
          </a:blipFill>
          <a:ln>
            <a:noFill/>
          </a:ln>
        </p:spPr>
      </p:sp>
      <p:sp>
        <p:nvSpPr>
          <p:cNvPr id="444" name="Google Shape;444;p34"/>
          <p:cNvSpPr txBox="1">
            <a:spLocks noGrp="1"/>
          </p:cNvSpPr>
          <p:nvPr>
            <p:ph type="subTitle" idx="2"/>
          </p:nvPr>
        </p:nvSpPr>
        <p:spPr>
          <a:xfrm>
            <a:off x="4930475" y="412600"/>
            <a:ext cx="3547800" cy="34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34"/>
          <p:cNvSpPr txBox="1">
            <a:spLocks noGrp="1"/>
          </p:cNvSpPr>
          <p:nvPr>
            <p:ph type="subTitle" idx="3"/>
          </p:nvPr>
        </p:nvSpPr>
        <p:spPr>
          <a:xfrm>
            <a:off x="4930475" y="760600"/>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Barlow"/>
              <a:buNone/>
              <a:defRPr sz="1200" i="1">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6" name="Google Shape;446;p34"/>
          <p:cNvSpPr txBox="1">
            <a:spLocks noGrp="1"/>
          </p:cNvSpPr>
          <p:nvPr>
            <p:ph type="subTitle" idx="4"/>
          </p:nvPr>
        </p:nvSpPr>
        <p:spPr>
          <a:xfrm>
            <a:off x="5151925" y="1463263"/>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34"/>
          <p:cNvSpPr txBox="1">
            <a:spLocks noGrp="1"/>
          </p:cNvSpPr>
          <p:nvPr>
            <p:ph type="subTitle" idx="5"/>
          </p:nvPr>
        </p:nvSpPr>
        <p:spPr>
          <a:xfrm>
            <a:off x="5151925" y="1811275"/>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Barlow"/>
              <a:buNone/>
              <a:defRPr sz="1200" i="1">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8" name="Google Shape;448;p34"/>
          <p:cNvSpPr txBox="1">
            <a:spLocks noGrp="1"/>
          </p:cNvSpPr>
          <p:nvPr>
            <p:ph type="subTitle" idx="6"/>
          </p:nvPr>
        </p:nvSpPr>
        <p:spPr>
          <a:xfrm>
            <a:off x="5407825" y="2656238"/>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9" name="Google Shape;449;p34"/>
          <p:cNvSpPr txBox="1">
            <a:spLocks noGrp="1"/>
          </p:cNvSpPr>
          <p:nvPr>
            <p:ph type="subTitle" idx="7"/>
          </p:nvPr>
        </p:nvSpPr>
        <p:spPr>
          <a:xfrm>
            <a:off x="5407825" y="3011175"/>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Barlow"/>
              <a:buNone/>
              <a:defRPr sz="1200" i="1">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0" name="Google Shape;450;p34"/>
          <p:cNvSpPr txBox="1">
            <a:spLocks noGrp="1"/>
          </p:cNvSpPr>
          <p:nvPr>
            <p:ph type="subTitle" idx="8"/>
          </p:nvPr>
        </p:nvSpPr>
        <p:spPr>
          <a:xfrm>
            <a:off x="5636150" y="3782825"/>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500"/>
              <a:buFont typeface="Barlow"/>
              <a:buNone/>
              <a:defRPr sz="1500">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1" name="Google Shape;451;p34"/>
          <p:cNvSpPr txBox="1">
            <a:spLocks noGrp="1"/>
          </p:cNvSpPr>
          <p:nvPr>
            <p:ph type="subTitle" idx="9"/>
          </p:nvPr>
        </p:nvSpPr>
        <p:spPr>
          <a:xfrm>
            <a:off x="5636150" y="4130825"/>
            <a:ext cx="3547800" cy="34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Barlow"/>
              <a:buNone/>
              <a:defRPr sz="1200" i="1">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 name="Google Shape;452;p34"/>
          <p:cNvSpPr txBox="1"/>
          <p:nvPr/>
        </p:nvSpPr>
        <p:spPr>
          <a:xfrm>
            <a:off x="6887125" y="4909400"/>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roduct feature - P&amp;SS EIS">
  <p:cSld name="CUSTOM_24">
    <p:bg>
      <p:bgPr>
        <a:solidFill>
          <a:schemeClr val="lt1"/>
        </a:solidFill>
        <a:effectLst/>
      </p:bgPr>
    </p:bg>
    <p:spTree>
      <p:nvGrpSpPr>
        <p:cNvPr id="1" name="Shape 453"/>
        <p:cNvGrpSpPr/>
        <p:nvPr/>
      </p:nvGrpSpPr>
      <p:grpSpPr>
        <a:xfrm>
          <a:off x="0" y="0"/>
          <a:ext cx="0" cy="0"/>
          <a:chOff x="0" y="0"/>
          <a:chExt cx="0" cy="0"/>
        </a:xfrm>
      </p:grpSpPr>
      <p:grpSp>
        <p:nvGrpSpPr>
          <p:cNvPr id="454" name="Google Shape;454;p35"/>
          <p:cNvGrpSpPr/>
          <p:nvPr/>
        </p:nvGrpSpPr>
        <p:grpSpPr>
          <a:xfrm>
            <a:off x="4065654" y="-49008"/>
            <a:ext cx="5078358" cy="5241656"/>
            <a:chOff x="0" y="0"/>
            <a:chExt cx="4254300" cy="4391100"/>
          </a:xfrm>
        </p:grpSpPr>
        <p:sp>
          <p:nvSpPr>
            <p:cNvPr id="455" name="Google Shape;455;p35"/>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1B3DD"/>
            </a:solidFill>
            <a:ln>
              <a:noFill/>
            </a:ln>
          </p:spPr>
        </p:sp>
        <p:sp>
          <p:nvSpPr>
            <p:cNvPr id="456" name="Google Shape;456;p35"/>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57" name="Google Shape;457;p35"/>
          <p:cNvGrpSpPr/>
          <p:nvPr/>
        </p:nvGrpSpPr>
        <p:grpSpPr>
          <a:xfrm>
            <a:off x="4249909" y="1220997"/>
            <a:ext cx="4710149" cy="2701684"/>
            <a:chOff x="0" y="0"/>
            <a:chExt cx="7981950" cy="4578350"/>
          </a:xfrm>
        </p:grpSpPr>
        <p:sp>
          <p:nvSpPr>
            <p:cNvPr id="458" name="Google Shape;458;p35"/>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59" name="Google Shape;459;p35"/>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0" name="Google Shape;460;p35"/>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1" name="Google Shape;461;p35"/>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2" name="Google Shape;462;p35"/>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463" name="Google Shape;463;p35"/>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464" name="Google Shape;464;p3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465" name="Google Shape;465;p35"/>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66" name="Google Shape;466;p35"/>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467" name="Google Shape;467;p3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duct feature - FS">
  <p:cSld name="CUSTOM_25">
    <p:bg>
      <p:bgPr>
        <a:solidFill>
          <a:schemeClr val="lt1"/>
        </a:solidFill>
        <a:effectLst/>
      </p:bgPr>
    </p:bg>
    <p:spTree>
      <p:nvGrpSpPr>
        <p:cNvPr id="1" name="Shape 468"/>
        <p:cNvGrpSpPr/>
        <p:nvPr/>
      </p:nvGrpSpPr>
      <p:grpSpPr>
        <a:xfrm>
          <a:off x="0" y="0"/>
          <a:ext cx="0" cy="0"/>
          <a:chOff x="0" y="0"/>
          <a:chExt cx="0" cy="0"/>
        </a:xfrm>
      </p:grpSpPr>
      <p:grpSp>
        <p:nvGrpSpPr>
          <p:cNvPr id="469" name="Google Shape;469;p36"/>
          <p:cNvGrpSpPr/>
          <p:nvPr/>
        </p:nvGrpSpPr>
        <p:grpSpPr>
          <a:xfrm>
            <a:off x="4065654" y="-49008"/>
            <a:ext cx="5078358" cy="5241656"/>
            <a:chOff x="0" y="0"/>
            <a:chExt cx="4254300" cy="4391100"/>
          </a:xfrm>
        </p:grpSpPr>
        <p:sp>
          <p:nvSpPr>
            <p:cNvPr id="470" name="Google Shape;470;p36"/>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9FE3D0"/>
            </a:solidFill>
            <a:ln>
              <a:noFill/>
            </a:ln>
          </p:spPr>
        </p:sp>
        <p:sp>
          <p:nvSpPr>
            <p:cNvPr id="471" name="Google Shape;471;p36"/>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72" name="Google Shape;472;p36"/>
          <p:cNvGrpSpPr/>
          <p:nvPr/>
        </p:nvGrpSpPr>
        <p:grpSpPr>
          <a:xfrm>
            <a:off x="4249909" y="1220997"/>
            <a:ext cx="4710149" cy="2701684"/>
            <a:chOff x="0" y="0"/>
            <a:chExt cx="7981950" cy="4578350"/>
          </a:xfrm>
        </p:grpSpPr>
        <p:sp>
          <p:nvSpPr>
            <p:cNvPr id="473" name="Google Shape;473;p36"/>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4" name="Google Shape;474;p36"/>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5" name="Google Shape;475;p36"/>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6" name="Google Shape;476;p36"/>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7" name="Google Shape;477;p36"/>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478" name="Google Shape;478;p36"/>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479" name="Google Shape;479;p3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480" name="Google Shape;480;p36"/>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81" name="Google Shape;481;p36"/>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482" name="Google Shape;482;p3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duct feature - SS&amp;E">
  <p:cSld name="CUSTOM_26">
    <p:bg>
      <p:bgPr>
        <a:solidFill>
          <a:schemeClr val="lt1"/>
        </a:solidFill>
        <a:effectLst/>
      </p:bgPr>
    </p:bg>
    <p:spTree>
      <p:nvGrpSpPr>
        <p:cNvPr id="1" name="Shape 483"/>
        <p:cNvGrpSpPr/>
        <p:nvPr/>
      </p:nvGrpSpPr>
      <p:grpSpPr>
        <a:xfrm>
          <a:off x="0" y="0"/>
          <a:ext cx="0" cy="0"/>
          <a:chOff x="0" y="0"/>
          <a:chExt cx="0" cy="0"/>
        </a:xfrm>
      </p:grpSpPr>
      <p:grpSp>
        <p:nvGrpSpPr>
          <p:cNvPr id="484" name="Google Shape;484;p37"/>
          <p:cNvGrpSpPr/>
          <p:nvPr/>
        </p:nvGrpSpPr>
        <p:grpSpPr>
          <a:xfrm>
            <a:off x="4065654" y="-49008"/>
            <a:ext cx="5078358" cy="5241656"/>
            <a:chOff x="0" y="0"/>
            <a:chExt cx="4254300" cy="4391100"/>
          </a:xfrm>
        </p:grpSpPr>
        <p:sp>
          <p:nvSpPr>
            <p:cNvPr id="485" name="Google Shape;485;p37"/>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B5E5EE"/>
            </a:solidFill>
            <a:ln>
              <a:noFill/>
            </a:ln>
          </p:spPr>
        </p:sp>
        <p:sp>
          <p:nvSpPr>
            <p:cNvPr id="486" name="Google Shape;486;p37"/>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87" name="Google Shape;487;p37"/>
          <p:cNvGrpSpPr/>
          <p:nvPr/>
        </p:nvGrpSpPr>
        <p:grpSpPr>
          <a:xfrm>
            <a:off x="4249909" y="1220997"/>
            <a:ext cx="4710149" cy="2701684"/>
            <a:chOff x="0" y="0"/>
            <a:chExt cx="7981950" cy="4578350"/>
          </a:xfrm>
        </p:grpSpPr>
        <p:sp>
          <p:nvSpPr>
            <p:cNvPr id="488" name="Google Shape;488;p37"/>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9" name="Google Shape;489;p37"/>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90" name="Google Shape;490;p37"/>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91" name="Google Shape;491;p37"/>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92" name="Google Shape;492;p37"/>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493" name="Google Shape;493;p37"/>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494" name="Google Shape;494;p3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495" name="Google Shape;495;p37"/>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96" name="Google Shape;496;p37"/>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497" name="Google Shape;497;p3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roduct feature - CE&amp;S">
  <p:cSld name="CUSTOM_27">
    <p:bg>
      <p:bgPr>
        <a:solidFill>
          <a:schemeClr val="lt1"/>
        </a:solidFill>
        <a:effectLst/>
      </p:bgPr>
    </p:bg>
    <p:spTree>
      <p:nvGrpSpPr>
        <p:cNvPr id="1" name="Shape 498"/>
        <p:cNvGrpSpPr/>
        <p:nvPr/>
      </p:nvGrpSpPr>
      <p:grpSpPr>
        <a:xfrm>
          <a:off x="0" y="0"/>
          <a:ext cx="0" cy="0"/>
          <a:chOff x="0" y="0"/>
          <a:chExt cx="0" cy="0"/>
        </a:xfrm>
      </p:grpSpPr>
      <p:grpSp>
        <p:nvGrpSpPr>
          <p:cNvPr id="499" name="Google Shape;499;p38"/>
          <p:cNvGrpSpPr/>
          <p:nvPr/>
        </p:nvGrpSpPr>
        <p:grpSpPr>
          <a:xfrm>
            <a:off x="4065654" y="-49008"/>
            <a:ext cx="5078358" cy="5241656"/>
            <a:chOff x="0" y="0"/>
            <a:chExt cx="4254300" cy="4391100"/>
          </a:xfrm>
        </p:grpSpPr>
        <p:sp>
          <p:nvSpPr>
            <p:cNvPr id="500" name="Google Shape;500;p38"/>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FCDAB1"/>
            </a:solidFill>
            <a:ln>
              <a:noFill/>
            </a:ln>
          </p:spPr>
        </p:sp>
        <p:sp>
          <p:nvSpPr>
            <p:cNvPr id="501" name="Google Shape;501;p38"/>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02" name="Google Shape;502;p38"/>
          <p:cNvGrpSpPr/>
          <p:nvPr/>
        </p:nvGrpSpPr>
        <p:grpSpPr>
          <a:xfrm>
            <a:off x="4249909" y="1220997"/>
            <a:ext cx="4710149" cy="2701684"/>
            <a:chOff x="0" y="0"/>
            <a:chExt cx="7981950" cy="4578350"/>
          </a:xfrm>
        </p:grpSpPr>
        <p:sp>
          <p:nvSpPr>
            <p:cNvPr id="503" name="Google Shape;503;p38"/>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4" name="Google Shape;504;p38"/>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5" name="Google Shape;505;p38"/>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6" name="Google Shape;506;p38"/>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7" name="Google Shape;507;p38"/>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508" name="Google Shape;508;p38"/>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509" name="Google Shape;509;p3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10" name="Google Shape;510;p38"/>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11" name="Google Shape;511;p38"/>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12" name="Google Shape;512;p3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roduct feature - SL&amp;L">
  <p:cSld name="CUSTOM_28">
    <p:bg>
      <p:bgPr>
        <a:solidFill>
          <a:schemeClr val="lt1"/>
        </a:solidFill>
        <a:effectLst/>
      </p:bgPr>
    </p:bg>
    <p:spTree>
      <p:nvGrpSpPr>
        <p:cNvPr id="1" name="Shape 513"/>
        <p:cNvGrpSpPr/>
        <p:nvPr/>
      </p:nvGrpSpPr>
      <p:grpSpPr>
        <a:xfrm>
          <a:off x="0" y="0"/>
          <a:ext cx="0" cy="0"/>
          <a:chOff x="0" y="0"/>
          <a:chExt cx="0" cy="0"/>
        </a:xfrm>
      </p:grpSpPr>
      <p:grpSp>
        <p:nvGrpSpPr>
          <p:cNvPr id="514" name="Google Shape;514;p39"/>
          <p:cNvGrpSpPr/>
          <p:nvPr/>
        </p:nvGrpSpPr>
        <p:grpSpPr>
          <a:xfrm>
            <a:off x="4065654" y="-49008"/>
            <a:ext cx="5078358" cy="5241656"/>
            <a:chOff x="0" y="0"/>
            <a:chExt cx="4254300" cy="4391100"/>
          </a:xfrm>
        </p:grpSpPr>
        <p:sp>
          <p:nvSpPr>
            <p:cNvPr id="515" name="Google Shape;515;p39"/>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0E0EF"/>
            </a:solidFill>
            <a:ln>
              <a:noFill/>
            </a:ln>
          </p:spPr>
        </p:sp>
        <p:sp>
          <p:nvSpPr>
            <p:cNvPr id="516" name="Google Shape;516;p39"/>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17" name="Google Shape;517;p39"/>
          <p:cNvGrpSpPr/>
          <p:nvPr/>
        </p:nvGrpSpPr>
        <p:grpSpPr>
          <a:xfrm>
            <a:off x="4249909" y="1220997"/>
            <a:ext cx="4710149" cy="2701684"/>
            <a:chOff x="0" y="0"/>
            <a:chExt cx="7981950" cy="4578350"/>
          </a:xfrm>
        </p:grpSpPr>
        <p:sp>
          <p:nvSpPr>
            <p:cNvPr id="518" name="Google Shape;518;p39"/>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19" name="Google Shape;519;p39"/>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0" name="Google Shape;520;p39"/>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1" name="Google Shape;521;p39"/>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2" name="Google Shape;522;p39"/>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523" name="Google Shape;523;p39"/>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524" name="Google Shape;524;p3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25" name="Google Shape;525;p39"/>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26" name="Google Shape;526;p39"/>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27" name="Google Shape;527;p3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oduct feature CS">
  <p:cSld name="CUSTOM_29">
    <p:bg>
      <p:bgPr>
        <a:solidFill>
          <a:schemeClr val="lt1"/>
        </a:solidFill>
        <a:effectLst/>
      </p:bgPr>
    </p:bg>
    <p:spTree>
      <p:nvGrpSpPr>
        <p:cNvPr id="1" name="Shape 528"/>
        <p:cNvGrpSpPr/>
        <p:nvPr/>
      </p:nvGrpSpPr>
      <p:grpSpPr>
        <a:xfrm>
          <a:off x="0" y="0"/>
          <a:ext cx="0" cy="0"/>
          <a:chOff x="0" y="0"/>
          <a:chExt cx="0" cy="0"/>
        </a:xfrm>
      </p:grpSpPr>
      <p:grpSp>
        <p:nvGrpSpPr>
          <p:cNvPr id="529" name="Google Shape;529;p40"/>
          <p:cNvGrpSpPr/>
          <p:nvPr/>
        </p:nvGrpSpPr>
        <p:grpSpPr>
          <a:xfrm>
            <a:off x="4065654" y="-49008"/>
            <a:ext cx="5078358" cy="5241656"/>
            <a:chOff x="0" y="0"/>
            <a:chExt cx="4254300" cy="4391100"/>
          </a:xfrm>
        </p:grpSpPr>
        <p:sp>
          <p:nvSpPr>
            <p:cNvPr id="530" name="Google Shape;530;p40"/>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C0E1B1"/>
            </a:solidFill>
            <a:ln>
              <a:noFill/>
            </a:ln>
          </p:spPr>
        </p:sp>
        <p:sp>
          <p:nvSpPr>
            <p:cNvPr id="531" name="Google Shape;531;p40"/>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32" name="Google Shape;532;p40"/>
          <p:cNvGrpSpPr/>
          <p:nvPr/>
        </p:nvGrpSpPr>
        <p:grpSpPr>
          <a:xfrm>
            <a:off x="4249909" y="1220997"/>
            <a:ext cx="4710149" cy="2701684"/>
            <a:chOff x="0" y="0"/>
            <a:chExt cx="7981950" cy="4578350"/>
          </a:xfrm>
        </p:grpSpPr>
        <p:sp>
          <p:nvSpPr>
            <p:cNvPr id="533" name="Google Shape;533;p40"/>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34" name="Google Shape;534;p40"/>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35" name="Google Shape;535;p40"/>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36" name="Google Shape;536;p40"/>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37" name="Google Shape;537;p40"/>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538" name="Google Shape;538;p40"/>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539" name="Google Shape;539;p4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40" name="Google Shape;540;p40"/>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41" name="Google Shape;541;p40"/>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42" name="Google Shape;542;p4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56">
    <p:spTree>
      <p:nvGrpSpPr>
        <p:cNvPr id="1" name="Shape 77"/>
        <p:cNvGrpSpPr/>
        <p:nvPr/>
      </p:nvGrpSpPr>
      <p:grpSpPr>
        <a:xfrm>
          <a:off x="0" y="0"/>
          <a:ext cx="0" cy="0"/>
          <a:chOff x="0" y="0"/>
          <a:chExt cx="0" cy="0"/>
        </a:xfrm>
      </p:grpSpPr>
      <p:pic>
        <p:nvPicPr>
          <p:cNvPr id="78" name="Google Shape;78;p5"/>
          <p:cNvPicPr preferRelativeResize="0"/>
          <p:nvPr/>
        </p:nvPicPr>
        <p:blipFill>
          <a:blip r:embed="rId2">
            <a:alphaModFix/>
          </a:blip>
          <a:stretch>
            <a:fillRect/>
          </a:stretch>
        </p:blipFill>
        <p:spPr>
          <a:xfrm>
            <a:off x="4020075" y="190213"/>
            <a:ext cx="4830600" cy="4656524"/>
          </a:xfrm>
          <a:prstGeom prst="rect">
            <a:avLst/>
          </a:prstGeom>
          <a:noFill/>
          <a:ln>
            <a:noFill/>
          </a:ln>
        </p:spPr>
      </p:pic>
      <p:pic>
        <p:nvPicPr>
          <p:cNvPr id="79" name="Google Shape;79;p5"/>
          <p:cNvPicPr preferRelativeResize="0"/>
          <p:nvPr/>
        </p:nvPicPr>
        <p:blipFill>
          <a:blip r:embed="rId3">
            <a:alphaModFix/>
          </a:blip>
          <a:stretch>
            <a:fillRect/>
          </a:stretch>
        </p:blipFill>
        <p:spPr>
          <a:xfrm>
            <a:off x="208275" y="190225"/>
            <a:ext cx="2733500" cy="719825"/>
          </a:xfrm>
          <a:prstGeom prst="rect">
            <a:avLst/>
          </a:prstGeom>
          <a:noFill/>
          <a:ln>
            <a:noFill/>
          </a:ln>
        </p:spPr>
      </p:pic>
      <p:sp>
        <p:nvSpPr>
          <p:cNvPr id="80" name="Google Shape;80;p5"/>
          <p:cNvSpPr txBox="1"/>
          <p:nvPr/>
        </p:nvSpPr>
        <p:spPr>
          <a:xfrm>
            <a:off x="632400" y="1785450"/>
            <a:ext cx="2920500" cy="1572600"/>
          </a:xfrm>
          <a:prstGeom prst="rect">
            <a:avLst/>
          </a:prstGeom>
          <a:solidFill>
            <a:srgbClr val="2A1B43"/>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500">
                <a:solidFill>
                  <a:schemeClr val="lt1"/>
                </a:solidFill>
                <a:latin typeface="Barlow"/>
                <a:ea typeface="Barlow"/>
                <a:cs typeface="Barlow"/>
                <a:sym typeface="Barlow"/>
              </a:rPr>
              <a:t>Watermark’s Educational Impact Suite (EIS) drives critical action in leadership, student success, and continuous improvement </a:t>
            </a:r>
            <a:r>
              <a:rPr lang="en" sz="1500" i="1">
                <a:solidFill>
                  <a:schemeClr val="lt1"/>
                </a:solidFill>
                <a:latin typeface="Barlow"/>
                <a:ea typeface="Barlow"/>
                <a:cs typeface="Barlow"/>
                <a:sym typeface="Barlow"/>
              </a:rPr>
              <a:t>simultaneously</a:t>
            </a:r>
            <a:r>
              <a:rPr lang="en" sz="1500">
                <a:solidFill>
                  <a:schemeClr val="lt1"/>
                </a:solidFill>
                <a:latin typeface="Barlow"/>
                <a:ea typeface="Barlow"/>
                <a:cs typeface="Barlow"/>
                <a:sym typeface="Barlow"/>
              </a:rPr>
              <a:t>.</a:t>
            </a:r>
            <a:endParaRPr sz="1500">
              <a:solidFill>
                <a:schemeClr val="lt1"/>
              </a:solidFill>
              <a:latin typeface="Barlow"/>
              <a:ea typeface="Barlow"/>
              <a:cs typeface="Barlow"/>
              <a:sym typeface="Barlow"/>
            </a:endParaRPr>
          </a:p>
        </p:txBody>
      </p:sp>
      <p:sp>
        <p:nvSpPr>
          <p:cNvPr id="81" name="Google Shape;81;p5"/>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oduct feature - OAP">
  <p:cSld name="CUSTOM_30">
    <p:bg>
      <p:bgPr>
        <a:solidFill>
          <a:schemeClr val="lt1"/>
        </a:solidFill>
        <a:effectLst/>
      </p:bgPr>
    </p:bg>
    <p:spTree>
      <p:nvGrpSpPr>
        <p:cNvPr id="1" name="Shape 543"/>
        <p:cNvGrpSpPr/>
        <p:nvPr/>
      </p:nvGrpSpPr>
      <p:grpSpPr>
        <a:xfrm>
          <a:off x="0" y="0"/>
          <a:ext cx="0" cy="0"/>
          <a:chOff x="0" y="0"/>
          <a:chExt cx="0" cy="0"/>
        </a:xfrm>
      </p:grpSpPr>
      <p:grpSp>
        <p:nvGrpSpPr>
          <p:cNvPr id="544" name="Google Shape;544;p41"/>
          <p:cNvGrpSpPr/>
          <p:nvPr/>
        </p:nvGrpSpPr>
        <p:grpSpPr>
          <a:xfrm>
            <a:off x="4065654" y="-49008"/>
            <a:ext cx="5078358" cy="5241656"/>
            <a:chOff x="0" y="0"/>
            <a:chExt cx="4254300" cy="4391100"/>
          </a:xfrm>
        </p:grpSpPr>
        <p:sp>
          <p:nvSpPr>
            <p:cNvPr id="545" name="Google Shape;545;p41"/>
            <p:cNvSpPr/>
            <p:nvPr/>
          </p:nvSpPr>
          <p:spPr>
            <a:xfrm>
              <a:off x="0" y="0"/>
              <a:ext cx="4254276" cy="4390968"/>
            </a:xfrm>
            <a:custGeom>
              <a:avLst/>
              <a:gdLst/>
              <a:ahLst/>
              <a:cxnLst/>
              <a:rect l="l" t="t" r="r" b="b"/>
              <a:pathLst>
                <a:path w="4254276" h="4390968" extrusionOk="0">
                  <a:moveTo>
                    <a:pt x="0" y="0"/>
                  </a:moveTo>
                  <a:lnTo>
                    <a:pt x="4254276" y="0"/>
                  </a:lnTo>
                  <a:lnTo>
                    <a:pt x="4254276" y="4390968"/>
                  </a:lnTo>
                  <a:lnTo>
                    <a:pt x="0" y="4390968"/>
                  </a:lnTo>
                  <a:close/>
                </a:path>
              </a:pathLst>
            </a:custGeom>
            <a:solidFill>
              <a:srgbClr val="EEF1C6"/>
            </a:solidFill>
            <a:ln>
              <a:noFill/>
            </a:ln>
          </p:spPr>
        </p:sp>
        <p:sp>
          <p:nvSpPr>
            <p:cNvPr id="546" name="Google Shape;546;p41"/>
            <p:cNvSpPr txBox="1"/>
            <p:nvPr/>
          </p:nvSpPr>
          <p:spPr>
            <a:xfrm>
              <a:off x="0" y="0"/>
              <a:ext cx="42543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47" name="Google Shape;547;p41"/>
          <p:cNvGrpSpPr/>
          <p:nvPr/>
        </p:nvGrpSpPr>
        <p:grpSpPr>
          <a:xfrm>
            <a:off x="4249909" y="1220997"/>
            <a:ext cx="4710149" cy="2701684"/>
            <a:chOff x="0" y="0"/>
            <a:chExt cx="7981950" cy="4578350"/>
          </a:xfrm>
        </p:grpSpPr>
        <p:sp>
          <p:nvSpPr>
            <p:cNvPr id="548" name="Google Shape;548;p41"/>
            <p:cNvSpPr/>
            <p:nvPr/>
          </p:nvSpPr>
          <p:spPr>
            <a:xfrm>
              <a:off x="765810" y="21590"/>
              <a:ext cx="6451600" cy="4326890"/>
            </a:xfrm>
            <a:custGeom>
              <a:avLst/>
              <a:gdLst/>
              <a:ahLst/>
              <a:cxnLst/>
              <a:rect l="l" t="t" r="r" b="b"/>
              <a:pathLst>
                <a:path w="6451600" h="4326890" extrusionOk="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49" name="Google Shape;549;p41"/>
            <p:cNvSpPr/>
            <p:nvPr/>
          </p:nvSpPr>
          <p:spPr>
            <a:xfrm>
              <a:off x="0" y="0"/>
              <a:ext cx="7981950" cy="4542790"/>
            </a:xfrm>
            <a:custGeom>
              <a:avLst/>
              <a:gdLst/>
              <a:ahLst/>
              <a:cxnLst/>
              <a:rect l="l" t="t" r="r" b="b"/>
              <a:pathLst>
                <a:path w="7981950" h="4542790" extrusionOk="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50" name="Google Shape;550;p41"/>
            <p:cNvSpPr/>
            <p:nvPr/>
          </p:nvSpPr>
          <p:spPr>
            <a:xfrm>
              <a:off x="3460750" y="4349750"/>
              <a:ext cx="1059180" cy="96520"/>
            </a:xfrm>
            <a:custGeom>
              <a:avLst/>
              <a:gdLst/>
              <a:ahLst/>
              <a:cxnLst/>
              <a:rect l="l" t="t" r="r" b="b"/>
              <a:pathLst>
                <a:path w="1059180" h="96520" extrusionOk="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51" name="Google Shape;551;p41"/>
            <p:cNvSpPr/>
            <p:nvPr/>
          </p:nvSpPr>
          <p:spPr>
            <a:xfrm>
              <a:off x="163830" y="4542790"/>
              <a:ext cx="7654290" cy="35560"/>
            </a:xfrm>
            <a:custGeom>
              <a:avLst/>
              <a:gdLst/>
              <a:ahLst/>
              <a:cxnLst/>
              <a:rect l="l" t="t" r="r" b="b"/>
              <a:pathLst>
                <a:path w="7654290" h="35560" extrusionOk="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52" name="Google Shape;552;p41"/>
            <p:cNvSpPr/>
            <p:nvPr/>
          </p:nvSpPr>
          <p:spPr>
            <a:xfrm>
              <a:off x="962660" y="276860"/>
              <a:ext cx="6055360" cy="3789680"/>
            </a:xfrm>
            <a:custGeom>
              <a:avLst/>
              <a:gdLst/>
              <a:ahLst/>
              <a:cxnLst/>
              <a:rect l="l" t="t" r="r" b="b"/>
              <a:pathLst>
                <a:path w="6055360" h="3789680" extrusionOk="0">
                  <a:moveTo>
                    <a:pt x="0" y="0"/>
                  </a:moveTo>
                  <a:lnTo>
                    <a:pt x="6055360" y="0"/>
                  </a:lnTo>
                  <a:lnTo>
                    <a:pt x="6055360" y="3789680"/>
                  </a:lnTo>
                  <a:lnTo>
                    <a:pt x="0" y="3789680"/>
                  </a:lnTo>
                  <a:close/>
                </a:path>
              </a:pathLst>
            </a:custGeom>
            <a:solidFill>
              <a:srgbClr val="000000">
                <a:alpha val="0"/>
              </a:srgbClr>
            </a:solidFill>
            <a:ln w="12700" cap="flat" cmpd="sng">
              <a:solidFill>
                <a:srgbClr val="000000"/>
              </a:solidFill>
              <a:prstDash val="solid"/>
              <a:round/>
              <a:headEnd type="none" w="sm" len="sm"/>
              <a:tailEnd type="none" w="sm" len="sm"/>
            </a:ln>
          </p:spPr>
        </p:sp>
      </p:grpSp>
      <p:sp>
        <p:nvSpPr>
          <p:cNvPr id="553" name="Google Shape;553;p41"/>
          <p:cNvSpPr/>
          <p:nvPr/>
        </p:nvSpPr>
        <p:spPr>
          <a:xfrm rot="5400000">
            <a:off x="3045075" y="4126857"/>
            <a:ext cx="843853" cy="1004586"/>
          </a:xfrm>
          <a:custGeom>
            <a:avLst/>
            <a:gdLst/>
            <a:ahLst/>
            <a:cxnLst/>
            <a:rect l="l" t="t" r="r" b="b"/>
            <a:pathLst>
              <a:path w="1687705" h="2009173" extrusionOk="0">
                <a:moveTo>
                  <a:pt x="0" y="0"/>
                </a:moveTo>
                <a:lnTo>
                  <a:pt x="1687705" y="0"/>
                </a:lnTo>
                <a:lnTo>
                  <a:pt x="1687705" y="2009172"/>
                </a:lnTo>
                <a:lnTo>
                  <a:pt x="0" y="2009172"/>
                </a:lnTo>
                <a:lnTo>
                  <a:pt x="0" y="0"/>
                </a:lnTo>
                <a:close/>
              </a:path>
            </a:pathLst>
          </a:custGeom>
          <a:blipFill rotWithShape="1">
            <a:blip r:embed="rId2">
              <a:alphaModFix/>
            </a:blip>
            <a:stretch>
              <a:fillRect/>
            </a:stretch>
          </a:blipFill>
          <a:ln>
            <a:noFill/>
          </a:ln>
        </p:spPr>
      </p:sp>
      <p:sp>
        <p:nvSpPr>
          <p:cNvPr id="554" name="Google Shape;554;p4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55" name="Google Shape;555;p41"/>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56" name="Google Shape;556;p41"/>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57" name="Google Shape;557;p41"/>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roduct info - P&amp;SS/EIS">
  <p:cSld name="CUSTOM_31">
    <p:bg>
      <p:bgPr>
        <a:solidFill>
          <a:schemeClr val="lt1"/>
        </a:solidFill>
        <a:effectLst/>
      </p:bgPr>
    </p:bg>
    <p:spTree>
      <p:nvGrpSpPr>
        <p:cNvPr id="1" name="Shape 558"/>
        <p:cNvGrpSpPr/>
        <p:nvPr/>
      </p:nvGrpSpPr>
      <p:grpSpPr>
        <a:xfrm>
          <a:off x="0" y="0"/>
          <a:ext cx="0" cy="0"/>
          <a:chOff x="0" y="0"/>
          <a:chExt cx="0" cy="0"/>
        </a:xfrm>
      </p:grpSpPr>
      <p:sp>
        <p:nvSpPr>
          <p:cNvPr id="559" name="Google Shape;559;p42"/>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560" name="Google Shape;560;p4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grpSp>
        <p:nvGrpSpPr>
          <p:cNvPr id="561" name="Google Shape;561;p42"/>
          <p:cNvGrpSpPr/>
          <p:nvPr/>
        </p:nvGrpSpPr>
        <p:grpSpPr>
          <a:xfrm>
            <a:off x="0" y="0"/>
            <a:ext cx="4200272" cy="5241656"/>
            <a:chOff x="0" y="0"/>
            <a:chExt cx="3518700" cy="4391100"/>
          </a:xfrm>
        </p:grpSpPr>
        <p:sp>
          <p:nvSpPr>
            <p:cNvPr id="562" name="Google Shape;562;p42"/>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1B3DD"/>
            </a:solidFill>
            <a:ln>
              <a:noFill/>
            </a:ln>
          </p:spPr>
        </p:sp>
        <p:sp>
          <p:nvSpPr>
            <p:cNvPr id="563" name="Google Shape;563;p42"/>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64" name="Google Shape;564;p42"/>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65" name="Google Shape;565;p42"/>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66" name="Google Shape;566;p4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roduct info - FS">
  <p:cSld name="CUSTOM_32">
    <p:bg>
      <p:bgPr>
        <a:solidFill>
          <a:schemeClr val="lt1"/>
        </a:solidFill>
        <a:effectLst/>
      </p:bgPr>
    </p:bg>
    <p:spTree>
      <p:nvGrpSpPr>
        <p:cNvPr id="1" name="Shape 567"/>
        <p:cNvGrpSpPr/>
        <p:nvPr/>
      </p:nvGrpSpPr>
      <p:grpSpPr>
        <a:xfrm>
          <a:off x="0" y="0"/>
          <a:ext cx="0" cy="0"/>
          <a:chOff x="0" y="0"/>
          <a:chExt cx="0" cy="0"/>
        </a:xfrm>
      </p:grpSpPr>
      <p:grpSp>
        <p:nvGrpSpPr>
          <p:cNvPr id="568" name="Google Shape;568;p43"/>
          <p:cNvGrpSpPr/>
          <p:nvPr/>
        </p:nvGrpSpPr>
        <p:grpSpPr>
          <a:xfrm>
            <a:off x="0" y="0"/>
            <a:ext cx="4200272" cy="5241656"/>
            <a:chOff x="0" y="0"/>
            <a:chExt cx="3518700" cy="4391100"/>
          </a:xfrm>
        </p:grpSpPr>
        <p:sp>
          <p:nvSpPr>
            <p:cNvPr id="569" name="Google Shape;569;p43"/>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9FE3D0"/>
            </a:solidFill>
            <a:ln>
              <a:noFill/>
            </a:ln>
          </p:spPr>
        </p:sp>
        <p:sp>
          <p:nvSpPr>
            <p:cNvPr id="570" name="Google Shape;570;p43"/>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71" name="Google Shape;571;p43"/>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572" name="Google Shape;572;p4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73" name="Google Shape;573;p43"/>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74" name="Google Shape;574;p43"/>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75" name="Google Shape;575;p4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roduct info - SS&amp;E">
  <p:cSld name="CUSTOM_33">
    <p:bg>
      <p:bgPr>
        <a:solidFill>
          <a:schemeClr val="lt1"/>
        </a:solidFill>
        <a:effectLst/>
      </p:bgPr>
    </p:bg>
    <p:spTree>
      <p:nvGrpSpPr>
        <p:cNvPr id="1" name="Shape 576"/>
        <p:cNvGrpSpPr/>
        <p:nvPr/>
      </p:nvGrpSpPr>
      <p:grpSpPr>
        <a:xfrm>
          <a:off x="0" y="0"/>
          <a:ext cx="0" cy="0"/>
          <a:chOff x="0" y="0"/>
          <a:chExt cx="0" cy="0"/>
        </a:xfrm>
      </p:grpSpPr>
      <p:grpSp>
        <p:nvGrpSpPr>
          <p:cNvPr id="577" name="Google Shape;577;p44"/>
          <p:cNvGrpSpPr/>
          <p:nvPr/>
        </p:nvGrpSpPr>
        <p:grpSpPr>
          <a:xfrm>
            <a:off x="0" y="0"/>
            <a:ext cx="4200272" cy="5241656"/>
            <a:chOff x="0" y="0"/>
            <a:chExt cx="3518700" cy="4391100"/>
          </a:xfrm>
        </p:grpSpPr>
        <p:sp>
          <p:nvSpPr>
            <p:cNvPr id="578" name="Google Shape;578;p44"/>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B5E5EE"/>
            </a:solidFill>
            <a:ln>
              <a:noFill/>
            </a:ln>
          </p:spPr>
        </p:sp>
        <p:sp>
          <p:nvSpPr>
            <p:cNvPr id="579" name="Google Shape;579;p44"/>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80" name="Google Shape;580;p44"/>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581" name="Google Shape;581;p4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82" name="Google Shape;582;p44"/>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83" name="Google Shape;583;p44"/>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84" name="Google Shape;584;p4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roduct info - CE&amp;S">
  <p:cSld name="CUSTOM_34">
    <p:bg>
      <p:bgPr>
        <a:solidFill>
          <a:schemeClr val="lt1"/>
        </a:solidFill>
        <a:effectLst/>
      </p:bgPr>
    </p:bg>
    <p:spTree>
      <p:nvGrpSpPr>
        <p:cNvPr id="1" name="Shape 585"/>
        <p:cNvGrpSpPr/>
        <p:nvPr/>
      </p:nvGrpSpPr>
      <p:grpSpPr>
        <a:xfrm>
          <a:off x="0" y="0"/>
          <a:ext cx="0" cy="0"/>
          <a:chOff x="0" y="0"/>
          <a:chExt cx="0" cy="0"/>
        </a:xfrm>
      </p:grpSpPr>
      <p:grpSp>
        <p:nvGrpSpPr>
          <p:cNvPr id="586" name="Google Shape;586;p45"/>
          <p:cNvGrpSpPr/>
          <p:nvPr/>
        </p:nvGrpSpPr>
        <p:grpSpPr>
          <a:xfrm>
            <a:off x="0" y="0"/>
            <a:ext cx="4200272" cy="5241656"/>
            <a:chOff x="0" y="0"/>
            <a:chExt cx="3518700" cy="4391100"/>
          </a:xfrm>
        </p:grpSpPr>
        <p:sp>
          <p:nvSpPr>
            <p:cNvPr id="587" name="Google Shape;587;p45"/>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FCDAB1"/>
            </a:solidFill>
            <a:ln>
              <a:noFill/>
            </a:ln>
          </p:spPr>
        </p:sp>
        <p:sp>
          <p:nvSpPr>
            <p:cNvPr id="588" name="Google Shape;588;p45"/>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89" name="Google Shape;589;p45"/>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590" name="Google Shape;590;p4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591" name="Google Shape;591;p45"/>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592" name="Google Shape;592;p45"/>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593" name="Google Shape;593;p4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roduct info - SL&amp;L">
  <p:cSld name="CUSTOM_35">
    <p:bg>
      <p:bgPr>
        <a:solidFill>
          <a:schemeClr val="lt1"/>
        </a:solidFill>
        <a:effectLst/>
      </p:bgPr>
    </p:bg>
    <p:spTree>
      <p:nvGrpSpPr>
        <p:cNvPr id="1" name="Shape 594"/>
        <p:cNvGrpSpPr/>
        <p:nvPr/>
      </p:nvGrpSpPr>
      <p:grpSpPr>
        <a:xfrm>
          <a:off x="0" y="0"/>
          <a:ext cx="0" cy="0"/>
          <a:chOff x="0" y="0"/>
          <a:chExt cx="0" cy="0"/>
        </a:xfrm>
      </p:grpSpPr>
      <p:grpSp>
        <p:nvGrpSpPr>
          <p:cNvPr id="595" name="Google Shape;595;p46"/>
          <p:cNvGrpSpPr/>
          <p:nvPr/>
        </p:nvGrpSpPr>
        <p:grpSpPr>
          <a:xfrm>
            <a:off x="0" y="0"/>
            <a:ext cx="4200272" cy="5241656"/>
            <a:chOff x="0" y="0"/>
            <a:chExt cx="3518700" cy="4391100"/>
          </a:xfrm>
        </p:grpSpPr>
        <p:sp>
          <p:nvSpPr>
            <p:cNvPr id="596" name="Google Shape;596;p46"/>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0E0EF"/>
            </a:solidFill>
            <a:ln>
              <a:noFill/>
            </a:ln>
          </p:spPr>
        </p:sp>
        <p:sp>
          <p:nvSpPr>
            <p:cNvPr id="597" name="Google Shape;597;p46"/>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98" name="Google Shape;598;p46"/>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599" name="Google Shape;599;p4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600" name="Google Shape;600;p46"/>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01" name="Google Shape;601;p46"/>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602" name="Google Shape;602;p4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duct info - CS">
  <p:cSld name="CUSTOM_36">
    <p:bg>
      <p:bgPr>
        <a:solidFill>
          <a:schemeClr val="lt1"/>
        </a:solidFill>
        <a:effectLst/>
      </p:bgPr>
    </p:bg>
    <p:spTree>
      <p:nvGrpSpPr>
        <p:cNvPr id="1" name="Shape 603"/>
        <p:cNvGrpSpPr/>
        <p:nvPr/>
      </p:nvGrpSpPr>
      <p:grpSpPr>
        <a:xfrm>
          <a:off x="0" y="0"/>
          <a:ext cx="0" cy="0"/>
          <a:chOff x="0" y="0"/>
          <a:chExt cx="0" cy="0"/>
        </a:xfrm>
      </p:grpSpPr>
      <p:grpSp>
        <p:nvGrpSpPr>
          <p:cNvPr id="604" name="Google Shape;604;p47"/>
          <p:cNvGrpSpPr/>
          <p:nvPr/>
        </p:nvGrpSpPr>
        <p:grpSpPr>
          <a:xfrm>
            <a:off x="0" y="0"/>
            <a:ext cx="4200272" cy="5241656"/>
            <a:chOff x="0" y="0"/>
            <a:chExt cx="3518700" cy="4391100"/>
          </a:xfrm>
        </p:grpSpPr>
        <p:sp>
          <p:nvSpPr>
            <p:cNvPr id="605" name="Google Shape;605;p47"/>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C0E1B1"/>
            </a:solidFill>
            <a:ln>
              <a:noFill/>
            </a:ln>
          </p:spPr>
        </p:sp>
        <p:sp>
          <p:nvSpPr>
            <p:cNvPr id="606" name="Google Shape;606;p47"/>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07" name="Google Shape;607;p47"/>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608" name="Google Shape;608;p4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609" name="Google Shape;609;p47"/>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10" name="Google Shape;610;p47"/>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611" name="Google Shape;611;p4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duct info - OAP">
  <p:cSld name="CUSTOM_37">
    <p:bg>
      <p:bgPr>
        <a:solidFill>
          <a:schemeClr val="lt1"/>
        </a:solidFill>
        <a:effectLst/>
      </p:bgPr>
    </p:bg>
    <p:spTree>
      <p:nvGrpSpPr>
        <p:cNvPr id="1" name="Shape 612"/>
        <p:cNvGrpSpPr/>
        <p:nvPr/>
      </p:nvGrpSpPr>
      <p:grpSpPr>
        <a:xfrm>
          <a:off x="0" y="0"/>
          <a:ext cx="0" cy="0"/>
          <a:chOff x="0" y="0"/>
          <a:chExt cx="0" cy="0"/>
        </a:xfrm>
      </p:grpSpPr>
      <p:grpSp>
        <p:nvGrpSpPr>
          <p:cNvPr id="613" name="Google Shape;613;p48"/>
          <p:cNvGrpSpPr/>
          <p:nvPr/>
        </p:nvGrpSpPr>
        <p:grpSpPr>
          <a:xfrm>
            <a:off x="0" y="0"/>
            <a:ext cx="4200272" cy="5241656"/>
            <a:chOff x="0" y="0"/>
            <a:chExt cx="3518700" cy="4391100"/>
          </a:xfrm>
        </p:grpSpPr>
        <p:sp>
          <p:nvSpPr>
            <p:cNvPr id="614" name="Google Shape;614;p48"/>
            <p:cNvSpPr/>
            <p:nvPr/>
          </p:nvSpPr>
          <p:spPr>
            <a:xfrm>
              <a:off x="0" y="0"/>
              <a:ext cx="3518641" cy="4390968"/>
            </a:xfrm>
            <a:custGeom>
              <a:avLst/>
              <a:gdLst/>
              <a:ahLst/>
              <a:cxnLst/>
              <a:rect l="l" t="t" r="r" b="b"/>
              <a:pathLst>
                <a:path w="3518641" h="4390968" extrusionOk="0">
                  <a:moveTo>
                    <a:pt x="0" y="0"/>
                  </a:moveTo>
                  <a:lnTo>
                    <a:pt x="3518641" y="0"/>
                  </a:lnTo>
                  <a:lnTo>
                    <a:pt x="3518641" y="4390968"/>
                  </a:lnTo>
                  <a:lnTo>
                    <a:pt x="0" y="4390968"/>
                  </a:lnTo>
                  <a:close/>
                </a:path>
              </a:pathLst>
            </a:custGeom>
            <a:solidFill>
              <a:srgbClr val="EEF1C6"/>
            </a:solidFill>
            <a:ln>
              <a:noFill/>
            </a:ln>
          </p:spPr>
        </p:sp>
        <p:sp>
          <p:nvSpPr>
            <p:cNvPr id="615" name="Google Shape;615;p48"/>
            <p:cNvSpPr txBox="1"/>
            <p:nvPr/>
          </p:nvSpPr>
          <p:spPr>
            <a:xfrm>
              <a:off x="0" y="0"/>
              <a:ext cx="35187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16" name="Google Shape;616;p48"/>
          <p:cNvSpPr/>
          <p:nvPr/>
        </p:nvSpPr>
        <p:spPr>
          <a:xfrm rot="5400000">
            <a:off x="4336434" y="4145899"/>
            <a:ext cx="843853" cy="1004586"/>
          </a:xfrm>
          <a:custGeom>
            <a:avLst/>
            <a:gdLst/>
            <a:ahLst/>
            <a:cxnLst/>
            <a:rect l="l" t="t" r="r" b="b"/>
            <a:pathLst>
              <a:path w="1687705" h="2009173" extrusionOk="0">
                <a:moveTo>
                  <a:pt x="0" y="0"/>
                </a:moveTo>
                <a:lnTo>
                  <a:pt x="1687705" y="0"/>
                </a:lnTo>
                <a:lnTo>
                  <a:pt x="1687705" y="2009173"/>
                </a:lnTo>
                <a:lnTo>
                  <a:pt x="0" y="2009173"/>
                </a:lnTo>
                <a:lnTo>
                  <a:pt x="0" y="0"/>
                </a:lnTo>
                <a:close/>
              </a:path>
            </a:pathLst>
          </a:custGeom>
          <a:blipFill rotWithShape="1">
            <a:blip r:embed="rId2">
              <a:alphaModFix/>
            </a:blip>
            <a:stretch>
              <a:fillRect/>
            </a:stretch>
          </a:blipFill>
          <a:ln>
            <a:noFill/>
          </a:ln>
        </p:spPr>
      </p:sp>
      <p:sp>
        <p:nvSpPr>
          <p:cNvPr id="617" name="Google Shape;617;p4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618" name="Google Shape;618;p48"/>
          <p:cNvSpPr txBox="1">
            <a:spLocks noGrp="1"/>
          </p:cNvSpPr>
          <p:nvPr>
            <p:ph type="title"/>
          </p:nvPr>
        </p:nvSpPr>
        <p:spPr>
          <a:xfrm>
            <a:off x="207525" y="203075"/>
            <a:ext cx="3761700" cy="93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19" name="Google Shape;619;p48"/>
          <p:cNvSpPr txBox="1">
            <a:spLocks noGrp="1"/>
          </p:cNvSpPr>
          <p:nvPr>
            <p:ph type="body" idx="1"/>
          </p:nvPr>
        </p:nvSpPr>
        <p:spPr>
          <a:xfrm>
            <a:off x="207592" y="1321225"/>
            <a:ext cx="3761700" cy="30438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620" name="Google Shape;620;p4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lide for large screenshot (P&amp;SS or EIS/generic Watermark) ">
  <p:cSld name="CUSTOM_38">
    <p:bg>
      <p:bgPr>
        <a:solidFill>
          <a:schemeClr val="lt1"/>
        </a:solidFill>
        <a:effectLst/>
      </p:bgPr>
    </p:bg>
    <p:spTree>
      <p:nvGrpSpPr>
        <p:cNvPr id="1" name="Shape 621"/>
        <p:cNvGrpSpPr/>
        <p:nvPr/>
      </p:nvGrpSpPr>
      <p:grpSpPr>
        <a:xfrm>
          <a:off x="0" y="0"/>
          <a:ext cx="0" cy="0"/>
          <a:chOff x="0" y="0"/>
          <a:chExt cx="0" cy="0"/>
        </a:xfrm>
      </p:grpSpPr>
      <p:grpSp>
        <p:nvGrpSpPr>
          <p:cNvPr id="622" name="Google Shape;622;p49"/>
          <p:cNvGrpSpPr/>
          <p:nvPr/>
        </p:nvGrpSpPr>
        <p:grpSpPr>
          <a:xfrm rot="5400000">
            <a:off x="4314835" y="314334"/>
            <a:ext cx="514349" cy="9143981"/>
            <a:chOff x="0" y="0"/>
            <a:chExt cx="430886" cy="7660200"/>
          </a:xfrm>
        </p:grpSpPr>
        <p:sp>
          <p:nvSpPr>
            <p:cNvPr id="623" name="Google Shape;623;p49"/>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C1B3DD"/>
            </a:solidFill>
            <a:ln>
              <a:noFill/>
            </a:ln>
          </p:spPr>
        </p:sp>
        <p:sp>
          <p:nvSpPr>
            <p:cNvPr id="624" name="Google Shape;624;p49"/>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25" name="Google Shape;625;p4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26" name="Google Shape;626;p49"/>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27" name="Google Shape;627;p49"/>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8" name="Google Shape;628;p49"/>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29" name="Google Shape;629;p4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lide for large screenshot (FS)">
  <p:cSld name="CUSTOM_39">
    <p:bg>
      <p:bgPr>
        <a:solidFill>
          <a:schemeClr val="lt1"/>
        </a:solidFill>
        <a:effectLst/>
      </p:bgPr>
    </p:bg>
    <p:spTree>
      <p:nvGrpSpPr>
        <p:cNvPr id="1" name="Shape 630"/>
        <p:cNvGrpSpPr/>
        <p:nvPr/>
      </p:nvGrpSpPr>
      <p:grpSpPr>
        <a:xfrm>
          <a:off x="0" y="0"/>
          <a:ext cx="0" cy="0"/>
          <a:chOff x="0" y="0"/>
          <a:chExt cx="0" cy="0"/>
        </a:xfrm>
      </p:grpSpPr>
      <p:grpSp>
        <p:nvGrpSpPr>
          <p:cNvPr id="631" name="Google Shape;631;p50"/>
          <p:cNvGrpSpPr/>
          <p:nvPr/>
        </p:nvGrpSpPr>
        <p:grpSpPr>
          <a:xfrm rot="5400000">
            <a:off x="4314835" y="314334"/>
            <a:ext cx="514349" cy="9143981"/>
            <a:chOff x="0" y="0"/>
            <a:chExt cx="430886" cy="7660200"/>
          </a:xfrm>
        </p:grpSpPr>
        <p:sp>
          <p:nvSpPr>
            <p:cNvPr id="632" name="Google Shape;632;p50"/>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6BD6B9"/>
            </a:solidFill>
            <a:ln>
              <a:noFill/>
            </a:ln>
          </p:spPr>
        </p:sp>
        <p:sp>
          <p:nvSpPr>
            <p:cNvPr id="633" name="Google Shape;633;p50"/>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34" name="Google Shape;634;p5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35" name="Google Shape;635;p50"/>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36" name="Google Shape;636;p50"/>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7" name="Google Shape;637;p50"/>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38" name="Google Shape;638;p5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slide" type="twoColTx">
  <p:cSld name="TITLE_AND_TWO_COLUMNS">
    <p:bg>
      <p:bgPr>
        <a:solidFill>
          <a:schemeClr val="lt1"/>
        </a:solidFill>
        <a:effectLst/>
      </p:bgPr>
    </p:bg>
    <p:spTree>
      <p:nvGrpSpPr>
        <p:cNvPr id="1" name="Shape 82"/>
        <p:cNvGrpSpPr/>
        <p:nvPr/>
      </p:nvGrpSpPr>
      <p:grpSpPr>
        <a:xfrm>
          <a:off x="0" y="0"/>
          <a:ext cx="0" cy="0"/>
          <a:chOff x="0" y="0"/>
          <a:chExt cx="0" cy="0"/>
        </a:xfrm>
      </p:grpSpPr>
      <p:grpSp>
        <p:nvGrpSpPr>
          <p:cNvPr id="83" name="Google Shape;83;p6"/>
          <p:cNvGrpSpPr/>
          <p:nvPr/>
        </p:nvGrpSpPr>
        <p:grpSpPr>
          <a:xfrm>
            <a:off x="4487400" y="0"/>
            <a:ext cx="4656410" cy="5143295"/>
            <a:chOff x="0" y="0"/>
            <a:chExt cx="4031175" cy="4391100"/>
          </a:xfrm>
        </p:grpSpPr>
        <p:sp>
          <p:nvSpPr>
            <p:cNvPr id="84" name="Google Shape;84;p6"/>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9ECF5"/>
            </a:solidFill>
            <a:ln>
              <a:noFill/>
            </a:ln>
          </p:spPr>
        </p:sp>
        <p:sp>
          <p:nvSpPr>
            <p:cNvPr id="85" name="Google Shape;85;p6"/>
            <p:cNvSpPr txBox="1"/>
            <p:nvPr/>
          </p:nvSpPr>
          <p:spPr>
            <a:xfrm>
              <a:off x="0" y="0"/>
              <a:ext cx="4031100" cy="4391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86" name="Google Shape;86;p6"/>
          <p:cNvSpPr/>
          <p:nvPr/>
        </p:nvSpPr>
        <p:spPr>
          <a:xfrm rot="-5400000">
            <a:off x="3218027" y="3873926"/>
            <a:ext cx="1247315" cy="1291412"/>
          </a:xfrm>
          <a:custGeom>
            <a:avLst/>
            <a:gdLst/>
            <a:ahLst/>
            <a:cxnLst/>
            <a:rect l="l" t="t" r="r" b="b"/>
            <a:pathLst>
              <a:path w="2519829" h="2519829" extrusionOk="0">
                <a:moveTo>
                  <a:pt x="2519829" y="2519829"/>
                </a:moveTo>
                <a:lnTo>
                  <a:pt x="0" y="2519829"/>
                </a:lnTo>
                <a:lnTo>
                  <a:pt x="0" y="0"/>
                </a:lnTo>
                <a:lnTo>
                  <a:pt x="2519829" y="0"/>
                </a:lnTo>
                <a:lnTo>
                  <a:pt x="2519829" y="2519829"/>
                </a:lnTo>
                <a:close/>
              </a:path>
            </a:pathLst>
          </a:custGeom>
          <a:blipFill rotWithShape="1">
            <a:blip r:embed="rId2">
              <a:alphaModFix/>
            </a:blip>
            <a:stretch>
              <a:fillRect/>
            </a:stretch>
          </a:blipFill>
          <a:ln>
            <a:noFill/>
          </a:ln>
        </p:spPr>
      </p:sp>
      <p:sp>
        <p:nvSpPr>
          <p:cNvPr id="87" name="Google Shape;87;p6"/>
          <p:cNvSpPr/>
          <p:nvPr/>
        </p:nvSpPr>
        <p:spPr>
          <a:xfrm rot="-5400000">
            <a:off x="64387" y="-64375"/>
            <a:ext cx="587025" cy="715800"/>
          </a:xfrm>
          <a:custGeom>
            <a:avLst/>
            <a:gdLst/>
            <a:ahLst/>
            <a:cxnLst/>
            <a:rect l="l" t="t" r="r" b="b"/>
            <a:pathLst>
              <a:path w="1185910" h="1396683" extrusionOk="0">
                <a:moveTo>
                  <a:pt x="0" y="0"/>
                </a:moveTo>
                <a:lnTo>
                  <a:pt x="1185910" y="0"/>
                </a:lnTo>
                <a:lnTo>
                  <a:pt x="1185910" y="1396682"/>
                </a:lnTo>
                <a:lnTo>
                  <a:pt x="0" y="1396682"/>
                </a:lnTo>
                <a:lnTo>
                  <a:pt x="0" y="0"/>
                </a:lnTo>
                <a:close/>
              </a:path>
            </a:pathLst>
          </a:custGeom>
          <a:blipFill rotWithShape="1">
            <a:blip r:embed="rId3">
              <a:alphaModFix/>
            </a:blip>
            <a:stretch>
              <a:fillRect/>
            </a:stretch>
          </a:blipFill>
          <a:ln>
            <a:noFill/>
          </a:ln>
        </p:spPr>
      </p:sp>
      <p:sp>
        <p:nvSpPr>
          <p:cNvPr id="88" name="Google Shape;88;p6"/>
          <p:cNvSpPr txBox="1"/>
          <p:nvPr/>
        </p:nvSpPr>
        <p:spPr>
          <a:xfrm>
            <a:off x="514200" y="587050"/>
            <a:ext cx="4057800" cy="5388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endParaRPr sz="3500"/>
          </a:p>
        </p:txBody>
      </p:sp>
      <p:sp>
        <p:nvSpPr>
          <p:cNvPr id="89" name="Google Shape;89;p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90" name="Google Shape;90;p6"/>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91" name="Google Shape;91;p6"/>
          <p:cNvSpPr txBox="1">
            <a:spLocks noGrp="1"/>
          </p:cNvSpPr>
          <p:nvPr>
            <p:ph type="title"/>
          </p:nvPr>
        </p:nvSpPr>
        <p:spPr>
          <a:xfrm>
            <a:off x="508700" y="424275"/>
            <a:ext cx="3717000" cy="5871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2" name="Google Shape;92;p6"/>
          <p:cNvSpPr txBox="1">
            <a:spLocks noGrp="1"/>
          </p:cNvSpPr>
          <p:nvPr>
            <p:ph type="body" idx="1"/>
          </p:nvPr>
        </p:nvSpPr>
        <p:spPr>
          <a:xfrm>
            <a:off x="508700" y="1170513"/>
            <a:ext cx="3717000" cy="2142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93" name="Google Shape;93;p6"/>
          <p:cNvSpPr>
            <a:spLocks noGrp="1"/>
          </p:cNvSpPr>
          <p:nvPr>
            <p:ph type="pic" idx="2"/>
          </p:nvPr>
        </p:nvSpPr>
        <p:spPr>
          <a:xfrm>
            <a:off x="4919650" y="167325"/>
            <a:ext cx="973200" cy="950700"/>
          </a:xfrm>
          <a:prstGeom prst="ellipse">
            <a:avLst/>
          </a:prstGeom>
          <a:noFill/>
          <a:ln>
            <a:noFill/>
          </a:ln>
        </p:spPr>
      </p:sp>
      <p:sp>
        <p:nvSpPr>
          <p:cNvPr id="94" name="Google Shape;94;p6"/>
          <p:cNvSpPr>
            <a:spLocks noGrp="1"/>
          </p:cNvSpPr>
          <p:nvPr>
            <p:ph type="pic" idx="3"/>
          </p:nvPr>
        </p:nvSpPr>
        <p:spPr>
          <a:xfrm>
            <a:off x="6328988" y="167325"/>
            <a:ext cx="973200" cy="950700"/>
          </a:xfrm>
          <a:prstGeom prst="ellipse">
            <a:avLst/>
          </a:prstGeom>
          <a:noFill/>
          <a:ln>
            <a:noFill/>
          </a:ln>
        </p:spPr>
      </p:sp>
      <p:sp>
        <p:nvSpPr>
          <p:cNvPr id="95" name="Google Shape;95;p6"/>
          <p:cNvSpPr>
            <a:spLocks noGrp="1"/>
          </p:cNvSpPr>
          <p:nvPr>
            <p:ph type="pic" idx="4"/>
          </p:nvPr>
        </p:nvSpPr>
        <p:spPr>
          <a:xfrm>
            <a:off x="7738350" y="167175"/>
            <a:ext cx="973200" cy="951000"/>
          </a:xfrm>
          <a:prstGeom prst="ellipse">
            <a:avLst/>
          </a:prstGeom>
          <a:noFill/>
          <a:ln>
            <a:noFill/>
          </a:ln>
        </p:spPr>
      </p:sp>
      <p:sp>
        <p:nvSpPr>
          <p:cNvPr id="96" name="Google Shape;96;p6"/>
          <p:cNvSpPr>
            <a:spLocks noGrp="1"/>
          </p:cNvSpPr>
          <p:nvPr>
            <p:ph type="pic" idx="5"/>
          </p:nvPr>
        </p:nvSpPr>
        <p:spPr>
          <a:xfrm>
            <a:off x="4919650" y="1744600"/>
            <a:ext cx="973200" cy="950700"/>
          </a:xfrm>
          <a:prstGeom prst="ellipse">
            <a:avLst/>
          </a:prstGeom>
          <a:noFill/>
          <a:ln>
            <a:noFill/>
          </a:ln>
        </p:spPr>
      </p:sp>
      <p:sp>
        <p:nvSpPr>
          <p:cNvPr id="97" name="Google Shape;97;p6"/>
          <p:cNvSpPr>
            <a:spLocks noGrp="1"/>
          </p:cNvSpPr>
          <p:nvPr>
            <p:ph type="pic" idx="6"/>
          </p:nvPr>
        </p:nvSpPr>
        <p:spPr>
          <a:xfrm>
            <a:off x="6328988" y="1744600"/>
            <a:ext cx="973200" cy="950700"/>
          </a:xfrm>
          <a:prstGeom prst="ellipse">
            <a:avLst/>
          </a:prstGeom>
          <a:noFill/>
          <a:ln>
            <a:noFill/>
          </a:ln>
        </p:spPr>
      </p:sp>
      <p:sp>
        <p:nvSpPr>
          <p:cNvPr id="98" name="Google Shape;98;p6"/>
          <p:cNvSpPr>
            <a:spLocks noGrp="1"/>
          </p:cNvSpPr>
          <p:nvPr>
            <p:ph type="pic" idx="7"/>
          </p:nvPr>
        </p:nvSpPr>
        <p:spPr>
          <a:xfrm>
            <a:off x="7738350" y="1744450"/>
            <a:ext cx="973200" cy="951000"/>
          </a:xfrm>
          <a:prstGeom prst="ellipse">
            <a:avLst/>
          </a:prstGeom>
          <a:noFill/>
          <a:ln>
            <a:noFill/>
          </a:ln>
        </p:spPr>
      </p:sp>
      <p:sp>
        <p:nvSpPr>
          <p:cNvPr id="99" name="Google Shape;99;p6"/>
          <p:cNvSpPr>
            <a:spLocks noGrp="1"/>
          </p:cNvSpPr>
          <p:nvPr>
            <p:ph type="pic" idx="8"/>
          </p:nvPr>
        </p:nvSpPr>
        <p:spPr>
          <a:xfrm>
            <a:off x="4921600" y="3321875"/>
            <a:ext cx="973200" cy="950700"/>
          </a:xfrm>
          <a:prstGeom prst="ellipse">
            <a:avLst/>
          </a:prstGeom>
          <a:noFill/>
          <a:ln>
            <a:noFill/>
          </a:ln>
        </p:spPr>
      </p:sp>
      <p:sp>
        <p:nvSpPr>
          <p:cNvPr id="100" name="Google Shape;100;p6"/>
          <p:cNvSpPr>
            <a:spLocks noGrp="1"/>
          </p:cNvSpPr>
          <p:nvPr>
            <p:ph type="pic" idx="9"/>
          </p:nvPr>
        </p:nvSpPr>
        <p:spPr>
          <a:xfrm>
            <a:off x="6329963" y="3321875"/>
            <a:ext cx="973200" cy="950700"/>
          </a:xfrm>
          <a:prstGeom prst="ellipse">
            <a:avLst/>
          </a:prstGeom>
          <a:noFill/>
          <a:ln>
            <a:noFill/>
          </a:ln>
        </p:spPr>
      </p:sp>
      <p:sp>
        <p:nvSpPr>
          <p:cNvPr id="101" name="Google Shape;101;p6"/>
          <p:cNvSpPr>
            <a:spLocks noGrp="1"/>
          </p:cNvSpPr>
          <p:nvPr>
            <p:ph type="pic" idx="13"/>
          </p:nvPr>
        </p:nvSpPr>
        <p:spPr>
          <a:xfrm>
            <a:off x="7738350" y="3321725"/>
            <a:ext cx="973200" cy="951000"/>
          </a:xfrm>
          <a:prstGeom prst="ellipse">
            <a:avLst/>
          </a:prstGeom>
          <a:noFill/>
          <a:ln>
            <a:noFill/>
          </a:ln>
        </p:spPr>
      </p:sp>
      <p:sp>
        <p:nvSpPr>
          <p:cNvPr id="102" name="Google Shape;102;p6"/>
          <p:cNvSpPr txBox="1">
            <a:spLocks noGrp="1"/>
          </p:cNvSpPr>
          <p:nvPr>
            <p:ph type="title" idx="14"/>
          </p:nvPr>
        </p:nvSpPr>
        <p:spPr>
          <a:xfrm>
            <a:off x="4921600" y="1322513"/>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3" name="Google Shape;103;p6"/>
          <p:cNvSpPr txBox="1">
            <a:spLocks noGrp="1"/>
          </p:cNvSpPr>
          <p:nvPr>
            <p:ph type="title" idx="15"/>
          </p:nvPr>
        </p:nvSpPr>
        <p:spPr>
          <a:xfrm>
            <a:off x="6329000" y="1291288"/>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4" name="Google Shape;104;p6"/>
          <p:cNvSpPr txBox="1">
            <a:spLocks noGrp="1"/>
          </p:cNvSpPr>
          <p:nvPr>
            <p:ph type="title" idx="16"/>
          </p:nvPr>
        </p:nvSpPr>
        <p:spPr>
          <a:xfrm>
            <a:off x="7736400" y="1291288"/>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5" name="Google Shape;105;p6"/>
          <p:cNvSpPr txBox="1">
            <a:spLocks noGrp="1"/>
          </p:cNvSpPr>
          <p:nvPr>
            <p:ph type="title" idx="17"/>
          </p:nvPr>
        </p:nvSpPr>
        <p:spPr>
          <a:xfrm>
            <a:off x="4921600" y="2882588"/>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6" name="Google Shape;106;p6"/>
          <p:cNvSpPr txBox="1">
            <a:spLocks noGrp="1"/>
          </p:cNvSpPr>
          <p:nvPr>
            <p:ph type="title" idx="18"/>
          </p:nvPr>
        </p:nvSpPr>
        <p:spPr>
          <a:xfrm>
            <a:off x="6329975" y="2882588"/>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7" name="Google Shape;107;p6"/>
          <p:cNvSpPr txBox="1">
            <a:spLocks noGrp="1"/>
          </p:cNvSpPr>
          <p:nvPr>
            <p:ph type="title" idx="19"/>
          </p:nvPr>
        </p:nvSpPr>
        <p:spPr>
          <a:xfrm>
            <a:off x="7738350" y="2882588"/>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8" name="Google Shape;108;p6"/>
          <p:cNvSpPr txBox="1">
            <a:spLocks noGrp="1"/>
          </p:cNvSpPr>
          <p:nvPr>
            <p:ph type="title" idx="20"/>
          </p:nvPr>
        </p:nvSpPr>
        <p:spPr>
          <a:xfrm>
            <a:off x="4921600" y="4442663"/>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09" name="Google Shape;109;p6"/>
          <p:cNvSpPr txBox="1">
            <a:spLocks noGrp="1"/>
          </p:cNvSpPr>
          <p:nvPr>
            <p:ph type="title" idx="21"/>
          </p:nvPr>
        </p:nvSpPr>
        <p:spPr>
          <a:xfrm>
            <a:off x="6329975" y="4442663"/>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
        <p:nvSpPr>
          <p:cNvPr id="110" name="Google Shape;110;p6"/>
          <p:cNvSpPr txBox="1">
            <a:spLocks noGrp="1"/>
          </p:cNvSpPr>
          <p:nvPr>
            <p:ph type="title" idx="22"/>
          </p:nvPr>
        </p:nvSpPr>
        <p:spPr>
          <a:xfrm>
            <a:off x="7738350" y="4442663"/>
            <a:ext cx="973200" cy="145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000"/>
              <a:buNone/>
              <a:defRPr sz="1000" b="1"/>
            </a:lvl1pPr>
            <a:lvl2pPr lvl="1" rtl="0">
              <a:spcBef>
                <a:spcPts val="0"/>
              </a:spcBef>
              <a:spcAft>
                <a:spcPts val="0"/>
              </a:spcAft>
              <a:buSzPts val="1000"/>
              <a:buNone/>
              <a:defRPr sz="1000" b="1"/>
            </a:lvl2pPr>
            <a:lvl3pPr lvl="2" rtl="0">
              <a:spcBef>
                <a:spcPts val="0"/>
              </a:spcBef>
              <a:spcAft>
                <a:spcPts val="0"/>
              </a:spcAft>
              <a:buSzPts val="1000"/>
              <a:buNone/>
              <a:defRPr sz="1000" b="1"/>
            </a:lvl3pPr>
            <a:lvl4pPr lvl="3" rtl="0">
              <a:spcBef>
                <a:spcPts val="0"/>
              </a:spcBef>
              <a:spcAft>
                <a:spcPts val="0"/>
              </a:spcAft>
              <a:buSzPts val="1000"/>
              <a:buNone/>
              <a:defRPr sz="1000" b="1"/>
            </a:lvl4pPr>
            <a:lvl5pPr lvl="4" rtl="0">
              <a:spcBef>
                <a:spcPts val="0"/>
              </a:spcBef>
              <a:spcAft>
                <a:spcPts val="0"/>
              </a:spcAft>
              <a:buSzPts val="1000"/>
              <a:buNone/>
              <a:defRPr sz="1000" b="1"/>
            </a:lvl5pPr>
            <a:lvl6pPr lvl="5" rtl="0">
              <a:spcBef>
                <a:spcPts val="0"/>
              </a:spcBef>
              <a:spcAft>
                <a:spcPts val="0"/>
              </a:spcAft>
              <a:buSzPts val="1000"/>
              <a:buNone/>
              <a:defRPr sz="1000" b="1"/>
            </a:lvl6pPr>
            <a:lvl7pPr lvl="6" rtl="0">
              <a:spcBef>
                <a:spcPts val="0"/>
              </a:spcBef>
              <a:spcAft>
                <a:spcPts val="0"/>
              </a:spcAft>
              <a:buSzPts val="1000"/>
              <a:buNone/>
              <a:defRPr sz="1000" b="1"/>
            </a:lvl7pPr>
            <a:lvl8pPr lvl="7" rtl="0">
              <a:spcBef>
                <a:spcPts val="0"/>
              </a:spcBef>
              <a:spcAft>
                <a:spcPts val="0"/>
              </a:spcAft>
              <a:buSzPts val="1000"/>
              <a:buNone/>
              <a:defRPr sz="1000" b="1"/>
            </a:lvl8pPr>
            <a:lvl9pPr lvl="8" rtl="0">
              <a:spcBef>
                <a:spcPts val="0"/>
              </a:spcBef>
              <a:spcAft>
                <a:spcPts val="0"/>
              </a:spcAft>
              <a:buSzPts val="1000"/>
              <a:buNone/>
              <a:defRPr sz="1000" b="1"/>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for large screenshot (SS&amp;E)">
  <p:cSld name="CUSTOM_40">
    <p:bg>
      <p:bgPr>
        <a:solidFill>
          <a:schemeClr val="lt1"/>
        </a:solidFill>
        <a:effectLst/>
      </p:bgPr>
    </p:bg>
    <p:spTree>
      <p:nvGrpSpPr>
        <p:cNvPr id="1" name="Shape 639"/>
        <p:cNvGrpSpPr/>
        <p:nvPr/>
      </p:nvGrpSpPr>
      <p:grpSpPr>
        <a:xfrm>
          <a:off x="0" y="0"/>
          <a:ext cx="0" cy="0"/>
          <a:chOff x="0" y="0"/>
          <a:chExt cx="0" cy="0"/>
        </a:xfrm>
      </p:grpSpPr>
      <p:grpSp>
        <p:nvGrpSpPr>
          <p:cNvPr id="640" name="Google Shape;640;p51"/>
          <p:cNvGrpSpPr/>
          <p:nvPr/>
        </p:nvGrpSpPr>
        <p:grpSpPr>
          <a:xfrm rot="5400000">
            <a:off x="4314835" y="314334"/>
            <a:ext cx="514349" cy="9143981"/>
            <a:chOff x="0" y="0"/>
            <a:chExt cx="430886" cy="7660200"/>
          </a:xfrm>
        </p:grpSpPr>
        <p:sp>
          <p:nvSpPr>
            <p:cNvPr id="641" name="Google Shape;641;p51"/>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7ED1E1"/>
            </a:solidFill>
            <a:ln>
              <a:noFill/>
            </a:ln>
          </p:spPr>
        </p:sp>
        <p:sp>
          <p:nvSpPr>
            <p:cNvPr id="642" name="Google Shape;642;p51"/>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43" name="Google Shape;643;p5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44" name="Google Shape;644;p51"/>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45" name="Google Shape;645;p51"/>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6" name="Google Shape;646;p51"/>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47" name="Google Shape;647;p51"/>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lide for large screenshot (CE&amp;S)">
  <p:cSld name="CUSTOM_41">
    <p:bg>
      <p:bgPr>
        <a:solidFill>
          <a:schemeClr val="lt1"/>
        </a:solidFill>
        <a:effectLst/>
      </p:bgPr>
    </p:bg>
    <p:spTree>
      <p:nvGrpSpPr>
        <p:cNvPr id="1" name="Shape 648"/>
        <p:cNvGrpSpPr/>
        <p:nvPr/>
      </p:nvGrpSpPr>
      <p:grpSpPr>
        <a:xfrm>
          <a:off x="0" y="0"/>
          <a:ext cx="0" cy="0"/>
          <a:chOff x="0" y="0"/>
          <a:chExt cx="0" cy="0"/>
        </a:xfrm>
      </p:grpSpPr>
      <p:grpSp>
        <p:nvGrpSpPr>
          <p:cNvPr id="649" name="Google Shape;649;p52"/>
          <p:cNvGrpSpPr/>
          <p:nvPr/>
        </p:nvGrpSpPr>
        <p:grpSpPr>
          <a:xfrm rot="5400000">
            <a:off x="4314835" y="314334"/>
            <a:ext cx="514349" cy="9143981"/>
            <a:chOff x="0" y="0"/>
            <a:chExt cx="430886" cy="7660200"/>
          </a:xfrm>
        </p:grpSpPr>
        <p:sp>
          <p:nvSpPr>
            <p:cNvPr id="650" name="Google Shape;650;p52"/>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FAC380"/>
            </a:solidFill>
            <a:ln>
              <a:noFill/>
            </a:ln>
          </p:spPr>
        </p:sp>
        <p:sp>
          <p:nvSpPr>
            <p:cNvPr id="651" name="Google Shape;651;p52"/>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52" name="Google Shape;652;p5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53" name="Google Shape;653;p52"/>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54" name="Google Shape;654;p52"/>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5" name="Google Shape;655;p52"/>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56" name="Google Shape;656;p5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lide for large screenshot (SL&amp;L)">
  <p:cSld name="CUSTOM_42">
    <p:bg>
      <p:bgPr>
        <a:solidFill>
          <a:schemeClr val="lt1"/>
        </a:solidFill>
        <a:effectLst/>
      </p:bgPr>
    </p:bg>
    <p:spTree>
      <p:nvGrpSpPr>
        <p:cNvPr id="1" name="Shape 657"/>
        <p:cNvGrpSpPr/>
        <p:nvPr/>
      </p:nvGrpSpPr>
      <p:grpSpPr>
        <a:xfrm>
          <a:off x="0" y="0"/>
          <a:ext cx="0" cy="0"/>
          <a:chOff x="0" y="0"/>
          <a:chExt cx="0" cy="0"/>
        </a:xfrm>
      </p:grpSpPr>
      <p:grpSp>
        <p:nvGrpSpPr>
          <p:cNvPr id="658" name="Google Shape;658;p53"/>
          <p:cNvGrpSpPr/>
          <p:nvPr/>
        </p:nvGrpSpPr>
        <p:grpSpPr>
          <a:xfrm rot="5400000">
            <a:off x="4314835" y="314334"/>
            <a:ext cx="514349" cy="9143981"/>
            <a:chOff x="0" y="0"/>
            <a:chExt cx="430886" cy="7660200"/>
          </a:xfrm>
        </p:grpSpPr>
        <p:sp>
          <p:nvSpPr>
            <p:cNvPr id="659" name="Google Shape;659;p53"/>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8ACEF0"/>
            </a:solidFill>
            <a:ln>
              <a:noFill/>
            </a:ln>
          </p:spPr>
        </p:sp>
        <p:sp>
          <p:nvSpPr>
            <p:cNvPr id="660" name="Google Shape;660;p53"/>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61" name="Google Shape;661;p5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62" name="Google Shape;662;p53"/>
          <p:cNvSpPr txBox="1"/>
          <p:nvPr/>
        </p:nvSpPr>
        <p:spPr>
          <a:xfrm>
            <a:off x="1633525"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63" name="Google Shape;663;p53"/>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4" name="Google Shape;664;p53"/>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65" name="Google Shape;665;p5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lide for large screenshot (CS)">
  <p:cSld name="CUSTOM_43">
    <p:bg>
      <p:bgPr>
        <a:solidFill>
          <a:schemeClr val="lt1"/>
        </a:solidFill>
        <a:effectLst/>
      </p:bgPr>
    </p:bg>
    <p:spTree>
      <p:nvGrpSpPr>
        <p:cNvPr id="1" name="Shape 666"/>
        <p:cNvGrpSpPr/>
        <p:nvPr/>
      </p:nvGrpSpPr>
      <p:grpSpPr>
        <a:xfrm>
          <a:off x="0" y="0"/>
          <a:ext cx="0" cy="0"/>
          <a:chOff x="0" y="0"/>
          <a:chExt cx="0" cy="0"/>
        </a:xfrm>
      </p:grpSpPr>
      <p:grpSp>
        <p:nvGrpSpPr>
          <p:cNvPr id="667" name="Google Shape;667;p54"/>
          <p:cNvGrpSpPr/>
          <p:nvPr/>
        </p:nvGrpSpPr>
        <p:grpSpPr>
          <a:xfrm rot="5400000">
            <a:off x="4314835" y="314334"/>
            <a:ext cx="514349" cy="9143981"/>
            <a:chOff x="0" y="0"/>
            <a:chExt cx="430886" cy="7660200"/>
          </a:xfrm>
        </p:grpSpPr>
        <p:sp>
          <p:nvSpPr>
            <p:cNvPr id="668" name="Google Shape;668;p54"/>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8FCA73"/>
            </a:solidFill>
            <a:ln>
              <a:noFill/>
            </a:ln>
          </p:spPr>
        </p:sp>
        <p:sp>
          <p:nvSpPr>
            <p:cNvPr id="669" name="Google Shape;669;p54"/>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70" name="Google Shape;670;p5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71" name="Google Shape;671;p54"/>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2" name="Google Shape;672;p54"/>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73" name="Google Shape;673;p5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lide for large screenshot (OAP)">
  <p:cSld name="CUSTOM_44">
    <p:bg>
      <p:bgPr>
        <a:solidFill>
          <a:schemeClr val="lt1"/>
        </a:solidFill>
        <a:effectLst/>
      </p:bgPr>
    </p:bg>
    <p:spTree>
      <p:nvGrpSpPr>
        <p:cNvPr id="1" name="Shape 674"/>
        <p:cNvGrpSpPr/>
        <p:nvPr/>
      </p:nvGrpSpPr>
      <p:grpSpPr>
        <a:xfrm>
          <a:off x="0" y="0"/>
          <a:ext cx="0" cy="0"/>
          <a:chOff x="0" y="0"/>
          <a:chExt cx="0" cy="0"/>
        </a:xfrm>
      </p:grpSpPr>
      <p:grpSp>
        <p:nvGrpSpPr>
          <p:cNvPr id="675" name="Google Shape;675;p55"/>
          <p:cNvGrpSpPr/>
          <p:nvPr/>
        </p:nvGrpSpPr>
        <p:grpSpPr>
          <a:xfrm rot="5400000">
            <a:off x="4314835" y="314334"/>
            <a:ext cx="514349" cy="9143981"/>
            <a:chOff x="0" y="0"/>
            <a:chExt cx="430886" cy="7660200"/>
          </a:xfrm>
        </p:grpSpPr>
        <p:sp>
          <p:nvSpPr>
            <p:cNvPr id="676" name="Google Shape;676;p55"/>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CBD64A"/>
            </a:solidFill>
            <a:ln>
              <a:noFill/>
            </a:ln>
          </p:spPr>
        </p:sp>
        <p:sp>
          <p:nvSpPr>
            <p:cNvPr id="677" name="Google Shape;677;p55"/>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78" name="Google Shape;678;p5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79" name="Google Shape;679;p55"/>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680" name="Google Shape;680;p55"/>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1" name="Google Shape;681;p55"/>
          <p:cNvSpPr txBox="1">
            <a:spLocks noGrp="1"/>
          </p:cNvSpPr>
          <p:nvPr>
            <p:ph type="body" idx="1"/>
          </p:nvPr>
        </p:nvSpPr>
        <p:spPr>
          <a:xfrm>
            <a:off x="514350" y="1173425"/>
            <a:ext cx="8094900" cy="2995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682" name="Google Shape;682;p5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chool logo slide">
  <p:cSld name="CUSTOM_45">
    <p:bg>
      <p:bgPr>
        <a:solidFill>
          <a:schemeClr val="lt1"/>
        </a:solidFill>
        <a:effectLst/>
      </p:bgPr>
    </p:bg>
    <p:spTree>
      <p:nvGrpSpPr>
        <p:cNvPr id="1" name="Shape 683"/>
        <p:cNvGrpSpPr/>
        <p:nvPr/>
      </p:nvGrpSpPr>
      <p:grpSpPr>
        <a:xfrm>
          <a:off x="0" y="0"/>
          <a:ext cx="0" cy="0"/>
          <a:chOff x="0" y="0"/>
          <a:chExt cx="0" cy="0"/>
        </a:xfrm>
      </p:grpSpPr>
      <p:grpSp>
        <p:nvGrpSpPr>
          <p:cNvPr id="684" name="Google Shape;684;p56"/>
          <p:cNvGrpSpPr/>
          <p:nvPr/>
        </p:nvGrpSpPr>
        <p:grpSpPr>
          <a:xfrm>
            <a:off x="6434875" y="0"/>
            <a:ext cx="2709115" cy="5143295"/>
            <a:chOff x="0" y="0"/>
            <a:chExt cx="2269511" cy="4391100"/>
          </a:xfrm>
        </p:grpSpPr>
        <p:sp>
          <p:nvSpPr>
            <p:cNvPr id="685" name="Google Shape;685;p56"/>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C1B3DD"/>
            </a:solidFill>
            <a:ln>
              <a:noFill/>
            </a:ln>
          </p:spPr>
        </p:sp>
        <p:sp>
          <p:nvSpPr>
            <p:cNvPr id="686" name="Google Shape;686;p56"/>
            <p:cNvSpPr txBox="1"/>
            <p:nvPr/>
          </p:nvSpPr>
          <p:spPr>
            <a:xfrm>
              <a:off x="0" y="0"/>
              <a:ext cx="22695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87" name="Google Shape;687;p5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88" name="Google Shape;688;p56"/>
          <p:cNvSpPr txBox="1"/>
          <p:nvPr/>
        </p:nvSpPr>
        <p:spPr>
          <a:xfrm>
            <a:off x="6723691" y="869297"/>
            <a:ext cx="2131500" cy="3404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2800" b="0" i="0" u="none" strike="noStrike" cap="none">
                <a:solidFill>
                  <a:srgbClr val="000000"/>
                </a:solidFill>
                <a:latin typeface="Barlow"/>
                <a:ea typeface="Barlow"/>
                <a:cs typeface="Barlow"/>
                <a:sym typeface="Barlow"/>
              </a:rPr>
              <a:t>We’re helping institutions like yours maximize their educational impact.</a:t>
            </a:r>
            <a:endParaRPr sz="2800"/>
          </a:p>
        </p:txBody>
      </p:sp>
      <p:sp>
        <p:nvSpPr>
          <p:cNvPr id="689" name="Google Shape;689;p5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chool logo slide 1">
  <p:cSld name="CUSTOM_45_1">
    <p:bg>
      <p:bgPr>
        <a:solidFill>
          <a:schemeClr val="lt1"/>
        </a:solidFill>
        <a:effectLst/>
      </p:bgPr>
    </p:bg>
    <p:spTree>
      <p:nvGrpSpPr>
        <p:cNvPr id="1" name="Shape 690"/>
        <p:cNvGrpSpPr/>
        <p:nvPr/>
      </p:nvGrpSpPr>
      <p:grpSpPr>
        <a:xfrm>
          <a:off x="0" y="0"/>
          <a:ext cx="0" cy="0"/>
          <a:chOff x="0" y="0"/>
          <a:chExt cx="0" cy="0"/>
        </a:xfrm>
      </p:grpSpPr>
      <p:grpSp>
        <p:nvGrpSpPr>
          <p:cNvPr id="691" name="Google Shape;691;p57"/>
          <p:cNvGrpSpPr/>
          <p:nvPr/>
        </p:nvGrpSpPr>
        <p:grpSpPr>
          <a:xfrm>
            <a:off x="6434875" y="0"/>
            <a:ext cx="2709115" cy="5143295"/>
            <a:chOff x="0" y="0"/>
            <a:chExt cx="2269511" cy="4391100"/>
          </a:xfrm>
        </p:grpSpPr>
        <p:sp>
          <p:nvSpPr>
            <p:cNvPr id="692" name="Google Shape;692;p57"/>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C1B3DD"/>
            </a:solidFill>
            <a:ln>
              <a:noFill/>
            </a:ln>
          </p:spPr>
        </p:sp>
        <p:sp>
          <p:nvSpPr>
            <p:cNvPr id="693" name="Google Shape;693;p57"/>
            <p:cNvSpPr txBox="1"/>
            <p:nvPr/>
          </p:nvSpPr>
          <p:spPr>
            <a:xfrm>
              <a:off x="0" y="0"/>
              <a:ext cx="2269500" cy="4391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94" name="Google Shape;694;p5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695" name="Google Shape;695;p5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
        <p:nvSpPr>
          <p:cNvPr id="696" name="Google Shape;696;p57"/>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ight aligned color block 1">
  <p:cSld name="CUSTOM_58">
    <p:bg>
      <p:bgPr>
        <a:solidFill>
          <a:schemeClr val="lt1"/>
        </a:solidFill>
        <a:effectLst/>
      </p:bgPr>
    </p:bg>
    <p:spTree>
      <p:nvGrpSpPr>
        <p:cNvPr id="1" name="Shape 697"/>
        <p:cNvGrpSpPr/>
        <p:nvPr/>
      </p:nvGrpSpPr>
      <p:grpSpPr>
        <a:xfrm>
          <a:off x="0" y="0"/>
          <a:ext cx="0" cy="0"/>
          <a:chOff x="0" y="0"/>
          <a:chExt cx="0" cy="0"/>
        </a:xfrm>
      </p:grpSpPr>
      <p:grpSp>
        <p:nvGrpSpPr>
          <p:cNvPr id="698" name="Google Shape;698;p58"/>
          <p:cNvGrpSpPr/>
          <p:nvPr/>
        </p:nvGrpSpPr>
        <p:grpSpPr>
          <a:xfrm>
            <a:off x="6434875" y="0"/>
            <a:ext cx="2709115" cy="5143295"/>
            <a:chOff x="0" y="0"/>
            <a:chExt cx="2269511" cy="4391100"/>
          </a:xfrm>
        </p:grpSpPr>
        <p:sp>
          <p:nvSpPr>
            <p:cNvPr id="699" name="Google Shape;699;p58"/>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C1B3DD"/>
            </a:solidFill>
            <a:ln>
              <a:noFill/>
            </a:ln>
          </p:spPr>
        </p:sp>
        <p:sp>
          <p:nvSpPr>
            <p:cNvPr id="700" name="Google Shape;700;p58"/>
            <p:cNvSpPr txBox="1"/>
            <p:nvPr/>
          </p:nvSpPr>
          <p:spPr>
            <a:xfrm>
              <a:off x="0" y="0"/>
              <a:ext cx="2269500" cy="4391100"/>
            </a:xfrm>
            <a:prstGeom prst="rect">
              <a:avLst/>
            </a:prstGeom>
            <a:solidFill>
              <a:srgbClr val="CBD64A"/>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a:solidFill>
                  <a:schemeClr val="dk1"/>
                </a:solidFill>
                <a:latin typeface="Calibri"/>
                <a:ea typeface="Calibri"/>
                <a:cs typeface="Calibri"/>
                <a:sym typeface="Calibri"/>
              </a:endParaRPr>
            </a:p>
            <a:p>
              <a:pPr marL="0" marR="0" lvl="0" indent="0" algn="ctr" rtl="0">
                <a:lnSpc>
                  <a:spcPct val="88500"/>
                </a:lnSpc>
                <a:spcBef>
                  <a:spcPts val="0"/>
                </a:spcBef>
                <a:spcAft>
                  <a:spcPts val="0"/>
                </a:spcAft>
                <a:buNone/>
              </a:pPr>
              <a:endParaRPr sz="900">
                <a:solidFill>
                  <a:schemeClr val="dk1"/>
                </a:solidFill>
                <a:latin typeface="Calibri"/>
                <a:ea typeface="Calibri"/>
                <a:cs typeface="Calibri"/>
                <a:sym typeface="Calibri"/>
              </a:endParaRPr>
            </a:p>
          </p:txBody>
        </p:sp>
      </p:grpSp>
      <p:sp>
        <p:nvSpPr>
          <p:cNvPr id="701" name="Google Shape;701;p5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02" name="Google Shape;702;p58"/>
          <p:cNvSpPr txBox="1"/>
          <p:nvPr/>
        </p:nvSpPr>
        <p:spPr>
          <a:xfrm>
            <a:off x="6723691" y="869298"/>
            <a:ext cx="2131500" cy="43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2800"/>
          </a:p>
        </p:txBody>
      </p:sp>
      <p:sp>
        <p:nvSpPr>
          <p:cNvPr id="703" name="Google Shape;703;p58"/>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04" name="Google Shape;704;p5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ight aligned color block 2">
  <p:cSld name="CUSTOM_59">
    <p:bg>
      <p:bgPr>
        <a:solidFill>
          <a:schemeClr val="lt1"/>
        </a:solidFill>
        <a:effectLst/>
      </p:bgPr>
    </p:bg>
    <p:spTree>
      <p:nvGrpSpPr>
        <p:cNvPr id="1" name="Shape 705"/>
        <p:cNvGrpSpPr/>
        <p:nvPr/>
      </p:nvGrpSpPr>
      <p:grpSpPr>
        <a:xfrm>
          <a:off x="0" y="0"/>
          <a:ext cx="0" cy="0"/>
          <a:chOff x="0" y="0"/>
          <a:chExt cx="0" cy="0"/>
        </a:xfrm>
      </p:grpSpPr>
      <p:grpSp>
        <p:nvGrpSpPr>
          <p:cNvPr id="706" name="Google Shape;706;p59"/>
          <p:cNvGrpSpPr/>
          <p:nvPr/>
        </p:nvGrpSpPr>
        <p:grpSpPr>
          <a:xfrm>
            <a:off x="6434875" y="0"/>
            <a:ext cx="2709115" cy="5143295"/>
            <a:chOff x="0" y="0"/>
            <a:chExt cx="2269511" cy="4391100"/>
          </a:xfrm>
        </p:grpSpPr>
        <p:sp>
          <p:nvSpPr>
            <p:cNvPr id="707" name="Google Shape;707;p59"/>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6BD6B9"/>
            </a:solidFill>
            <a:ln>
              <a:noFill/>
            </a:ln>
          </p:spPr>
        </p:sp>
        <p:sp>
          <p:nvSpPr>
            <p:cNvPr id="708" name="Google Shape;708;p59"/>
            <p:cNvSpPr txBox="1"/>
            <p:nvPr/>
          </p:nvSpPr>
          <p:spPr>
            <a:xfrm>
              <a:off x="0" y="0"/>
              <a:ext cx="2269500" cy="4391100"/>
            </a:xfrm>
            <a:prstGeom prst="rect">
              <a:avLst/>
            </a:prstGeom>
            <a:solidFill>
              <a:srgbClr val="6BD6B9"/>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09" name="Google Shape;709;p5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10" name="Google Shape;710;p59"/>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11" name="Google Shape;711;p5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ight aligned color block 3">
  <p:cSld name="CUSTOM_60">
    <p:bg>
      <p:bgPr>
        <a:solidFill>
          <a:schemeClr val="lt1"/>
        </a:solidFill>
        <a:effectLst/>
      </p:bgPr>
    </p:bg>
    <p:spTree>
      <p:nvGrpSpPr>
        <p:cNvPr id="1" name="Shape 712"/>
        <p:cNvGrpSpPr/>
        <p:nvPr/>
      </p:nvGrpSpPr>
      <p:grpSpPr>
        <a:xfrm>
          <a:off x="0" y="0"/>
          <a:ext cx="0" cy="0"/>
          <a:chOff x="0" y="0"/>
          <a:chExt cx="0" cy="0"/>
        </a:xfrm>
      </p:grpSpPr>
      <p:grpSp>
        <p:nvGrpSpPr>
          <p:cNvPr id="713" name="Google Shape;713;p60"/>
          <p:cNvGrpSpPr/>
          <p:nvPr/>
        </p:nvGrpSpPr>
        <p:grpSpPr>
          <a:xfrm>
            <a:off x="6434875" y="0"/>
            <a:ext cx="2709115" cy="5143295"/>
            <a:chOff x="0" y="0"/>
            <a:chExt cx="2269511" cy="4391100"/>
          </a:xfrm>
        </p:grpSpPr>
        <p:sp>
          <p:nvSpPr>
            <p:cNvPr id="714" name="Google Shape;714;p60"/>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7ED1E1"/>
            </a:solidFill>
            <a:ln>
              <a:noFill/>
            </a:ln>
          </p:spPr>
        </p:sp>
        <p:sp>
          <p:nvSpPr>
            <p:cNvPr id="715" name="Google Shape;715;p60"/>
            <p:cNvSpPr txBox="1"/>
            <p:nvPr/>
          </p:nvSpPr>
          <p:spPr>
            <a:xfrm>
              <a:off x="0" y="0"/>
              <a:ext cx="2269500" cy="4391100"/>
            </a:xfrm>
            <a:prstGeom prst="rect">
              <a:avLst/>
            </a:prstGeom>
            <a:solidFill>
              <a:srgbClr val="7ED1E1"/>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16" name="Google Shape;716;p6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17" name="Google Shape;717;p60"/>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18" name="Google Shape;718;p6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duction slide 2">
  <p:cSld name="CUSTOM_2">
    <p:bg>
      <p:bgPr>
        <a:solidFill>
          <a:schemeClr val="lt1"/>
        </a:solidFill>
        <a:effectLst/>
      </p:bgPr>
    </p:bg>
    <p:spTree>
      <p:nvGrpSpPr>
        <p:cNvPr id="1" name="Shape 111"/>
        <p:cNvGrpSpPr/>
        <p:nvPr/>
      </p:nvGrpSpPr>
      <p:grpSpPr>
        <a:xfrm>
          <a:off x="0" y="0"/>
          <a:ext cx="0" cy="0"/>
          <a:chOff x="0" y="0"/>
          <a:chExt cx="0" cy="0"/>
        </a:xfrm>
      </p:grpSpPr>
      <p:grpSp>
        <p:nvGrpSpPr>
          <p:cNvPr id="112" name="Google Shape;112;p7"/>
          <p:cNvGrpSpPr/>
          <p:nvPr/>
        </p:nvGrpSpPr>
        <p:grpSpPr>
          <a:xfrm>
            <a:off x="4487400" y="0"/>
            <a:ext cx="4656410" cy="5143295"/>
            <a:chOff x="0" y="0"/>
            <a:chExt cx="4031175" cy="4391100"/>
          </a:xfrm>
        </p:grpSpPr>
        <p:sp>
          <p:nvSpPr>
            <p:cNvPr id="113" name="Google Shape;113;p7"/>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9ECF5"/>
            </a:solidFill>
            <a:ln>
              <a:noFill/>
            </a:ln>
          </p:spPr>
        </p:sp>
        <p:sp>
          <p:nvSpPr>
            <p:cNvPr id="114" name="Google Shape;114;p7"/>
            <p:cNvSpPr txBox="1"/>
            <p:nvPr/>
          </p:nvSpPr>
          <p:spPr>
            <a:xfrm>
              <a:off x="0" y="0"/>
              <a:ext cx="4031100" cy="4391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15" name="Google Shape;115;p7"/>
          <p:cNvSpPr/>
          <p:nvPr/>
        </p:nvSpPr>
        <p:spPr>
          <a:xfrm rot="-5400000">
            <a:off x="3246374" y="3902284"/>
            <a:ext cx="1222117" cy="1259915"/>
          </a:xfrm>
          <a:custGeom>
            <a:avLst/>
            <a:gdLst/>
            <a:ahLst/>
            <a:cxnLst/>
            <a:rect l="l" t="t" r="r" b="b"/>
            <a:pathLst>
              <a:path w="2519829" h="2519829" extrusionOk="0">
                <a:moveTo>
                  <a:pt x="2519829" y="2519829"/>
                </a:moveTo>
                <a:lnTo>
                  <a:pt x="0" y="2519829"/>
                </a:lnTo>
                <a:lnTo>
                  <a:pt x="0" y="0"/>
                </a:lnTo>
                <a:lnTo>
                  <a:pt x="2519829" y="0"/>
                </a:lnTo>
                <a:lnTo>
                  <a:pt x="2519829" y="2519829"/>
                </a:lnTo>
                <a:close/>
              </a:path>
            </a:pathLst>
          </a:custGeom>
          <a:blipFill rotWithShape="1">
            <a:blip r:embed="rId2">
              <a:alphaModFix/>
            </a:blip>
            <a:stretch>
              <a:fillRect/>
            </a:stretch>
          </a:blipFill>
          <a:ln>
            <a:noFill/>
          </a:ln>
        </p:spPr>
      </p:sp>
      <p:sp>
        <p:nvSpPr>
          <p:cNvPr id="116" name="Google Shape;116;p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7" name="Google Shape;117;p7"/>
          <p:cNvSpPr/>
          <p:nvPr/>
        </p:nvSpPr>
        <p:spPr>
          <a:xfrm rot="-5400000">
            <a:off x="52693" y="-52693"/>
            <a:ext cx="592955" cy="698342"/>
          </a:xfrm>
          <a:custGeom>
            <a:avLst/>
            <a:gdLst/>
            <a:ahLst/>
            <a:cxnLst/>
            <a:rect l="l" t="t" r="r" b="b"/>
            <a:pathLst>
              <a:path w="1185910" h="1396683" extrusionOk="0">
                <a:moveTo>
                  <a:pt x="0" y="0"/>
                </a:moveTo>
                <a:lnTo>
                  <a:pt x="1185910" y="0"/>
                </a:lnTo>
                <a:lnTo>
                  <a:pt x="1185910" y="1396682"/>
                </a:lnTo>
                <a:lnTo>
                  <a:pt x="0" y="1396682"/>
                </a:lnTo>
                <a:lnTo>
                  <a:pt x="0" y="0"/>
                </a:lnTo>
                <a:close/>
              </a:path>
            </a:pathLst>
          </a:custGeom>
          <a:blipFill rotWithShape="1">
            <a:blip r:embed="rId4">
              <a:alphaModFix/>
            </a:blip>
            <a:stretch>
              <a:fillRect/>
            </a:stretch>
          </a:blipFill>
          <a:ln>
            <a:noFill/>
          </a:ln>
        </p:spPr>
      </p:sp>
      <p:sp>
        <p:nvSpPr>
          <p:cNvPr id="118" name="Google Shape;118;p7"/>
          <p:cNvSpPr>
            <a:spLocks noGrp="1"/>
          </p:cNvSpPr>
          <p:nvPr>
            <p:ph type="pic" idx="2"/>
          </p:nvPr>
        </p:nvSpPr>
        <p:spPr>
          <a:xfrm>
            <a:off x="4950475" y="194925"/>
            <a:ext cx="1582500" cy="1508400"/>
          </a:xfrm>
          <a:prstGeom prst="ellipse">
            <a:avLst/>
          </a:prstGeom>
          <a:noFill/>
          <a:ln>
            <a:noFill/>
          </a:ln>
        </p:spPr>
      </p:sp>
      <p:sp>
        <p:nvSpPr>
          <p:cNvPr id="119" name="Google Shape;119;p7"/>
          <p:cNvSpPr>
            <a:spLocks noGrp="1"/>
          </p:cNvSpPr>
          <p:nvPr>
            <p:ph type="pic" idx="3"/>
          </p:nvPr>
        </p:nvSpPr>
        <p:spPr>
          <a:xfrm>
            <a:off x="7241966" y="194925"/>
            <a:ext cx="1582500" cy="1508400"/>
          </a:xfrm>
          <a:prstGeom prst="ellipse">
            <a:avLst/>
          </a:prstGeom>
          <a:noFill/>
          <a:ln>
            <a:noFill/>
          </a:ln>
        </p:spPr>
      </p:sp>
      <p:sp>
        <p:nvSpPr>
          <p:cNvPr id="120" name="Google Shape;120;p7"/>
          <p:cNvSpPr>
            <a:spLocks noGrp="1"/>
          </p:cNvSpPr>
          <p:nvPr>
            <p:ph type="pic" idx="4"/>
          </p:nvPr>
        </p:nvSpPr>
        <p:spPr>
          <a:xfrm>
            <a:off x="4950475" y="2697690"/>
            <a:ext cx="1582500" cy="1508400"/>
          </a:xfrm>
          <a:prstGeom prst="ellipse">
            <a:avLst/>
          </a:prstGeom>
          <a:noFill/>
          <a:ln>
            <a:noFill/>
          </a:ln>
        </p:spPr>
      </p:sp>
      <p:sp>
        <p:nvSpPr>
          <p:cNvPr id="121" name="Google Shape;121;p7"/>
          <p:cNvSpPr>
            <a:spLocks noGrp="1"/>
          </p:cNvSpPr>
          <p:nvPr>
            <p:ph type="pic" idx="5"/>
          </p:nvPr>
        </p:nvSpPr>
        <p:spPr>
          <a:xfrm>
            <a:off x="7241966" y="2697690"/>
            <a:ext cx="1582500" cy="1508400"/>
          </a:xfrm>
          <a:prstGeom prst="ellipse">
            <a:avLst/>
          </a:prstGeom>
          <a:noFill/>
          <a:ln>
            <a:noFill/>
          </a:ln>
        </p:spPr>
      </p:sp>
      <p:sp>
        <p:nvSpPr>
          <p:cNvPr id="122" name="Google Shape;122;p7"/>
          <p:cNvSpPr txBox="1">
            <a:spLocks noGrp="1"/>
          </p:cNvSpPr>
          <p:nvPr>
            <p:ph type="title"/>
          </p:nvPr>
        </p:nvSpPr>
        <p:spPr>
          <a:xfrm>
            <a:off x="4950471" y="1848486"/>
            <a:ext cx="1582500" cy="23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1"/>
            </a:lvl1pPr>
            <a:lvl2pPr lvl="1" rtl="0">
              <a:spcBef>
                <a:spcPts val="0"/>
              </a:spcBef>
              <a:spcAft>
                <a:spcPts val="0"/>
              </a:spcAft>
              <a:buSzPts val="1500"/>
              <a:buNone/>
              <a:defRPr sz="1500" b="1"/>
            </a:lvl2pPr>
            <a:lvl3pPr lvl="2" rtl="0">
              <a:spcBef>
                <a:spcPts val="0"/>
              </a:spcBef>
              <a:spcAft>
                <a:spcPts val="0"/>
              </a:spcAft>
              <a:buSzPts val="1500"/>
              <a:buNone/>
              <a:defRPr sz="1500" b="1"/>
            </a:lvl3pPr>
            <a:lvl4pPr lvl="3" rtl="0">
              <a:spcBef>
                <a:spcPts val="0"/>
              </a:spcBef>
              <a:spcAft>
                <a:spcPts val="0"/>
              </a:spcAft>
              <a:buSzPts val="1500"/>
              <a:buNone/>
              <a:defRPr sz="1500" b="1"/>
            </a:lvl4pPr>
            <a:lvl5pPr lvl="4" rtl="0">
              <a:spcBef>
                <a:spcPts val="0"/>
              </a:spcBef>
              <a:spcAft>
                <a:spcPts val="0"/>
              </a:spcAft>
              <a:buSzPts val="1500"/>
              <a:buNone/>
              <a:defRPr sz="1500" b="1"/>
            </a:lvl5pPr>
            <a:lvl6pPr lvl="5" rtl="0">
              <a:spcBef>
                <a:spcPts val="0"/>
              </a:spcBef>
              <a:spcAft>
                <a:spcPts val="0"/>
              </a:spcAft>
              <a:buSzPts val="1500"/>
              <a:buNone/>
              <a:defRPr sz="1500" b="1"/>
            </a:lvl6pPr>
            <a:lvl7pPr lvl="6" rtl="0">
              <a:spcBef>
                <a:spcPts val="0"/>
              </a:spcBef>
              <a:spcAft>
                <a:spcPts val="0"/>
              </a:spcAft>
              <a:buSzPts val="1500"/>
              <a:buNone/>
              <a:defRPr sz="1500" b="1"/>
            </a:lvl7pPr>
            <a:lvl8pPr lvl="7" rtl="0">
              <a:spcBef>
                <a:spcPts val="0"/>
              </a:spcBef>
              <a:spcAft>
                <a:spcPts val="0"/>
              </a:spcAft>
              <a:buSzPts val="1500"/>
              <a:buNone/>
              <a:defRPr sz="1500" b="1"/>
            </a:lvl8pPr>
            <a:lvl9pPr lvl="8" rtl="0">
              <a:spcBef>
                <a:spcPts val="0"/>
              </a:spcBef>
              <a:spcAft>
                <a:spcPts val="0"/>
              </a:spcAft>
              <a:buSzPts val="1500"/>
              <a:buNone/>
              <a:defRPr sz="1500" b="1"/>
            </a:lvl9pPr>
          </a:lstStyle>
          <a:p>
            <a:endParaRPr/>
          </a:p>
        </p:txBody>
      </p:sp>
      <p:sp>
        <p:nvSpPr>
          <p:cNvPr id="123" name="Google Shape;123;p7"/>
          <p:cNvSpPr txBox="1">
            <a:spLocks noGrp="1"/>
          </p:cNvSpPr>
          <p:nvPr>
            <p:ph type="title" idx="6"/>
          </p:nvPr>
        </p:nvSpPr>
        <p:spPr>
          <a:xfrm>
            <a:off x="7238812" y="1798939"/>
            <a:ext cx="1582500" cy="23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1"/>
            </a:lvl1pPr>
            <a:lvl2pPr lvl="1" rtl="0">
              <a:spcBef>
                <a:spcPts val="0"/>
              </a:spcBef>
              <a:spcAft>
                <a:spcPts val="0"/>
              </a:spcAft>
              <a:buSzPts val="1500"/>
              <a:buNone/>
              <a:defRPr sz="1500" b="1"/>
            </a:lvl2pPr>
            <a:lvl3pPr lvl="2" rtl="0">
              <a:spcBef>
                <a:spcPts val="0"/>
              </a:spcBef>
              <a:spcAft>
                <a:spcPts val="0"/>
              </a:spcAft>
              <a:buSzPts val="1500"/>
              <a:buNone/>
              <a:defRPr sz="1500" b="1"/>
            </a:lvl3pPr>
            <a:lvl4pPr lvl="3" rtl="0">
              <a:spcBef>
                <a:spcPts val="0"/>
              </a:spcBef>
              <a:spcAft>
                <a:spcPts val="0"/>
              </a:spcAft>
              <a:buSzPts val="1500"/>
              <a:buNone/>
              <a:defRPr sz="1500" b="1"/>
            </a:lvl4pPr>
            <a:lvl5pPr lvl="4" rtl="0">
              <a:spcBef>
                <a:spcPts val="0"/>
              </a:spcBef>
              <a:spcAft>
                <a:spcPts val="0"/>
              </a:spcAft>
              <a:buSzPts val="1500"/>
              <a:buNone/>
              <a:defRPr sz="1500" b="1"/>
            </a:lvl5pPr>
            <a:lvl6pPr lvl="5" rtl="0">
              <a:spcBef>
                <a:spcPts val="0"/>
              </a:spcBef>
              <a:spcAft>
                <a:spcPts val="0"/>
              </a:spcAft>
              <a:buSzPts val="1500"/>
              <a:buNone/>
              <a:defRPr sz="1500" b="1"/>
            </a:lvl6pPr>
            <a:lvl7pPr lvl="6" rtl="0">
              <a:spcBef>
                <a:spcPts val="0"/>
              </a:spcBef>
              <a:spcAft>
                <a:spcPts val="0"/>
              </a:spcAft>
              <a:buSzPts val="1500"/>
              <a:buNone/>
              <a:defRPr sz="1500" b="1"/>
            </a:lvl7pPr>
            <a:lvl8pPr lvl="7" rtl="0">
              <a:spcBef>
                <a:spcPts val="0"/>
              </a:spcBef>
              <a:spcAft>
                <a:spcPts val="0"/>
              </a:spcAft>
              <a:buSzPts val="1500"/>
              <a:buNone/>
              <a:defRPr sz="1500" b="1"/>
            </a:lvl8pPr>
            <a:lvl9pPr lvl="8" rtl="0">
              <a:spcBef>
                <a:spcPts val="0"/>
              </a:spcBef>
              <a:spcAft>
                <a:spcPts val="0"/>
              </a:spcAft>
              <a:buSzPts val="1500"/>
              <a:buNone/>
              <a:defRPr sz="1500" b="1"/>
            </a:lvl9pPr>
          </a:lstStyle>
          <a:p>
            <a:endParaRPr/>
          </a:p>
        </p:txBody>
      </p:sp>
      <p:sp>
        <p:nvSpPr>
          <p:cNvPr id="124" name="Google Shape;124;p7"/>
          <p:cNvSpPr txBox="1">
            <a:spLocks noGrp="1"/>
          </p:cNvSpPr>
          <p:nvPr>
            <p:ph type="title" idx="7"/>
          </p:nvPr>
        </p:nvSpPr>
        <p:spPr>
          <a:xfrm>
            <a:off x="4950471" y="4323959"/>
            <a:ext cx="1582500" cy="23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1"/>
            </a:lvl1pPr>
            <a:lvl2pPr lvl="1" rtl="0">
              <a:spcBef>
                <a:spcPts val="0"/>
              </a:spcBef>
              <a:spcAft>
                <a:spcPts val="0"/>
              </a:spcAft>
              <a:buSzPts val="1500"/>
              <a:buNone/>
              <a:defRPr sz="1500" b="1"/>
            </a:lvl2pPr>
            <a:lvl3pPr lvl="2" rtl="0">
              <a:spcBef>
                <a:spcPts val="0"/>
              </a:spcBef>
              <a:spcAft>
                <a:spcPts val="0"/>
              </a:spcAft>
              <a:buSzPts val="1500"/>
              <a:buNone/>
              <a:defRPr sz="1500" b="1"/>
            </a:lvl3pPr>
            <a:lvl4pPr lvl="3" rtl="0">
              <a:spcBef>
                <a:spcPts val="0"/>
              </a:spcBef>
              <a:spcAft>
                <a:spcPts val="0"/>
              </a:spcAft>
              <a:buSzPts val="1500"/>
              <a:buNone/>
              <a:defRPr sz="1500" b="1"/>
            </a:lvl4pPr>
            <a:lvl5pPr lvl="4" rtl="0">
              <a:spcBef>
                <a:spcPts val="0"/>
              </a:spcBef>
              <a:spcAft>
                <a:spcPts val="0"/>
              </a:spcAft>
              <a:buSzPts val="1500"/>
              <a:buNone/>
              <a:defRPr sz="1500" b="1"/>
            </a:lvl5pPr>
            <a:lvl6pPr lvl="5" rtl="0">
              <a:spcBef>
                <a:spcPts val="0"/>
              </a:spcBef>
              <a:spcAft>
                <a:spcPts val="0"/>
              </a:spcAft>
              <a:buSzPts val="1500"/>
              <a:buNone/>
              <a:defRPr sz="1500" b="1"/>
            </a:lvl6pPr>
            <a:lvl7pPr lvl="6" rtl="0">
              <a:spcBef>
                <a:spcPts val="0"/>
              </a:spcBef>
              <a:spcAft>
                <a:spcPts val="0"/>
              </a:spcAft>
              <a:buSzPts val="1500"/>
              <a:buNone/>
              <a:defRPr sz="1500" b="1"/>
            </a:lvl7pPr>
            <a:lvl8pPr lvl="7" rtl="0">
              <a:spcBef>
                <a:spcPts val="0"/>
              </a:spcBef>
              <a:spcAft>
                <a:spcPts val="0"/>
              </a:spcAft>
              <a:buSzPts val="1500"/>
              <a:buNone/>
              <a:defRPr sz="1500" b="1"/>
            </a:lvl8pPr>
            <a:lvl9pPr lvl="8" rtl="0">
              <a:spcBef>
                <a:spcPts val="0"/>
              </a:spcBef>
              <a:spcAft>
                <a:spcPts val="0"/>
              </a:spcAft>
              <a:buSzPts val="1500"/>
              <a:buNone/>
              <a:defRPr sz="1500" b="1"/>
            </a:lvl9pPr>
          </a:lstStyle>
          <a:p>
            <a:endParaRPr/>
          </a:p>
        </p:txBody>
      </p:sp>
      <p:sp>
        <p:nvSpPr>
          <p:cNvPr id="125" name="Google Shape;125;p7"/>
          <p:cNvSpPr txBox="1">
            <a:spLocks noGrp="1"/>
          </p:cNvSpPr>
          <p:nvPr>
            <p:ph type="title" idx="8"/>
          </p:nvPr>
        </p:nvSpPr>
        <p:spPr>
          <a:xfrm>
            <a:off x="7240397" y="4323959"/>
            <a:ext cx="1582500" cy="23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500"/>
              <a:buNone/>
              <a:defRPr sz="1500" b="1"/>
            </a:lvl1pPr>
            <a:lvl2pPr lvl="1" rtl="0">
              <a:spcBef>
                <a:spcPts val="0"/>
              </a:spcBef>
              <a:spcAft>
                <a:spcPts val="0"/>
              </a:spcAft>
              <a:buSzPts val="1500"/>
              <a:buNone/>
              <a:defRPr sz="1500" b="1"/>
            </a:lvl2pPr>
            <a:lvl3pPr lvl="2" rtl="0">
              <a:spcBef>
                <a:spcPts val="0"/>
              </a:spcBef>
              <a:spcAft>
                <a:spcPts val="0"/>
              </a:spcAft>
              <a:buSzPts val="1500"/>
              <a:buNone/>
              <a:defRPr sz="1500" b="1"/>
            </a:lvl3pPr>
            <a:lvl4pPr lvl="3" rtl="0">
              <a:spcBef>
                <a:spcPts val="0"/>
              </a:spcBef>
              <a:spcAft>
                <a:spcPts val="0"/>
              </a:spcAft>
              <a:buSzPts val="1500"/>
              <a:buNone/>
              <a:defRPr sz="1500" b="1"/>
            </a:lvl4pPr>
            <a:lvl5pPr lvl="4" rtl="0">
              <a:spcBef>
                <a:spcPts val="0"/>
              </a:spcBef>
              <a:spcAft>
                <a:spcPts val="0"/>
              </a:spcAft>
              <a:buSzPts val="1500"/>
              <a:buNone/>
              <a:defRPr sz="1500" b="1"/>
            </a:lvl5pPr>
            <a:lvl6pPr lvl="5" rtl="0">
              <a:spcBef>
                <a:spcPts val="0"/>
              </a:spcBef>
              <a:spcAft>
                <a:spcPts val="0"/>
              </a:spcAft>
              <a:buSzPts val="1500"/>
              <a:buNone/>
              <a:defRPr sz="1500" b="1"/>
            </a:lvl6pPr>
            <a:lvl7pPr lvl="6" rtl="0">
              <a:spcBef>
                <a:spcPts val="0"/>
              </a:spcBef>
              <a:spcAft>
                <a:spcPts val="0"/>
              </a:spcAft>
              <a:buSzPts val="1500"/>
              <a:buNone/>
              <a:defRPr sz="1500" b="1"/>
            </a:lvl7pPr>
            <a:lvl8pPr lvl="7" rtl="0">
              <a:spcBef>
                <a:spcPts val="0"/>
              </a:spcBef>
              <a:spcAft>
                <a:spcPts val="0"/>
              </a:spcAft>
              <a:buSzPts val="1500"/>
              <a:buNone/>
              <a:defRPr sz="1500" b="1"/>
            </a:lvl8pPr>
            <a:lvl9pPr lvl="8" rtl="0">
              <a:spcBef>
                <a:spcPts val="0"/>
              </a:spcBef>
              <a:spcAft>
                <a:spcPts val="0"/>
              </a:spcAft>
              <a:buSzPts val="1500"/>
              <a:buNone/>
              <a:defRPr sz="1500" b="1"/>
            </a:lvl9pPr>
          </a:lstStyle>
          <a:p>
            <a:endParaRPr/>
          </a:p>
        </p:txBody>
      </p:sp>
      <p:sp>
        <p:nvSpPr>
          <p:cNvPr id="126" name="Google Shape;126;p7"/>
          <p:cNvSpPr txBox="1">
            <a:spLocks noGrp="1"/>
          </p:cNvSpPr>
          <p:nvPr>
            <p:ph type="title" idx="9"/>
          </p:nvPr>
        </p:nvSpPr>
        <p:spPr>
          <a:xfrm>
            <a:off x="508700" y="424275"/>
            <a:ext cx="3717000" cy="5871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7"/>
          <p:cNvSpPr txBox="1">
            <a:spLocks noGrp="1"/>
          </p:cNvSpPr>
          <p:nvPr>
            <p:ph type="body" idx="1"/>
          </p:nvPr>
        </p:nvSpPr>
        <p:spPr>
          <a:xfrm>
            <a:off x="508700" y="1170513"/>
            <a:ext cx="3717000" cy="21420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28" name="Google Shape;128;p7"/>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ight aligned color block 4">
  <p:cSld name="CUSTOM_63">
    <p:bg>
      <p:bgPr>
        <a:solidFill>
          <a:schemeClr val="lt1"/>
        </a:solidFill>
        <a:effectLst/>
      </p:bgPr>
    </p:bg>
    <p:spTree>
      <p:nvGrpSpPr>
        <p:cNvPr id="1" name="Shape 719"/>
        <p:cNvGrpSpPr/>
        <p:nvPr/>
      </p:nvGrpSpPr>
      <p:grpSpPr>
        <a:xfrm>
          <a:off x="0" y="0"/>
          <a:ext cx="0" cy="0"/>
          <a:chOff x="0" y="0"/>
          <a:chExt cx="0" cy="0"/>
        </a:xfrm>
      </p:grpSpPr>
      <p:grpSp>
        <p:nvGrpSpPr>
          <p:cNvPr id="720" name="Google Shape;720;p61"/>
          <p:cNvGrpSpPr/>
          <p:nvPr/>
        </p:nvGrpSpPr>
        <p:grpSpPr>
          <a:xfrm>
            <a:off x="6434875" y="0"/>
            <a:ext cx="2709115" cy="5143295"/>
            <a:chOff x="0" y="0"/>
            <a:chExt cx="2269511" cy="4391100"/>
          </a:xfrm>
        </p:grpSpPr>
        <p:sp>
          <p:nvSpPr>
            <p:cNvPr id="721" name="Google Shape;721;p61"/>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B5E5EE"/>
            </a:solidFill>
            <a:ln>
              <a:noFill/>
            </a:ln>
          </p:spPr>
        </p:sp>
        <p:sp>
          <p:nvSpPr>
            <p:cNvPr id="722" name="Google Shape;722;p61"/>
            <p:cNvSpPr txBox="1"/>
            <p:nvPr/>
          </p:nvSpPr>
          <p:spPr>
            <a:xfrm>
              <a:off x="0" y="0"/>
              <a:ext cx="2269500" cy="4391100"/>
            </a:xfrm>
            <a:prstGeom prst="rect">
              <a:avLst/>
            </a:prstGeom>
            <a:solidFill>
              <a:srgbClr val="B5E5EE"/>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23" name="Google Shape;723;p6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24" name="Google Shape;724;p61"/>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25" name="Google Shape;725;p61"/>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ight aligned color block 5">
  <p:cSld name="CUSTOM_61">
    <p:bg>
      <p:bgPr>
        <a:solidFill>
          <a:schemeClr val="lt1"/>
        </a:solidFill>
        <a:effectLst/>
      </p:bgPr>
    </p:bg>
    <p:spTree>
      <p:nvGrpSpPr>
        <p:cNvPr id="1" name="Shape 726"/>
        <p:cNvGrpSpPr/>
        <p:nvPr/>
      </p:nvGrpSpPr>
      <p:grpSpPr>
        <a:xfrm>
          <a:off x="0" y="0"/>
          <a:ext cx="0" cy="0"/>
          <a:chOff x="0" y="0"/>
          <a:chExt cx="0" cy="0"/>
        </a:xfrm>
      </p:grpSpPr>
      <p:grpSp>
        <p:nvGrpSpPr>
          <p:cNvPr id="727" name="Google Shape;727;p62"/>
          <p:cNvGrpSpPr/>
          <p:nvPr/>
        </p:nvGrpSpPr>
        <p:grpSpPr>
          <a:xfrm>
            <a:off x="6434875" y="0"/>
            <a:ext cx="2709115" cy="5143295"/>
            <a:chOff x="0" y="0"/>
            <a:chExt cx="2269511" cy="4391100"/>
          </a:xfrm>
        </p:grpSpPr>
        <p:sp>
          <p:nvSpPr>
            <p:cNvPr id="728" name="Google Shape;728;p62"/>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8FCA73"/>
            </a:solidFill>
            <a:ln>
              <a:noFill/>
            </a:ln>
          </p:spPr>
        </p:sp>
        <p:sp>
          <p:nvSpPr>
            <p:cNvPr id="729" name="Google Shape;729;p62"/>
            <p:cNvSpPr txBox="1"/>
            <p:nvPr/>
          </p:nvSpPr>
          <p:spPr>
            <a:xfrm>
              <a:off x="0" y="0"/>
              <a:ext cx="2269500" cy="4391100"/>
            </a:xfrm>
            <a:prstGeom prst="rect">
              <a:avLst/>
            </a:prstGeom>
            <a:solidFill>
              <a:srgbClr val="8FCA73"/>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30" name="Google Shape;730;p6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31" name="Google Shape;731;p62"/>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32" name="Google Shape;732;p6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ight aligned color block 6">
  <p:cSld name="CUSTOM_62">
    <p:bg>
      <p:bgPr>
        <a:solidFill>
          <a:schemeClr val="lt1"/>
        </a:solidFill>
        <a:effectLst/>
      </p:bgPr>
    </p:bg>
    <p:spTree>
      <p:nvGrpSpPr>
        <p:cNvPr id="1" name="Shape 733"/>
        <p:cNvGrpSpPr/>
        <p:nvPr/>
      </p:nvGrpSpPr>
      <p:grpSpPr>
        <a:xfrm>
          <a:off x="0" y="0"/>
          <a:ext cx="0" cy="0"/>
          <a:chOff x="0" y="0"/>
          <a:chExt cx="0" cy="0"/>
        </a:xfrm>
      </p:grpSpPr>
      <p:grpSp>
        <p:nvGrpSpPr>
          <p:cNvPr id="734" name="Google Shape;734;p63"/>
          <p:cNvGrpSpPr/>
          <p:nvPr/>
        </p:nvGrpSpPr>
        <p:grpSpPr>
          <a:xfrm>
            <a:off x="6434875" y="0"/>
            <a:ext cx="2709115" cy="5143295"/>
            <a:chOff x="0" y="0"/>
            <a:chExt cx="2269511" cy="4391100"/>
          </a:xfrm>
        </p:grpSpPr>
        <p:sp>
          <p:nvSpPr>
            <p:cNvPr id="735" name="Google Shape;735;p63"/>
            <p:cNvSpPr/>
            <p:nvPr/>
          </p:nvSpPr>
          <p:spPr>
            <a:xfrm>
              <a:off x="0" y="0"/>
              <a:ext cx="2269511" cy="4390968"/>
            </a:xfrm>
            <a:custGeom>
              <a:avLst/>
              <a:gdLst/>
              <a:ahLst/>
              <a:cxnLst/>
              <a:rect l="l" t="t" r="r" b="b"/>
              <a:pathLst>
                <a:path w="2269511" h="4390968" extrusionOk="0">
                  <a:moveTo>
                    <a:pt x="0" y="0"/>
                  </a:moveTo>
                  <a:lnTo>
                    <a:pt x="2269511" y="0"/>
                  </a:lnTo>
                  <a:lnTo>
                    <a:pt x="2269511" y="4390968"/>
                  </a:lnTo>
                  <a:lnTo>
                    <a:pt x="0" y="4390968"/>
                  </a:lnTo>
                  <a:close/>
                </a:path>
              </a:pathLst>
            </a:custGeom>
            <a:solidFill>
              <a:srgbClr val="FAC380"/>
            </a:solidFill>
            <a:ln>
              <a:noFill/>
            </a:ln>
          </p:spPr>
        </p:sp>
        <p:sp>
          <p:nvSpPr>
            <p:cNvPr id="736" name="Google Shape;736;p63"/>
            <p:cNvSpPr txBox="1"/>
            <p:nvPr/>
          </p:nvSpPr>
          <p:spPr>
            <a:xfrm>
              <a:off x="0" y="0"/>
              <a:ext cx="2269500" cy="4391100"/>
            </a:xfrm>
            <a:prstGeom prst="rect">
              <a:avLst/>
            </a:prstGeom>
            <a:solidFill>
              <a:srgbClr val="FAC380"/>
            </a:solid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37" name="Google Shape;737;p6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738" name="Google Shape;738;p63"/>
          <p:cNvSpPr txBox="1">
            <a:spLocks noGrp="1"/>
          </p:cNvSpPr>
          <p:nvPr>
            <p:ph type="body" idx="1"/>
          </p:nvPr>
        </p:nvSpPr>
        <p:spPr>
          <a:xfrm>
            <a:off x="6587825" y="227975"/>
            <a:ext cx="2355600" cy="441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39" name="Google Shape;739;p63"/>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Columns">
  <p:cSld name="CUSTOM_46">
    <p:spTree>
      <p:nvGrpSpPr>
        <p:cNvPr id="1" name="Shape 740"/>
        <p:cNvGrpSpPr/>
        <p:nvPr/>
      </p:nvGrpSpPr>
      <p:grpSpPr>
        <a:xfrm>
          <a:off x="0" y="0"/>
          <a:ext cx="0" cy="0"/>
          <a:chOff x="0" y="0"/>
          <a:chExt cx="0" cy="0"/>
        </a:xfrm>
      </p:grpSpPr>
      <p:grpSp>
        <p:nvGrpSpPr>
          <p:cNvPr id="741" name="Google Shape;741;p64"/>
          <p:cNvGrpSpPr/>
          <p:nvPr/>
        </p:nvGrpSpPr>
        <p:grpSpPr>
          <a:xfrm>
            <a:off x="510103" y="877947"/>
            <a:ext cx="2528802" cy="3884901"/>
            <a:chOff x="0" y="-38100"/>
            <a:chExt cx="1332000" cy="2046300"/>
          </a:xfrm>
        </p:grpSpPr>
        <p:sp>
          <p:nvSpPr>
            <p:cNvPr id="742" name="Google Shape;742;p64"/>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AEB9E7"/>
            </a:solidFill>
            <a:ln>
              <a:noFill/>
            </a:ln>
          </p:spPr>
        </p:sp>
        <p:sp>
          <p:nvSpPr>
            <p:cNvPr id="743" name="Google Shape;743;p64"/>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44" name="Google Shape;744;p64"/>
          <p:cNvGrpSpPr/>
          <p:nvPr/>
        </p:nvGrpSpPr>
        <p:grpSpPr>
          <a:xfrm>
            <a:off x="3305519" y="877947"/>
            <a:ext cx="2528802" cy="3884901"/>
            <a:chOff x="0" y="-38100"/>
            <a:chExt cx="1332000" cy="2046300"/>
          </a:xfrm>
        </p:grpSpPr>
        <p:sp>
          <p:nvSpPr>
            <p:cNvPr id="745" name="Google Shape;745;p64"/>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FCDAB1"/>
            </a:solidFill>
            <a:ln>
              <a:noFill/>
            </a:ln>
          </p:spPr>
        </p:sp>
        <p:sp>
          <p:nvSpPr>
            <p:cNvPr id="746" name="Google Shape;746;p64"/>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47" name="Google Shape;747;p64"/>
          <p:cNvGrpSpPr/>
          <p:nvPr/>
        </p:nvGrpSpPr>
        <p:grpSpPr>
          <a:xfrm>
            <a:off x="6100934" y="877947"/>
            <a:ext cx="2528802" cy="3884901"/>
            <a:chOff x="0" y="-38100"/>
            <a:chExt cx="1332000" cy="2046300"/>
          </a:xfrm>
        </p:grpSpPr>
        <p:sp>
          <p:nvSpPr>
            <p:cNvPr id="748" name="Google Shape;748;p64"/>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ADD3A5"/>
            </a:solidFill>
            <a:ln>
              <a:noFill/>
            </a:ln>
          </p:spPr>
        </p:sp>
        <p:sp>
          <p:nvSpPr>
            <p:cNvPr id="749" name="Google Shape;749;p64"/>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50" name="Google Shape;750;p64"/>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751" name="Google Shape;751;p64"/>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752" name="Google Shape;752;p6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753" name="Google Shape;753;p64"/>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54" name="Google Shape;754;p64"/>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a:latin typeface="Barlow"/>
                <a:ea typeface="Barlow"/>
                <a:cs typeface="Barlow"/>
                <a:sym typeface="Barlow"/>
              </a:defRPr>
            </a:lvl1pPr>
            <a:lvl2pPr marL="914400" lvl="1" indent="-317500">
              <a:spcBef>
                <a:spcPts val="0"/>
              </a:spcBef>
              <a:spcAft>
                <a:spcPts val="0"/>
              </a:spcAft>
              <a:buSzPts val="1400"/>
              <a:buFont typeface="Barlow"/>
              <a:buChar char="○"/>
              <a:defRPr>
                <a:latin typeface="Barlow"/>
                <a:ea typeface="Barlow"/>
                <a:cs typeface="Barlow"/>
                <a:sym typeface="Barlow"/>
              </a:defRPr>
            </a:lvl2pPr>
            <a:lvl3pPr marL="1371600" lvl="2" indent="-317500">
              <a:spcBef>
                <a:spcPts val="0"/>
              </a:spcBef>
              <a:spcAft>
                <a:spcPts val="0"/>
              </a:spcAft>
              <a:buSzPts val="1400"/>
              <a:buFont typeface="Barlow"/>
              <a:buChar char="■"/>
              <a:defRPr>
                <a:latin typeface="Barlow"/>
                <a:ea typeface="Barlow"/>
                <a:cs typeface="Barlow"/>
                <a:sym typeface="Barlow"/>
              </a:defRPr>
            </a:lvl3pPr>
            <a:lvl4pPr marL="1828800" lvl="3" indent="-317500">
              <a:spcBef>
                <a:spcPts val="0"/>
              </a:spcBef>
              <a:spcAft>
                <a:spcPts val="0"/>
              </a:spcAft>
              <a:buSzPts val="1400"/>
              <a:buFont typeface="Barlow"/>
              <a:buChar char="●"/>
              <a:defRPr>
                <a:latin typeface="Barlow"/>
                <a:ea typeface="Barlow"/>
                <a:cs typeface="Barlow"/>
                <a:sym typeface="Barlow"/>
              </a:defRPr>
            </a:lvl4pPr>
            <a:lvl5pPr marL="2286000" lvl="4" indent="-317500">
              <a:spcBef>
                <a:spcPts val="0"/>
              </a:spcBef>
              <a:spcAft>
                <a:spcPts val="0"/>
              </a:spcAft>
              <a:buSzPts val="1400"/>
              <a:buFont typeface="Barlow"/>
              <a:buChar char="○"/>
              <a:defRPr>
                <a:latin typeface="Barlow"/>
                <a:ea typeface="Barlow"/>
                <a:cs typeface="Barlow"/>
                <a:sym typeface="Barlow"/>
              </a:defRPr>
            </a:lvl5pPr>
            <a:lvl6pPr marL="2743200" lvl="5" indent="-317500">
              <a:spcBef>
                <a:spcPts val="0"/>
              </a:spcBef>
              <a:spcAft>
                <a:spcPts val="0"/>
              </a:spcAft>
              <a:buSzPts val="1400"/>
              <a:buFont typeface="Barlow"/>
              <a:buChar char="■"/>
              <a:defRPr>
                <a:latin typeface="Barlow"/>
                <a:ea typeface="Barlow"/>
                <a:cs typeface="Barlow"/>
                <a:sym typeface="Barlow"/>
              </a:defRPr>
            </a:lvl6pPr>
            <a:lvl7pPr marL="3200400" lvl="6" indent="-317500">
              <a:spcBef>
                <a:spcPts val="0"/>
              </a:spcBef>
              <a:spcAft>
                <a:spcPts val="0"/>
              </a:spcAft>
              <a:buSzPts val="1400"/>
              <a:buFont typeface="Barlow"/>
              <a:buChar char="●"/>
              <a:defRPr>
                <a:latin typeface="Barlow"/>
                <a:ea typeface="Barlow"/>
                <a:cs typeface="Barlow"/>
                <a:sym typeface="Barlow"/>
              </a:defRPr>
            </a:lvl7pPr>
            <a:lvl8pPr marL="3657600" lvl="7" indent="-317500">
              <a:spcBef>
                <a:spcPts val="0"/>
              </a:spcBef>
              <a:spcAft>
                <a:spcPts val="0"/>
              </a:spcAft>
              <a:buSzPts val="1400"/>
              <a:buFont typeface="Barlow"/>
              <a:buChar char="○"/>
              <a:defRPr>
                <a:latin typeface="Barlow"/>
                <a:ea typeface="Barlow"/>
                <a:cs typeface="Barlow"/>
                <a:sym typeface="Barlow"/>
              </a:defRPr>
            </a:lvl8pPr>
            <a:lvl9pPr marL="4114800" lvl="8" indent="-31750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55" name="Google Shape;755;p64"/>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56" name="Google Shape;756;p64"/>
          <p:cNvSpPr txBox="1">
            <a:spLocks noGrp="1"/>
          </p:cNvSpPr>
          <p:nvPr>
            <p:ph type="body" idx="3"/>
          </p:nvPr>
        </p:nvSpPr>
        <p:spPr>
          <a:xfrm>
            <a:off x="61504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57" name="Google Shape;757;p6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columns (dark)">
  <p:cSld name="CUSTOM_47">
    <p:spTree>
      <p:nvGrpSpPr>
        <p:cNvPr id="1" name="Shape 758"/>
        <p:cNvGrpSpPr/>
        <p:nvPr/>
      </p:nvGrpSpPr>
      <p:grpSpPr>
        <a:xfrm>
          <a:off x="0" y="0"/>
          <a:ext cx="0" cy="0"/>
          <a:chOff x="0" y="0"/>
          <a:chExt cx="0" cy="0"/>
        </a:xfrm>
      </p:grpSpPr>
      <p:grpSp>
        <p:nvGrpSpPr>
          <p:cNvPr id="759" name="Google Shape;759;p65"/>
          <p:cNvGrpSpPr/>
          <p:nvPr/>
        </p:nvGrpSpPr>
        <p:grpSpPr>
          <a:xfrm>
            <a:off x="510104" y="877947"/>
            <a:ext cx="3868953" cy="3884901"/>
            <a:chOff x="0" y="-38100"/>
            <a:chExt cx="2037900" cy="2046300"/>
          </a:xfrm>
        </p:grpSpPr>
        <p:sp>
          <p:nvSpPr>
            <p:cNvPr id="760" name="Google Shape;760;p65"/>
            <p:cNvSpPr/>
            <p:nvPr/>
          </p:nvSpPr>
          <p:spPr>
            <a:xfrm>
              <a:off x="0" y="0"/>
              <a:ext cx="2037799" cy="2008164"/>
            </a:xfrm>
            <a:custGeom>
              <a:avLst/>
              <a:gdLst/>
              <a:ahLst/>
              <a:cxnLst/>
              <a:rect l="l" t="t" r="r" b="b"/>
              <a:pathLst>
                <a:path w="2037799" h="2008164" extrusionOk="0">
                  <a:moveTo>
                    <a:pt x="0" y="0"/>
                  </a:moveTo>
                  <a:lnTo>
                    <a:pt x="2037799" y="0"/>
                  </a:lnTo>
                  <a:lnTo>
                    <a:pt x="2037799" y="2008164"/>
                  </a:lnTo>
                  <a:lnTo>
                    <a:pt x="0" y="2008164"/>
                  </a:lnTo>
                  <a:close/>
                </a:path>
              </a:pathLst>
            </a:custGeom>
            <a:solidFill>
              <a:srgbClr val="AEB9E7"/>
            </a:solidFill>
            <a:ln>
              <a:noFill/>
            </a:ln>
          </p:spPr>
        </p:sp>
        <p:sp>
          <p:nvSpPr>
            <p:cNvPr id="761" name="Google Shape;761;p65"/>
            <p:cNvSpPr txBox="1"/>
            <p:nvPr/>
          </p:nvSpPr>
          <p:spPr>
            <a:xfrm>
              <a:off x="0" y="-38100"/>
              <a:ext cx="20379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62" name="Google Shape;762;p65"/>
          <p:cNvGrpSpPr/>
          <p:nvPr/>
        </p:nvGrpSpPr>
        <p:grpSpPr>
          <a:xfrm>
            <a:off x="4674133" y="877947"/>
            <a:ext cx="3877039" cy="3884901"/>
            <a:chOff x="0" y="-38100"/>
            <a:chExt cx="2042159" cy="2046300"/>
          </a:xfrm>
        </p:grpSpPr>
        <p:sp>
          <p:nvSpPr>
            <p:cNvPr id="763" name="Google Shape;763;p65"/>
            <p:cNvSpPr/>
            <p:nvPr/>
          </p:nvSpPr>
          <p:spPr>
            <a:xfrm>
              <a:off x="0" y="0"/>
              <a:ext cx="2042159" cy="2008164"/>
            </a:xfrm>
            <a:custGeom>
              <a:avLst/>
              <a:gdLst/>
              <a:ahLst/>
              <a:cxnLst/>
              <a:rect l="l" t="t" r="r" b="b"/>
              <a:pathLst>
                <a:path w="2042159" h="2008164" extrusionOk="0">
                  <a:moveTo>
                    <a:pt x="0" y="0"/>
                  </a:moveTo>
                  <a:lnTo>
                    <a:pt x="2042159" y="0"/>
                  </a:lnTo>
                  <a:lnTo>
                    <a:pt x="2042159" y="2008164"/>
                  </a:lnTo>
                  <a:lnTo>
                    <a:pt x="0" y="2008164"/>
                  </a:lnTo>
                  <a:close/>
                </a:path>
              </a:pathLst>
            </a:custGeom>
            <a:solidFill>
              <a:srgbClr val="ADD3A5"/>
            </a:solidFill>
            <a:ln>
              <a:noFill/>
            </a:ln>
          </p:spPr>
        </p:sp>
        <p:sp>
          <p:nvSpPr>
            <p:cNvPr id="764" name="Google Shape;764;p65"/>
            <p:cNvSpPr txBox="1"/>
            <p:nvPr/>
          </p:nvSpPr>
          <p:spPr>
            <a:xfrm>
              <a:off x="0" y="-38100"/>
              <a:ext cx="20421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65" name="Google Shape;765;p65"/>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766" name="Google Shape;766;p65"/>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767" name="Google Shape;767;p6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768" name="Google Shape;768;p65"/>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9" name="Google Shape;769;p65"/>
          <p:cNvSpPr txBox="1">
            <a:spLocks noGrp="1"/>
          </p:cNvSpPr>
          <p:nvPr>
            <p:ph type="body" idx="1"/>
          </p:nvPr>
        </p:nvSpPr>
        <p:spPr>
          <a:xfrm>
            <a:off x="547575" y="1201250"/>
            <a:ext cx="36357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70" name="Google Shape;770;p65"/>
          <p:cNvSpPr txBox="1">
            <a:spLocks noGrp="1"/>
          </p:cNvSpPr>
          <p:nvPr>
            <p:ph type="body" idx="2"/>
          </p:nvPr>
        </p:nvSpPr>
        <p:spPr>
          <a:xfrm>
            <a:off x="4855402" y="1201250"/>
            <a:ext cx="35745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71" name="Google Shape;771;p65"/>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 Columns (light)">
  <p:cSld name="CUSTOM_48">
    <p:spTree>
      <p:nvGrpSpPr>
        <p:cNvPr id="1" name="Shape 772"/>
        <p:cNvGrpSpPr/>
        <p:nvPr/>
      </p:nvGrpSpPr>
      <p:grpSpPr>
        <a:xfrm>
          <a:off x="0" y="0"/>
          <a:ext cx="0" cy="0"/>
          <a:chOff x="0" y="0"/>
          <a:chExt cx="0" cy="0"/>
        </a:xfrm>
      </p:grpSpPr>
      <p:grpSp>
        <p:nvGrpSpPr>
          <p:cNvPr id="773" name="Google Shape;773;p66"/>
          <p:cNvGrpSpPr/>
          <p:nvPr/>
        </p:nvGrpSpPr>
        <p:grpSpPr>
          <a:xfrm>
            <a:off x="510103" y="875406"/>
            <a:ext cx="2528802" cy="3884901"/>
            <a:chOff x="0" y="-38100"/>
            <a:chExt cx="1332000" cy="2046300"/>
          </a:xfrm>
        </p:grpSpPr>
        <p:sp>
          <p:nvSpPr>
            <p:cNvPr id="774" name="Google Shape;774;p66"/>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FCDAB1"/>
            </a:solidFill>
            <a:ln>
              <a:noFill/>
            </a:ln>
          </p:spPr>
        </p:sp>
        <p:sp>
          <p:nvSpPr>
            <p:cNvPr id="775" name="Google Shape;775;p66"/>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76" name="Google Shape;776;p66"/>
          <p:cNvGrpSpPr/>
          <p:nvPr/>
        </p:nvGrpSpPr>
        <p:grpSpPr>
          <a:xfrm>
            <a:off x="3305519" y="875406"/>
            <a:ext cx="2528802" cy="3884901"/>
            <a:chOff x="0" y="-38100"/>
            <a:chExt cx="1332000" cy="2046300"/>
          </a:xfrm>
        </p:grpSpPr>
        <p:sp>
          <p:nvSpPr>
            <p:cNvPr id="777" name="Google Shape;777;p66"/>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EEF1C6"/>
            </a:solidFill>
            <a:ln>
              <a:noFill/>
            </a:ln>
          </p:spPr>
        </p:sp>
        <p:sp>
          <p:nvSpPr>
            <p:cNvPr id="778" name="Google Shape;778;p66"/>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79" name="Google Shape;779;p66"/>
          <p:cNvGrpSpPr/>
          <p:nvPr/>
        </p:nvGrpSpPr>
        <p:grpSpPr>
          <a:xfrm>
            <a:off x="6100934" y="875406"/>
            <a:ext cx="2528802" cy="3884901"/>
            <a:chOff x="0" y="-38100"/>
            <a:chExt cx="1332000" cy="2046300"/>
          </a:xfrm>
        </p:grpSpPr>
        <p:sp>
          <p:nvSpPr>
            <p:cNvPr id="780" name="Google Shape;780;p66"/>
            <p:cNvSpPr/>
            <p:nvPr/>
          </p:nvSpPr>
          <p:spPr>
            <a:xfrm>
              <a:off x="0" y="0"/>
              <a:ext cx="1331998" cy="2008164"/>
            </a:xfrm>
            <a:custGeom>
              <a:avLst/>
              <a:gdLst/>
              <a:ahLst/>
              <a:cxnLst/>
              <a:rect l="l" t="t" r="r" b="b"/>
              <a:pathLst>
                <a:path w="1331998" h="2008164" extrusionOk="0">
                  <a:moveTo>
                    <a:pt x="0" y="0"/>
                  </a:moveTo>
                  <a:lnTo>
                    <a:pt x="1331998" y="0"/>
                  </a:lnTo>
                  <a:lnTo>
                    <a:pt x="1331998" y="2008164"/>
                  </a:lnTo>
                  <a:lnTo>
                    <a:pt x="0" y="2008164"/>
                  </a:lnTo>
                  <a:close/>
                </a:path>
              </a:pathLst>
            </a:custGeom>
            <a:solidFill>
              <a:srgbClr val="C0E0EF"/>
            </a:solidFill>
            <a:ln>
              <a:noFill/>
            </a:ln>
          </p:spPr>
        </p:sp>
        <p:sp>
          <p:nvSpPr>
            <p:cNvPr id="781" name="Google Shape;781;p66"/>
            <p:cNvSpPr txBox="1"/>
            <p:nvPr/>
          </p:nvSpPr>
          <p:spPr>
            <a:xfrm>
              <a:off x="0" y="-38100"/>
              <a:ext cx="13320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82" name="Google Shape;782;p66"/>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783" name="Google Shape;783;p66"/>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784" name="Google Shape;784;p66"/>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785" name="Google Shape;785;p66"/>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86" name="Google Shape;786;p66"/>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87" name="Google Shape;787;p66"/>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788" name="Google Shape;788;p66"/>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9" name="Google Shape;789;p6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 columns (light)">
  <p:cSld name="CUSTOM_49">
    <p:spTree>
      <p:nvGrpSpPr>
        <p:cNvPr id="1" name="Shape 790"/>
        <p:cNvGrpSpPr/>
        <p:nvPr/>
      </p:nvGrpSpPr>
      <p:grpSpPr>
        <a:xfrm>
          <a:off x="0" y="0"/>
          <a:ext cx="0" cy="0"/>
          <a:chOff x="0" y="0"/>
          <a:chExt cx="0" cy="0"/>
        </a:xfrm>
      </p:grpSpPr>
      <p:grpSp>
        <p:nvGrpSpPr>
          <p:cNvPr id="791" name="Google Shape;791;p67"/>
          <p:cNvGrpSpPr/>
          <p:nvPr/>
        </p:nvGrpSpPr>
        <p:grpSpPr>
          <a:xfrm>
            <a:off x="514350" y="877947"/>
            <a:ext cx="3864514" cy="3884901"/>
            <a:chOff x="0" y="-38100"/>
            <a:chExt cx="2035562" cy="2046300"/>
          </a:xfrm>
        </p:grpSpPr>
        <p:sp>
          <p:nvSpPr>
            <p:cNvPr id="792" name="Google Shape;792;p67"/>
            <p:cNvSpPr/>
            <p:nvPr/>
          </p:nvSpPr>
          <p:spPr>
            <a:xfrm>
              <a:off x="0" y="0"/>
              <a:ext cx="2035562" cy="2008164"/>
            </a:xfrm>
            <a:custGeom>
              <a:avLst/>
              <a:gdLst/>
              <a:ahLst/>
              <a:cxnLst/>
              <a:rect l="l" t="t" r="r" b="b"/>
              <a:pathLst>
                <a:path w="2035562" h="2008164" extrusionOk="0">
                  <a:moveTo>
                    <a:pt x="0" y="0"/>
                  </a:moveTo>
                  <a:lnTo>
                    <a:pt x="2035562" y="0"/>
                  </a:lnTo>
                  <a:lnTo>
                    <a:pt x="2035562" y="2008164"/>
                  </a:lnTo>
                  <a:lnTo>
                    <a:pt x="0" y="2008164"/>
                  </a:lnTo>
                  <a:close/>
                </a:path>
              </a:pathLst>
            </a:custGeom>
            <a:solidFill>
              <a:srgbClr val="EEF1C6"/>
            </a:solidFill>
            <a:ln>
              <a:noFill/>
            </a:ln>
          </p:spPr>
        </p:sp>
        <p:sp>
          <p:nvSpPr>
            <p:cNvPr id="793" name="Google Shape;793;p67"/>
            <p:cNvSpPr txBox="1"/>
            <p:nvPr/>
          </p:nvSpPr>
          <p:spPr>
            <a:xfrm>
              <a:off x="0" y="-38100"/>
              <a:ext cx="20355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94" name="Google Shape;794;p67"/>
          <p:cNvGrpSpPr/>
          <p:nvPr/>
        </p:nvGrpSpPr>
        <p:grpSpPr>
          <a:xfrm>
            <a:off x="4711685" y="877947"/>
            <a:ext cx="3839487" cy="3884901"/>
            <a:chOff x="0" y="-38100"/>
            <a:chExt cx="2022379" cy="2046300"/>
          </a:xfrm>
        </p:grpSpPr>
        <p:sp>
          <p:nvSpPr>
            <p:cNvPr id="795" name="Google Shape;795;p67"/>
            <p:cNvSpPr/>
            <p:nvPr/>
          </p:nvSpPr>
          <p:spPr>
            <a:xfrm>
              <a:off x="0" y="0"/>
              <a:ext cx="2022379" cy="2008164"/>
            </a:xfrm>
            <a:custGeom>
              <a:avLst/>
              <a:gdLst/>
              <a:ahLst/>
              <a:cxnLst/>
              <a:rect l="l" t="t" r="r" b="b"/>
              <a:pathLst>
                <a:path w="2022379" h="2008164" extrusionOk="0">
                  <a:moveTo>
                    <a:pt x="0" y="0"/>
                  </a:moveTo>
                  <a:lnTo>
                    <a:pt x="2022379" y="0"/>
                  </a:lnTo>
                  <a:lnTo>
                    <a:pt x="2022379" y="2008164"/>
                  </a:lnTo>
                  <a:lnTo>
                    <a:pt x="0" y="2008164"/>
                  </a:lnTo>
                  <a:close/>
                </a:path>
              </a:pathLst>
            </a:custGeom>
            <a:solidFill>
              <a:srgbClr val="C0E0EF"/>
            </a:solidFill>
            <a:ln>
              <a:noFill/>
            </a:ln>
          </p:spPr>
        </p:sp>
        <p:sp>
          <p:nvSpPr>
            <p:cNvPr id="796" name="Google Shape;796;p67"/>
            <p:cNvSpPr txBox="1"/>
            <p:nvPr/>
          </p:nvSpPr>
          <p:spPr>
            <a:xfrm>
              <a:off x="0" y="-38100"/>
              <a:ext cx="2022300" cy="20463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97" name="Google Shape;797;p67"/>
          <p:cNvSpPr/>
          <p:nvPr/>
        </p:nvSpPr>
        <p:spPr>
          <a:xfrm>
            <a:off x="8551045" y="0"/>
            <a:ext cx="592955" cy="698342"/>
          </a:xfrm>
          <a:custGeom>
            <a:avLst/>
            <a:gdLst/>
            <a:ahLst/>
            <a:cxnLst/>
            <a:rect l="l" t="t" r="r" b="b"/>
            <a:pathLst>
              <a:path w="1185910" h="1396683" extrusionOk="0">
                <a:moveTo>
                  <a:pt x="0" y="0"/>
                </a:moveTo>
                <a:lnTo>
                  <a:pt x="1185910" y="0"/>
                </a:lnTo>
                <a:lnTo>
                  <a:pt x="1185910" y="1396683"/>
                </a:lnTo>
                <a:lnTo>
                  <a:pt x="0" y="1396683"/>
                </a:lnTo>
                <a:lnTo>
                  <a:pt x="0" y="0"/>
                </a:lnTo>
                <a:close/>
              </a:path>
            </a:pathLst>
          </a:custGeom>
          <a:blipFill rotWithShape="1">
            <a:blip r:embed="rId2">
              <a:alphaModFix/>
            </a:blip>
            <a:stretch>
              <a:fillRect/>
            </a:stretch>
          </a:blipFill>
          <a:ln>
            <a:noFill/>
          </a:ln>
        </p:spPr>
      </p:sp>
      <p:sp>
        <p:nvSpPr>
          <p:cNvPr id="798" name="Google Shape;798;p67"/>
          <p:cNvSpPr/>
          <p:nvPr/>
        </p:nvSpPr>
        <p:spPr>
          <a:xfrm rot="-5400000">
            <a:off x="66509" y="-66509"/>
            <a:ext cx="698342" cy="831359"/>
          </a:xfrm>
          <a:custGeom>
            <a:avLst/>
            <a:gdLst/>
            <a:ahLst/>
            <a:cxnLst/>
            <a:rect l="l" t="t" r="r" b="b"/>
            <a:pathLst>
              <a:path w="1396683" h="1662717" extrusionOk="0">
                <a:moveTo>
                  <a:pt x="0" y="0"/>
                </a:moveTo>
                <a:lnTo>
                  <a:pt x="1396683" y="0"/>
                </a:lnTo>
                <a:lnTo>
                  <a:pt x="1396683" y="1662717"/>
                </a:lnTo>
                <a:lnTo>
                  <a:pt x="0" y="1662717"/>
                </a:lnTo>
                <a:lnTo>
                  <a:pt x="0" y="0"/>
                </a:lnTo>
                <a:close/>
              </a:path>
            </a:pathLst>
          </a:custGeom>
          <a:blipFill rotWithShape="1">
            <a:blip r:embed="rId3">
              <a:alphaModFix/>
            </a:blip>
            <a:stretch>
              <a:fillRect/>
            </a:stretch>
          </a:blipFill>
          <a:ln>
            <a:noFill/>
          </a:ln>
        </p:spPr>
      </p:sp>
      <p:sp>
        <p:nvSpPr>
          <p:cNvPr id="799" name="Google Shape;799;p6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800" name="Google Shape;800;p67"/>
          <p:cNvSpPr txBox="1">
            <a:spLocks noGrp="1"/>
          </p:cNvSpPr>
          <p:nvPr>
            <p:ph type="title"/>
          </p:nvPr>
        </p:nvSpPr>
        <p:spPr>
          <a:xfrm>
            <a:off x="947900" y="144950"/>
            <a:ext cx="7385400" cy="698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1" name="Google Shape;801;p67"/>
          <p:cNvSpPr txBox="1">
            <a:spLocks noGrp="1"/>
          </p:cNvSpPr>
          <p:nvPr>
            <p:ph type="body" idx="1"/>
          </p:nvPr>
        </p:nvSpPr>
        <p:spPr>
          <a:xfrm>
            <a:off x="628763" y="1083925"/>
            <a:ext cx="36357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02" name="Google Shape;802;p67"/>
          <p:cNvSpPr txBox="1">
            <a:spLocks noGrp="1"/>
          </p:cNvSpPr>
          <p:nvPr>
            <p:ph type="body" idx="2"/>
          </p:nvPr>
        </p:nvSpPr>
        <p:spPr>
          <a:xfrm>
            <a:off x="4813575" y="1083925"/>
            <a:ext cx="36357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03" name="Google Shape;803;p6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layout">
  <p:cSld name="CUSTOM_50">
    <p:spTree>
      <p:nvGrpSpPr>
        <p:cNvPr id="1" name="Shape 804"/>
        <p:cNvGrpSpPr/>
        <p:nvPr/>
      </p:nvGrpSpPr>
      <p:grpSpPr>
        <a:xfrm>
          <a:off x="0" y="0"/>
          <a:ext cx="0" cy="0"/>
          <a:chOff x="0" y="0"/>
          <a:chExt cx="0" cy="0"/>
        </a:xfrm>
      </p:grpSpPr>
      <p:grpSp>
        <p:nvGrpSpPr>
          <p:cNvPr id="805" name="Google Shape;805;p68"/>
          <p:cNvGrpSpPr/>
          <p:nvPr/>
        </p:nvGrpSpPr>
        <p:grpSpPr>
          <a:xfrm>
            <a:off x="8376327" y="4317503"/>
            <a:ext cx="781825" cy="828995"/>
            <a:chOff x="0" y="0"/>
            <a:chExt cx="2336597" cy="2313045"/>
          </a:xfrm>
        </p:grpSpPr>
        <p:grpSp>
          <p:nvGrpSpPr>
            <p:cNvPr id="806" name="Google Shape;806;p68"/>
            <p:cNvGrpSpPr/>
            <p:nvPr/>
          </p:nvGrpSpPr>
          <p:grpSpPr>
            <a:xfrm>
              <a:off x="0" y="0"/>
              <a:ext cx="2336597" cy="2313045"/>
              <a:chOff x="0" y="0"/>
              <a:chExt cx="792900" cy="784908"/>
            </a:xfrm>
          </p:grpSpPr>
          <p:sp>
            <p:nvSpPr>
              <p:cNvPr id="807" name="Google Shape;807;p68"/>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AEB9E7"/>
              </a:solidFill>
              <a:ln>
                <a:noFill/>
              </a:ln>
            </p:spPr>
          </p:sp>
          <p:sp>
            <p:nvSpPr>
              <p:cNvPr id="808" name="Google Shape;808;p68"/>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09" name="Google Shape;809;p68"/>
            <p:cNvSpPr/>
            <p:nvPr/>
          </p:nvSpPr>
          <p:spPr>
            <a:xfrm>
              <a:off x="0" y="60833"/>
              <a:ext cx="2336285" cy="2252181"/>
            </a:xfrm>
            <a:custGeom>
              <a:avLst/>
              <a:gdLst/>
              <a:ahLst/>
              <a:cxnLst/>
              <a:rect l="l" t="t" r="r" b="b"/>
              <a:pathLst>
                <a:path w="2336285" h="2252181" extrusionOk="0">
                  <a:moveTo>
                    <a:pt x="0" y="0"/>
                  </a:moveTo>
                  <a:lnTo>
                    <a:pt x="2336285" y="0"/>
                  </a:lnTo>
                  <a:lnTo>
                    <a:pt x="2336285" y="2252182"/>
                  </a:lnTo>
                  <a:lnTo>
                    <a:pt x="0" y="2252182"/>
                  </a:lnTo>
                  <a:lnTo>
                    <a:pt x="0" y="0"/>
                  </a:lnTo>
                  <a:close/>
                </a:path>
              </a:pathLst>
            </a:custGeom>
            <a:blipFill rotWithShape="1">
              <a:blip r:embed="rId2">
                <a:alphaModFix/>
              </a:blip>
              <a:stretch>
                <a:fillRect b="-5449"/>
              </a:stretch>
            </a:blipFill>
            <a:ln>
              <a:noFill/>
            </a:ln>
          </p:spPr>
        </p:sp>
      </p:grpSp>
      <p:sp>
        <p:nvSpPr>
          <p:cNvPr id="810" name="Google Shape;810;p68"/>
          <p:cNvSpPr/>
          <p:nvPr/>
        </p:nvSpPr>
        <p:spPr>
          <a:xfrm>
            <a:off x="7594675" y="4317503"/>
            <a:ext cx="779735" cy="836682"/>
          </a:xfrm>
          <a:custGeom>
            <a:avLst/>
            <a:gdLst/>
            <a:ahLst/>
            <a:cxnLst/>
            <a:rect l="l" t="t" r="r" b="b"/>
            <a:pathLst>
              <a:path w="1752213" h="1752213" extrusionOk="0">
                <a:moveTo>
                  <a:pt x="0" y="0"/>
                </a:moveTo>
                <a:lnTo>
                  <a:pt x="1752214" y="0"/>
                </a:lnTo>
                <a:lnTo>
                  <a:pt x="1752214" y="1752214"/>
                </a:lnTo>
                <a:lnTo>
                  <a:pt x="0" y="1752214"/>
                </a:lnTo>
                <a:lnTo>
                  <a:pt x="0" y="0"/>
                </a:lnTo>
                <a:close/>
              </a:path>
            </a:pathLst>
          </a:custGeom>
          <a:blipFill rotWithShape="1">
            <a:blip r:embed="rId3">
              <a:alphaModFix/>
            </a:blip>
            <a:stretch>
              <a:fillRect/>
            </a:stretch>
          </a:blipFill>
          <a:ln>
            <a:noFill/>
          </a:ln>
        </p:spPr>
      </p:sp>
      <p:sp>
        <p:nvSpPr>
          <p:cNvPr id="811" name="Google Shape;811;p68"/>
          <p:cNvSpPr/>
          <p:nvPr/>
        </p:nvSpPr>
        <p:spPr>
          <a:xfrm rot="-5400000" flipH="1">
            <a:off x="8348152" y="3508177"/>
            <a:ext cx="838870" cy="782633"/>
          </a:xfrm>
          <a:custGeom>
            <a:avLst/>
            <a:gdLst/>
            <a:ahLst/>
            <a:cxnLst/>
            <a:rect l="l" t="t" r="r" b="b"/>
            <a:pathLst>
              <a:path w="1874570" h="1874570" extrusionOk="0">
                <a:moveTo>
                  <a:pt x="0" y="1874570"/>
                </a:moveTo>
                <a:lnTo>
                  <a:pt x="1874571" y="1874570"/>
                </a:lnTo>
                <a:lnTo>
                  <a:pt x="1874571" y="0"/>
                </a:lnTo>
                <a:lnTo>
                  <a:pt x="0" y="0"/>
                </a:lnTo>
                <a:lnTo>
                  <a:pt x="0" y="1874570"/>
                </a:lnTo>
                <a:close/>
              </a:path>
            </a:pathLst>
          </a:custGeom>
          <a:blipFill rotWithShape="1">
            <a:blip r:embed="rId4">
              <a:alphaModFix/>
            </a:blip>
            <a:stretch>
              <a:fillRect/>
            </a:stretch>
          </a:blipFill>
          <a:ln>
            <a:noFill/>
          </a:ln>
        </p:spPr>
      </p:sp>
      <p:sp>
        <p:nvSpPr>
          <p:cNvPr id="812" name="Google Shape;812;p68"/>
          <p:cNvSpPr/>
          <p:nvPr/>
        </p:nvSpPr>
        <p:spPr>
          <a:xfrm rot="5400000">
            <a:off x="8418314" y="2745790"/>
            <a:ext cx="699686" cy="767955"/>
          </a:xfrm>
          <a:custGeom>
            <a:avLst/>
            <a:gdLst/>
            <a:ahLst/>
            <a:cxnLst/>
            <a:rect l="l" t="t" r="r" b="b"/>
            <a:pathLst>
              <a:path w="1465312" h="1725742" extrusionOk="0">
                <a:moveTo>
                  <a:pt x="0" y="0"/>
                </a:moveTo>
                <a:lnTo>
                  <a:pt x="1465312" y="0"/>
                </a:lnTo>
                <a:lnTo>
                  <a:pt x="1465312" y="1725742"/>
                </a:lnTo>
                <a:lnTo>
                  <a:pt x="0" y="1725742"/>
                </a:lnTo>
                <a:lnTo>
                  <a:pt x="0" y="0"/>
                </a:lnTo>
                <a:close/>
              </a:path>
            </a:pathLst>
          </a:custGeom>
          <a:blipFill rotWithShape="1">
            <a:blip r:embed="rId5">
              <a:alphaModFix/>
            </a:blip>
            <a:stretch>
              <a:fillRect/>
            </a:stretch>
          </a:blipFill>
          <a:ln>
            <a:noFill/>
          </a:ln>
        </p:spPr>
      </p:sp>
      <p:sp>
        <p:nvSpPr>
          <p:cNvPr id="813" name="Google Shape;813;p68"/>
          <p:cNvSpPr/>
          <p:nvPr/>
        </p:nvSpPr>
        <p:spPr>
          <a:xfrm>
            <a:off x="67411" y="4851719"/>
            <a:ext cx="1360482" cy="253201"/>
          </a:xfrm>
          <a:custGeom>
            <a:avLst/>
            <a:gdLst/>
            <a:ahLst/>
            <a:cxnLst/>
            <a:rect l="l" t="t" r="r" b="b"/>
            <a:pathLst>
              <a:path w="2720964" h="506402" extrusionOk="0">
                <a:moveTo>
                  <a:pt x="0" y="0"/>
                </a:moveTo>
                <a:lnTo>
                  <a:pt x="2720964" y="0"/>
                </a:lnTo>
                <a:lnTo>
                  <a:pt x="2720964" y="506402"/>
                </a:lnTo>
                <a:lnTo>
                  <a:pt x="0" y="506402"/>
                </a:lnTo>
                <a:lnTo>
                  <a:pt x="0" y="0"/>
                </a:lnTo>
                <a:close/>
              </a:path>
            </a:pathLst>
          </a:custGeom>
          <a:blipFill rotWithShape="1">
            <a:blip r:embed="rId6">
              <a:alphaModFix/>
            </a:blip>
            <a:stretch>
              <a:fillRect/>
            </a:stretch>
          </a:blipFill>
          <a:ln>
            <a:noFill/>
          </a:ln>
        </p:spPr>
      </p:sp>
      <p:sp>
        <p:nvSpPr>
          <p:cNvPr id="814" name="Google Shape;814;p68"/>
          <p:cNvSpPr txBox="1">
            <a:spLocks noGrp="1"/>
          </p:cNvSpPr>
          <p:nvPr>
            <p:ph type="title"/>
          </p:nvPr>
        </p:nvSpPr>
        <p:spPr>
          <a:xfrm>
            <a:off x="492350" y="234675"/>
            <a:ext cx="8379300" cy="8673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5" name="Google Shape;815;p68"/>
          <p:cNvSpPr txBox="1"/>
          <p:nvPr/>
        </p:nvSpPr>
        <p:spPr>
          <a:xfrm>
            <a:off x="1342525" y="48317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chedule (light)">
  <p:cSld name="CUSTOM_51">
    <p:spTree>
      <p:nvGrpSpPr>
        <p:cNvPr id="1" name="Shape 816"/>
        <p:cNvGrpSpPr/>
        <p:nvPr/>
      </p:nvGrpSpPr>
      <p:grpSpPr>
        <a:xfrm>
          <a:off x="0" y="0"/>
          <a:ext cx="0" cy="0"/>
          <a:chOff x="0" y="0"/>
          <a:chExt cx="0" cy="0"/>
        </a:xfrm>
      </p:grpSpPr>
      <p:sp>
        <p:nvSpPr>
          <p:cNvPr id="817" name="Google Shape;817;p69"/>
          <p:cNvSpPr/>
          <p:nvPr/>
        </p:nvSpPr>
        <p:spPr>
          <a:xfrm>
            <a:off x="8347879" y="-8726"/>
            <a:ext cx="787395" cy="787395"/>
          </a:xfrm>
          <a:custGeom>
            <a:avLst/>
            <a:gdLst/>
            <a:ahLst/>
            <a:cxnLst/>
            <a:rect l="l" t="t" r="r" b="b"/>
            <a:pathLst>
              <a:path w="1574790" h="1574790" extrusionOk="0">
                <a:moveTo>
                  <a:pt x="0" y="0"/>
                </a:moveTo>
                <a:lnTo>
                  <a:pt x="1574790" y="0"/>
                </a:lnTo>
                <a:lnTo>
                  <a:pt x="1574790" y="1574789"/>
                </a:lnTo>
                <a:lnTo>
                  <a:pt x="0" y="1574789"/>
                </a:lnTo>
                <a:lnTo>
                  <a:pt x="0" y="0"/>
                </a:lnTo>
                <a:close/>
              </a:path>
            </a:pathLst>
          </a:custGeom>
          <a:blipFill rotWithShape="1">
            <a:blip r:embed="rId2">
              <a:alphaModFix/>
            </a:blip>
            <a:stretch>
              <a:fillRect/>
            </a:stretch>
          </a:blipFill>
          <a:ln>
            <a:noFill/>
          </a:ln>
        </p:spPr>
      </p:sp>
      <p:sp>
        <p:nvSpPr>
          <p:cNvPr id="818" name="Google Shape;818;p69"/>
          <p:cNvSpPr/>
          <p:nvPr/>
        </p:nvSpPr>
        <p:spPr>
          <a:xfrm rot="5400000">
            <a:off x="6695195" y="-78698"/>
            <a:ext cx="787395" cy="927339"/>
          </a:xfrm>
          <a:custGeom>
            <a:avLst/>
            <a:gdLst/>
            <a:ahLst/>
            <a:cxnLst/>
            <a:rect l="l" t="t" r="r" b="b"/>
            <a:pathLst>
              <a:path w="1574790" h="1854678" extrusionOk="0">
                <a:moveTo>
                  <a:pt x="0" y="0"/>
                </a:moveTo>
                <a:lnTo>
                  <a:pt x="1574790" y="0"/>
                </a:lnTo>
                <a:lnTo>
                  <a:pt x="1574790" y="1854677"/>
                </a:lnTo>
                <a:lnTo>
                  <a:pt x="0" y="1854677"/>
                </a:lnTo>
                <a:lnTo>
                  <a:pt x="0" y="0"/>
                </a:lnTo>
                <a:close/>
              </a:path>
            </a:pathLst>
          </a:custGeom>
          <a:blipFill rotWithShape="1">
            <a:blip r:embed="rId3">
              <a:alphaModFix/>
            </a:blip>
            <a:stretch>
              <a:fillRect/>
            </a:stretch>
          </a:blipFill>
          <a:ln>
            <a:noFill/>
          </a:ln>
        </p:spPr>
      </p:sp>
      <p:grpSp>
        <p:nvGrpSpPr>
          <p:cNvPr id="819" name="Google Shape;819;p69"/>
          <p:cNvGrpSpPr/>
          <p:nvPr/>
        </p:nvGrpSpPr>
        <p:grpSpPr>
          <a:xfrm>
            <a:off x="3309055" y="923549"/>
            <a:ext cx="2525973" cy="3705720"/>
            <a:chOff x="0" y="-38100"/>
            <a:chExt cx="1330510" cy="1951920"/>
          </a:xfrm>
        </p:grpSpPr>
        <p:sp>
          <p:nvSpPr>
            <p:cNvPr id="820" name="Google Shape;820;p69"/>
            <p:cNvSpPr/>
            <p:nvPr/>
          </p:nvSpPr>
          <p:spPr>
            <a:xfrm>
              <a:off x="0" y="0"/>
              <a:ext cx="1330510" cy="1913820"/>
            </a:xfrm>
            <a:custGeom>
              <a:avLst/>
              <a:gdLst/>
              <a:ahLst/>
              <a:cxnLst/>
              <a:rect l="l" t="t" r="r" b="b"/>
              <a:pathLst>
                <a:path w="1330510" h="1913820" extrusionOk="0">
                  <a:moveTo>
                    <a:pt x="78158" y="0"/>
                  </a:moveTo>
                  <a:lnTo>
                    <a:pt x="1252352" y="0"/>
                  </a:lnTo>
                  <a:cubicBezTo>
                    <a:pt x="1295517" y="0"/>
                    <a:pt x="1330510" y="34993"/>
                    <a:pt x="1330510" y="78158"/>
                  </a:cubicBezTo>
                  <a:lnTo>
                    <a:pt x="1330510" y="1835662"/>
                  </a:lnTo>
                  <a:cubicBezTo>
                    <a:pt x="1330510" y="1878828"/>
                    <a:pt x="1295517" y="1913820"/>
                    <a:pt x="1252352" y="1913820"/>
                  </a:cubicBezTo>
                  <a:lnTo>
                    <a:pt x="78158" y="1913820"/>
                  </a:lnTo>
                  <a:cubicBezTo>
                    <a:pt x="34993" y="1913820"/>
                    <a:pt x="0" y="1878828"/>
                    <a:pt x="0" y="1835662"/>
                  </a:cubicBezTo>
                  <a:lnTo>
                    <a:pt x="0" y="78158"/>
                  </a:lnTo>
                  <a:cubicBezTo>
                    <a:pt x="0" y="34993"/>
                    <a:pt x="34993" y="0"/>
                    <a:pt x="78158" y="0"/>
                  </a:cubicBezTo>
                  <a:close/>
                </a:path>
              </a:pathLst>
            </a:custGeom>
            <a:solidFill>
              <a:srgbClr val="EEF1C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1" name="Google Shape;821;p69"/>
            <p:cNvSpPr txBox="1"/>
            <p:nvPr/>
          </p:nvSpPr>
          <p:spPr>
            <a:xfrm>
              <a:off x="0" y="-38100"/>
              <a:ext cx="1330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22" name="Google Shape;822;p69"/>
          <p:cNvGrpSpPr/>
          <p:nvPr/>
        </p:nvGrpSpPr>
        <p:grpSpPr>
          <a:xfrm>
            <a:off x="514350" y="923549"/>
            <a:ext cx="2525096" cy="3705720"/>
            <a:chOff x="0" y="-38100"/>
            <a:chExt cx="1330048" cy="1951920"/>
          </a:xfrm>
        </p:grpSpPr>
        <p:sp>
          <p:nvSpPr>
            <p:cNvPr id="823" name="Google Shape;823;p69"/>
            <p:cNvSpPr/>
            <p:nvPr/>
          </p:nvSpPr>
          <p:spPr>
            <a:xfrm>
              <a:off x="0" y="0"/>
              <a:ext cx="1330048" cy="1913820"/>
            </a:xfrm>
            <a:custGeom>
              <a:avLst/>
              <a:gdLst/>
              <a:ahLst/>
              <a:cxnLst/>
              <a:rect l="l" t="t" r="r" b="b"/>
              <a:pathLst>
                <a:path w="1330048" h="1913820" extrusionOk="0">
                  <a:moveTo>
                    <a:pt x="78185" y="0"/>
                  </a:moveTo>
                  <a:lnTo>
                    <a:pt x="1251863" y="0"/>
                  </a:lnTo>
                  <a:cubicBezTo>
                    <a:pt x="1295043" y="0"/>
                    <a:pt x="1330048" y="35005"/>
                    <a:pt x="1330048" y="78185"/>
                  </a:cubicBezTo>
                  <a:lnTo>
                    <a:pt x="1330048" y="1835635"/>
                  </a:lnTo>
                  <a:cubicBezTo>
                    <a:pt x="1330048" y="1878816"/>
                    <a:pt x="1295043" y="1913820"/>
                    <a:pt x="1251863" y="1913820"/>
                  </a:cubicBezTo>
                  <a:lnTo>
                    <a:pt x="78185" y="1913820"/>
                  </a:lnTo>
                  <a:cubicBezTo>
                    <a:pt x="57449" y="1913820"/>
                    <a:pt x="37563" y="1905583"/>
                    <a:pt x="22900" y="1890920"/>
                  </a:cubicBezTo>
                  <a:cubicBezTo>
                    <a:pt x="8237" y="1876258"/>
                    <a:pt x="0" y="1856371"/>
                    <a:pt x="0" y="1835635"/>
                  </a:cubicBezTo>
                  <a:lnTo>
                    <a:pt x="0" y="78185"/>
                  </a:lnTo>
                  <a:cubicBezTo>
                    <a:pt x="0" y="35005"/>
                    <a:pt x="35005" y="0"/>
                    <a:pt x="78185" y="0"/>
                  </a:cubicBezTo>
                  <a:close/>
                </a:path>
              </a:pathLst>
            </a:custGeom>
            <a:solidFill>
              <a:srgbClr val="9FE3D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4" name="Google Shape;824;p69"/>
            <p:cNvSpPr txBox="1"/>
            <p:nvPr/>
          </p:nvSpPr>
          <p:spPr>
            <a:xfrm>
              <a:off x="0" y="-38100"/>
              <a:ext cx="13299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25" name="Google Shape;825;p69"/>
          <p:cNvGrpSpPr/>
          <p:nvPr/>
        </p:nvGrpSpPr>
        <p:grpSpPr>
          <a:xfrm>
            <a:off x="6041229" y="923549"/>
            <a:ext cx="2588605" cy="3705720"/>
            <a:chOff x="0" y="-38100"/>
            <a:chExt cx="1363500" cy="1951920"/>
          </a:xfrm>
        </p:grpSpPr>
        <p:sp>
          <p:nvSpPr>
            <p:cNvPr id="826" name="Google Shape;826;p69"/>
            <p:cNvSpPr/>
            <p:nvPr/>
          </p:nvSpPr>
          <p:spPr>
            <a:xfrm>
              <a:off x="0" y="0"/>
              <a:ext cx="1363448" cy="1913820"/>
            </a:xfrm>
            <a:custGeom>
              <a:avLst/>
              <a:gdLst/>
              <a:ahLst/>
              <a:cxnLst/>
              <a:rect l="l" t="t" r="r" b="b"/>
              <a:pathLst>
                <a:path w="1363448" h="1913820" extrusionOk="0">
                  <a:moveTo>
                    <a:pt x="76270" y="0"/>
                  </a:moveTo>
                  <a:lnTo>
                    <a:pt x="1287178" y="0"/>
                  </a:lnTo>
                  <a:cubicBezTo>
                    <a:pt x="1307406" y="0"/>
                    <a:pt x="1326806" y="8036"/>
                    <a:pt x="1341109" y="22339"/>
                  </a:cubicBezTo>
                  <a:cubicBezTo>
                    <a:pt x="1355413" y="36642"/>
                    <a:pt x="1363448" y="56042"/>
                    <a:pt x="1363448" y="76270"/>
                  </a:cubicBezTo>
                  <a:lnTo>
                    <a:pt x="1363448" y="1837550"/>
                  </a:lnTo>
                  <a:cubicBezTo>
                    <a:pt x="1363448" y="1879673"/>
                    <a:pt x="1329301" y="1913820"/>
                    <a:pt x="1287178" y="1913820"/>
                  </a:cubicBezTo>
                  <a:lnTo>
                    <a:pt x="76270" y="1913820"/>
                  </a:lnTo>
                  <a:cubicBezTo>
                    <a:pt x="56042" y="1913820"/>
                    <a:pt x="36642" y="1905785"/>
                    <a:pt x="22339" y="1891481"/>
                  </a:cubicBezTo>
                  <a:cubicBezTo>
                    <a:pt x="8036" y="1877178"/>
                    <a:pt x="0" y="1857778"/>
                    <a:pt x="0" y="1837550"/>
                  </a:cubicBezTo>
                  <a:lnTo>
                    <a:pt x="0" y="76270"/>
                  </a:lnTo>
                  <a:cubicBezTo>
                    <a:pt x="0" y="56042"/>
                    <a:pt x="8036" y="36642"/>
                    <a:pt x="22339" y="22339"/>
                  </a:cubicBezTo>
                  <a:cubicBezTo>
                    <a:pt x="36642" y="8036"/>
                    <a:pt x="56042" y="0"/>
                    <a:pt x="76270" y="0"/>
                  </a:cubicBezTo>
                  <a:close/>
                </a:path>
              </a:pathLst>
            </a:custGeom>
            <a:solidFill>
              <a:srgbClr val="FCDAB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7" name="Google Shape;827;p69"/>
            <p:cNvSpPr txBox="1"/>
            <p:nvPr/>
          </p:nvSpPr>
          <p:spPr>
            <a:xfrm>
              <a:off x="0" y="-38100"/>
              <a:ext cx="1363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28" name="Google Shape;828;p69"/>
          <p:cNvGrpSpPr/>
          <p:nvPr/>
        </p:nvGrpSpPr>
        <p:grpSpPr>
          <a:xfrm>
            <a:off x="7552563" y="-805"/>
            <a:ext cx="787409" cy="779474"/>
            <a:chOff x="0" y="0"/>
            <a:chExt cx="2099758" cy="2078596"/>
          </a:xfrm>
        </p:grpSpPr>
        <p:grpSp>
          <p:nvGrpSpPr>
            <p:cNvPr id="829" name="Google Shape;829;p69"/>
            <p:cNvGrpSpPr/>
            <p:nvPr/>
          </p:nvGrpSpPr>
          <p:grpSpPr>
            <a:xfrm>
              <a:off x="0" y="0"/>
              <a:ext cx="2099758" cy="2078593"/>
              <a:chOff x="0" y="0"/>
              <a:chExt cx="792900" cy="784908"/>
            </a:xfrm>
          </p:grpSpPr>
          <p:sp>
            <p:nvSpPr>
              <p:cNvPr id="830" name="Google Shape;830;p69"/>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EEF1C6"/>
              </a:solidFill>
              <a:ln>
                <a:noFill/>
              </a:ln>
            </p:spPr>
          </p:sp>
          <p:sp>
            <p:nvSpPr>
              <p:cNvPr id="831" name="Google Shape;831;p69"/>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32" name="Google Shape;832;p69"/>
            <p:cNvSpPr/>
            <p:nvPr/>
          </p:nvSpPr>
          <p:spPr>
            <a:xfrm>
              <a:off x="0" y="54668"/>
              <a:ext cx="2099507" cy="2023928"/>
            </a:xfrm>
            <a:custGeom>
              <a:avLst/>
              <a:gdLst/>
              <a:ahLst/>
              <a:cxnLst/>
              <a:rect l="l" t="t" r="r" b="b"/>
              <a:pathLst>
                <a:path w="2099507" h="2023928" extrusionOk="0">
                  <a:moveTo>
                    <a:pt x="0" y="0"/>
                  </a:moveTo>
                  <a:lnTo>
                    <a:pt x="2099507" y="0"/>
                  </a:lnTo>
                  <a:lnTo>
                    <a:pt x="2099507" y="2023928"/>
                  </a:lnTo>
                  <a:lnTo>
                    <a:pt x="0" y="2023928"/>
                  </a:lnTo>
                  <a:lnTo>
                    <a:pt x="0" y="0"/>
                  </a:lnTo>
                  <a:close/>
                </a:path>
              </a:pathLst>
            </a:custGeom>
            <a:blipFill rotWithShape="1">
              <a:blip r:embed="rId4">
                <a:alphaModFix/>
              </a:blip>
              <a:stretch>
                <a:fillRect b="-5449"/>
              </a:stretch>
            </a:blipFill>
            <a:ln>
              <a:noFill/>
            </a:ln>
          </p:spPr>
        </p:sp>
      </p:grpSp>
      <p:sp>
        <p:nvSpPr>
          <p:cNvPr id="833" name="Google Shape;833;p6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834" name="Google Shape;834;p69"/>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35" name="Google Shape;835;p69"/>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36" name="Google Shape;836;p69"/>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37" name="Google Shape;837;p69"/>
          <p:cNvSpPr txBox="1">
            <a:spLocks noGrp="1"/>
          </p:cNvSpPr>
          <p:nvPr>
            <p:ph type="title"/>
          </p:nvPr>
        </p:nvSpPr>
        <p:spPr>
          <a:xfrm>
            <a:off x="514350" y="131150"/>
            <a:ext cx="7385400" cy="698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8" name="Google Shape;838;p6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chedule (dark)">
  <p:cSld name="CUSTOM_52">
    <p:spTree>
      <p:nvGrpSpPr>
        <p:cNvPr id="1" name="Shape 839"/>
        <p:cNvGrpSpPr/>
        <p:nvPr/>
      </p:nvGrpSpPr>
      <p:grpSpPr>
        <a:xfrm>
          <a:off x="0" y="0"/>
          <a:ext cx="0" cy="0"/>
          <a:chOff x="0" y="0"/>
          <a:chExt cx="0" cy="0"/>
        </a:xfrm>
      </p:grpSpPr>
      <p:sp>
        <p:nvSpPr>
          <p:cNvPr id="840" name="Google Shape;840;p70"/>
          <p:cNvSpPr/>
          <p:nvPr/>
        </p:nvSpPr>
        <p:spPr>
          <a:xfrm>
            <a:off x="8347879" y="-8726"/>
            <a:ext cx="787395" cy="787395"/>
          </a:xfrm>
          <a:custGeom>
            <a:avLst/>
            <a:gdLst/>
            <a:ahLst/>
            <a:cxnLst/>
            <a:rect l="l" t="t" r="r" b="b"/>
            <a:pathLst>
              <a:path w="1574790" h="1574790" extrusionOk="0">
                <a:moveTo>
                  <a:pt x="0" y="0"/>
                </a:moveTo>
                <a:lnTo>
                  <a:pt x="1574790" y="0"/>
                </a:lnTo>
                <a:lnTo>
                  <a:pt x="1574790" y="1574789"/>
                </a:lnTo>
                <a:lnTo>
                  <a:pt x="0" y="1574789"/>
                </a:lnTo>
                <a:lnTo>
                  <a:pt x="0" y="0"/>
                </a:lnTo>
                <a:close/>
              </a:path>
            </a:pathLst>
          </a:custGeom>
          <a:blipFill rotWithShape="1">
            <a:blip r:embed="rId2">
              <a:alphaModFix/>
            </a:blip>
            <a:stretch>
              <a:fillRect/>
            </a:stretch>
          </a:blipFill>
          <a:ln>
            <a:noFill/>
          </a:ln>
        </p:spPr>
      </p:sp>
      <p:sp>
        <p:nvSpPr>
          <p:cNvPr id="841" name="Google Shape;841;p70"/>
          <p:cNvSpPr/>
          <p:nvPr/>
        </p:nvSpPr>
        <p:spPr>
          <a:xfrm rot="5400000">
            <a:off x="6695195" y="-78698"/>
            <a:ext cx="787395" cy="927339"/>
          </a:xfrm>
          <a:custGeom>
            <a:avLst/>
            <a:gdLst/>
            <a:ahLst/>
            <a:cxnLst/>
            <a:rect l="l" t="t" r="r" b="b"/>
            <a:pathLst>
              <a:path w="1574790" h="1854678" extrusionOk="0">
                <a:moveTo>
                  <a:pt x="0" y="0"/>
                </a:moveTo>
                <a:lnTo>
                  <a:pt x="1574790" y="0"/>
                </a:lnTo>
                <a:lnTo>
                  <a:pt x="1574790" y="1854677"/>
                </a:lnTo>
                <a:lnTo>
                  <a:pt x="0" y="1854677"/>
                </a:lnTo>
                <a:lnTo>
                  <a:pt x="0" y="0"/>
                </a:lnTo>
                <a:close/>
              </a:path>
            </a:pathLst>
          </a:custGeom>
          <a:blipFill rotWithShape="1">
            <a:blip r:embed="rId3">
              <a:alphaModFix/>
            </a:blip>
            <a:stretch>
              <a:fillRect/>
            </a:stretch>
          </a:blipFill>
          <a:ln>
            <a:noFill/>
          </a:ln>
        </p:spPr>
      </p:sp>
      <p:grpSp>
        <p:nvGrpSpPr>
          <p:cNvPr id="842" name="Google Shape;842;p70"/>
          <p:cNvGrpSpPr/>
          <p:nvPr/>
        </p:nvGrpSpPr>
        <p:grpSpPr>
          <a:xfrm>
            <a:off x="3309055" y="923549"/>
            <a:ext cx="2525973" cy="3705720"/>
            <a:chOff x="0" y="-38100"/>
            <a:chExt cx="1330510" cy="1951920"/>
          </a:xfrm>
        </p:grpSpPr>
        <p:sp>
          <p:nvSpPr>
            <p:cNvPr id="843" name="Google Shape;843;p70"/>
            <p:cNvSpPr/>
            <p:nvPr/>
          </p:nvSpPr>
          <p:spPr>
            <a:xfrm>
              <a:off x="0" y="0"/>
              <a:ext cx="1330510" cy="1913820"/>
            </a:xfrm>
            <a:custGeom>
              <a:avLst/>
              <a:gdLst/>
              <a:ahLst/>
              <a:cxnLst/>
              <a:rect l="l" t="t" r="r" b="b"/>
              <a:pathLst>
                <a:path w="1330510" h="1913820" extrusionOk="0">
                  <a:moveTo>
                    <a:pt x="78158" y="0"/>
                  </a:moveTo>
                  <a:lnTo>
                    <a:pt x="1252352" y="0"/>
                  </a:lnTo>
                  <a:cubicBezTo>
                    <a:pt x="1295517" y="0"/>
                    <a:pt x="1330510" y="34993"/>
                    <a:pt x="1330510" y="78158"/>
                  </a:cubicBezTo>
                  <a:lnTo>
                    <a:pt x="1330510" y="1835662"/>
                  </a:lnTo>
                  <a:cubicBezTo>
                    <a:pt x="1330510" y="1878828"/>
                    <a:pt x="1295517" y="1913820"/>
                    <a:pt x="1252352" y="1913820"/>
                  </a:cubicBezTo>
                  <a:lnTo>
                    <a:pt x="78158" y="1913820"/>
                  </a:lnTo>
                  <a:cubicBezTo>
                    <a:pt x="34993" y="1913820"/>
                    <a:pt x="0" y="1878828"/>
                    <a:pt x="0" y="1835662"/>
                  </a:cubicBezTo>
                  <a:lnTo>
                    <a:pt x="0" y="78158"/>
                  </a:lnTo>
                  <a:cubicBezTo>
                    <a:pt x="0" y="34993"/>
                    <a:pt x="34993" y="0"/>
                    <a:pt x="78158" y="0"/>
                  </a:cubicBezTo>
                  <a:close/>
                </a:path>
              </a:pathLst>
            </a:custGeom>
            <a:solidFill>
              <a:srgbClr val="ADD3A5"/>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4" name="Google Shape;844;p70"/>
            <p:cNvSpPr txBox="1"/>
            <p:nvPr/>
          </p:nvSpPr>
          <p:spPr>
            <a:xfrm>
              <a:off x="0" y="-38100"/>
              <a:ext cx="1330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45" name="Google Shape;845;p70"/>
          <p:cNvGrpSpPr/>
          <p:nvPr/>
        </p:nvGrpSpPr>
        <p:grpSpPr>
          <a:xfrm>
            <a:off x="514350" y="923549"/>
            <a:ext cx="2525096" cy="3705720"/>
            <a:chOff x="0" y="-38100"/>
            <a:chExt cx="1330048" cy="1951920"/>
          </a:xfrm>
        </p:grpSpPr>
        <p:sp>
          <p:nvSpPr>
            <p:cNvPr id="846" name="Google Shape;846;p70"/>
            <p:cNvSpPr/>
            <p:nvPr/>
          </p:nvSpPr>
          <p:spPr>
            <a:xfrm>
              <a:off x="0" y="0"/>
              <a:ext cx="1330048" cy="1913820"/>
            </a:xfrm>
            <a:custGeom>
              <a:avLst/>
              <a:gdLst/>
              <a:ahLst/>
              <a:cxnLst/>
              <a:rect l="l" t="t" r="r" b="b"/>
              <a:pathLst>
                <a:path w="1330048" h="1913820" extrusionOk="0">
                  <a:moveTo>
                    <a:pt x="78185" y="0"/>
                  </a:moveTo>
                  <a:lnTo>
                    <a:pt x="1251863" y="0"/>
                  </a:lnTo>
                  <a:cubicBezTo>
                    <a:pt x="1295043" y="0"/>
                    <a:pt x="1330048" y="35005"/>
                    <a:pt x="1330048" y="78185"/>
                  </a:cubicBezTo>
                  <a:lnTo>
                    <a:pt x="1330048" y="1835635"/>
                  </a:lnTo>
                  <a:cubicBezTo>
                    <a:pt x="1330048" y="1878816"/>
                    <a:pt x="1295043" y="1913820"/>
                    <a:pt x="1251863" y="1913820"/>
                  </a:cubicBezTo>
                  <a:lnTo>
                    <a:pt x="78185" y="1913820"/>
                  </a:lnTo>
                  <a:cubicBezTo>
                    <a:pt x="57449" y="1913820"/>
                    <a:pt x="37563" y="1905583"/>
                    <a:pt x="22900" y="1890920"/>
                  </a:cubicBezTo>
                  <a:cubicBezTo>
                    <a:pt x="8237" y="1876258"/>
                    <a:pt x="0" y="1856371"/>
                    <a:pt x="0" y="1835635"/>
                  </a:cubicBezTo>
                  <a:lnTo>
                    <a:pt x="0" y="78185"/>
                  </a:lnTo>
                  <a:cubicBezTo>
                    <a:pt x="0" y="35005"/>
                    <a:pt x="35005" y="0"/>
                    <a:pt x="78185" y="0"/>
                  </a:cubicBezTo>
                  <a:close/>
                </a:path>
              </a:pathLst>
            </a:custGeom>
            <a:solidFill>
              <a:srgbClr val="AEB9E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47" name="Google Shape;847;p70"/>
            <p:cNvSpPr txBox="1"/>
            <p:nvPr/>
          </p:nvSpPr>
          <p:spPr>
            <a:xfrm>
              <a:off x="0" y="-38100"/>
              <a:ext cx="13299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48" name="Google Shape;848;p70"/>
          <p:cNvGrpSpPr/>
          <p:nvPr/>
        </p:nvGrpSpPr>
        <p:grpSpPr>
          <a:xfrm>
            <a:off x="6041229" y="923549"/>
            <a:ext cx="2588605" cy="3705720"/>
            <a:chOff x="0" y="-38100"/>
            <a:chExt cx="1363500" cy="1951920"/>
          </a:xfrm>
        </p:grpSpPr>
        <p:sp>
          <p:nvSpPr>
            <p:cNvPr id="849" name="Google Shape;849;p70"/>
            <p:cNvSpPr/>
            <p:nvPr/>
          </p:nvSpPr>
          <p:spPr>
            <a:xfrm>
              <a:off x="0" y="0"/>
              <a:ext cx="1363448" cy="1913820"/>
            </a:xfrm>
            <a:custGeom>
              <a:avLst/>
              <a:gdLst/>
              <a:ahLst/>
              <a:cxnLst/>
              <a:rect l="l" t="t" r="r" b="b"/>
              <a:pathLst>
                <a:path w="1363448" h="1913820" extrusionOk="0">
                  <a:moveTo>
                    <a:pt x="76270" y="0"/>
                  </a:moveTo>
                  <a:lnTo>
                    <a:pt x="1287178" y="0"/>
                  </a:lnTo>
                  <a:cubicBezTo>
                    <a:pt x="1307406" y="0"/>
                    <a:pt x="1326806" y="8036"/>
                    <a:pt x="1341109" y="22339"/>
                  </a:cubicBezTo>
                  <a:cubicBezTo>
                    <a:pt x="1355413" y="36642"/>
                    <a:pt x="1363448" y="56042"/>
                    <a:pt x="1363448" y="76270"/>
                  </a:cubicBezTo>
                  <a:lnTo>
                    <a:pt x="1363448" y="1837550"/>
                  </a:lnTo>
                  <a:cubicBezTo>
                    <a:pt x="1363448" y="1879673"/>
                    <a:pt x="1329301" y="1913820"/>
                    <a:pt x="1287178" y="1913820"/>
                  </a:cubicBezTo>
                  <a:lnTo>
                    <a:pt x="76270" y="1913820"/>
                  </a:lnTo>
                  <a:cubicBezTo>
                    <a:pt x="56042" y="1913820"/>
                    <a:pt x="36642" y="1905785"/>
                    <a:pt x="22339" y="1891481"/>
                  </a:cubicBezTo>
                  <a:cubicBezTo>
                    <a:pt x="8036" y="1877178"/>
                    <a:pt x="0" y="1857778"/>
                    <a:pt x="0" y="1837550"/>
                  </a:cubicBezTo>
                  <a:lnTo>
                    <a:pt x="0" y="76270"/>
                  </a:lnTo>
                  <a:cubicBezTo>
                    <a:pt x="0" y="56042"/>
                    <a:pt x="8036" y="36642"/>
                    <a:pt x="22339" y="22339"/>
                  </a:cubicBezTo>
                  <a:cubicBezTo>
                    <a:pt x="36642" y="8036"/>
                    <a:pt x="56042" y="0"/>
                    <a:pt x="76270" y="0"/>
                  </a:cubicBezTo>
                  <a:close/>
                </a:path>
              </a:pathLst>
            </a:custGeom>
            <a:solidFill>
              <a:srgbClr val="FCDAB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0" name="Google Shape;850;p70"/>
            <p:cNvSpPr txBox="1"/>
            <p:nvPr/>
          </p:nvSpPr>
          <p:spPr>
            <a:xfrm>
              <a:off x="0" y="-38100"/>
              <a:ext cx="1363500" cy="19518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51" name="Google Shape;851;p70"/>
          <p:cNvGrpSpPr/>
          <p:nvPr/>
        </p:nvGrpSpPr>
        <p:grpSpPr>
          <a:xfrm>
            <a:off x="7552563" y="-805"/>
            <a:ext cx="787409" cy="779474"/>
            <a:chOff x="0" y="0"/>
            <a:chExt cx="2099758" cy="2078596"/>
          </a:xfrm>
        </p:grpSpPr>
        <p:grpSp>
          <p:nvGrpSpPr>
            <p:cNvPr id="852" name="Google Shape;852;p70"/>
            <p:cNvGrpSpPr/>
            <p:nvPr/>
          </p:nvGrpSpPr>
          <p:grpSpPr>
            <a:xfrm>
              <a:off x="0" y="0"/>
              <a:ext cx="2099758" cy="2078593"/>
              <a:chOff x="0" y="0"/>
              <a:chExt cx="792900" cy="784908"/>
            </a:xfrm>
          </p:grpSpPr>
          <p:sp>
            <p:nvSpPr>
              <p:cNvPr id="853" name="Google Shape;853;p70"/>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ADD3A5"/>
              </a:solidFill>
              <a:ln>
                <a:noFill/>
              </a:ln>
            </p:spPr>
          </p:sp>
          <p:sp>
            <p:nvSpPr>
              <p:cNvPr id="854" name="Google Shape;854;p70"/>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55" name="Google Shape;855;p70"/>
            <p:cNvSpPr/>
            <p:nvPr/>
          </p:nvSpPr>
          <p:spPr>
            <a:xfrm>
              <a:off x="0" y="54668"/>
              <a:ext cx="2099507" cy="2023928"/>
            </a:xfrm>
            <a:custGeom>
              <a:avLst/>
              <a:gdLst/>
              <a:ahLst/>
              <a:cxnLst/>
              <a:rect l="l" t="t" r="r" b="b"/>
              <a:pathLst>
                <a:path w="2099507" h="2023928" extrusionOk="0">
                  <a:moveTo>
                    <a:pt x="0" y="0"/>
                  </a:moveTo>
                  <a:lnTo>
                    <a:pt x="2099507" y="0"/>
                  </a:lnTo>
                  <a:lnTo>
                    <a:pt x="2099507" y="2023928"/>
                  </a:lnTo>
                  <a:lnTo>
                    <a:pt x="0" y="2023928"/>
                  </a:lnTo>
                  <a:lnTo>
                    <a:pt x="0" y="0"/>
                  </a:lnTo>
                  <a:close/>
                </a:path>
              </a:pathLst>
            </a:custGeom>
            <a:blipFill rotWithShape="1">
              <a:blip r:embed="rId4">
                <a:alphaModFix/>
              </a:blip>
              <a:stretch>
                <a:fillRect b="-5449"/>
              </a:stretch>
            </a:blipFill>
            <a:ln>
              <a:noFill/>
            </a:ln>
          </p:spPr>
        </p:sp>
      </p:grpSp>
      <p:sp>
        <p:nvSpPr>
          <p:cNvPr id="856" name="Google Shape;856;p7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5">
              <a:alphaModFix/>
            </a:blip>
            <a:stretch>
              <a:fillRect/>
            </a:stretch>
          </a:blipFill>
          <a:ln>
            <a:noFill/>
          </a:ln>
        </p:spPr>
      </p:sp>
      <p:sp>
        <p:nvSpPr>
          <p:cNvPr id="857" name="Google Shape;857;p70"/>
          <p:cNvSpPr txBox="1">
            <a:spLocks noGrp="1"/>
          </p:cNvSpPr>
          <p:nvPr>
            <p:ph type="body" idx="1"/>
          </p:nvPr>
        </p:nvSpPr>
        <p:spPr>
          <a:xfrm>
            <a:off x="547575" y="1201250"/>
            <a:ext cx="23814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58" name="Google Shape;858;p70"/>
          <p:cNvSpPr txBox="1">
            <a:spLocks noGrp="1"/>
          </p:cNvSpPr>
          <p:nvPr>
            <p:ph type="body" idx="2"/>
          </p:nvPr>
        </p:nvSpPr>
        <p:spPr>
          <a:xfrm>
            <a:off x="336912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59" name="Google Shape;859;p70"/>
          <p:cNvSpPr txBox="1">
            <a:spLocks noGrp="1"/>
          </p:cNvSpPr>
          <p:nvPr>
            <p:ph type="body" idx="3"/>
          </p:nvPr>
        </p:nvSpPr>
        <p:spPr>
          <a:xfrm>
            <a:off x="6150476" y="1201250"/>
            <a:ext cx="2341200" cy="3561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Barlow"/>
              <a:buChar char="●"/>
              <a:defRPr>
                <a:latin typeface="Barlow"/>
                <a:ea typeface="Barlow"/>
                <a:cs typeface="Barlow"/>
                <a:sym typeface="Barlow"/>
              </a:defRPr>
            </a:lvl1pPr>
            <a:lvl2pPr marL="914400" lvl="1" indent="-317500" rtl="0">
              <a:spcBef>
                <a:spcPts val="0"/>
              </a:spcBef>
              <a:spcAft>
                <a:spcPts val="0"/>
              </a:spcAft>
              <a:buSzPts val="1400"/>
              <a:buFont typeface="Barlow"/>
              <a:buChar char="○"/>
              <a:defRPr>
                <a:latin typeface="Barlow"/>
                <a:ea typeface="Barlow"/>
                <a:cs typeface="Barlow"/>
                <a:sym typeface="Barlow"/>
              </a:defRPr>
            </a:lvl2pPr>
            <a:lvl3pPr marL="1371600" lvl="2" indent="-317500" rtl="0">
              <a:spcBef>
                <a:spcPts val="0"/>
              </a:spcBef>
              <a:spcAft>
                <a:spcPts val="0"/>
              </a:spcAft>
              <a:buSzPts val="1400"/>
              <a:buFont typeface="Barlow"/>
              <a:buChar char="■"/>
              <a:defRPr>
                <a:latin typeface="Barlow"/>
                <a:ea typeface="Barlow"/>
                <a:cs typeface="Barlow"/>
                <a:sym typeface="Barlow"/>
              </a:defRPr>
            </a:lvl3pPr>
            <a:lvl4pPr marL="1828800" lvl="3" indent="-317500" rtl="0">
              <a:spcBef>
                <a:spcPts val="0"/>
              </a:spcBef>
              <a:spcAft>
                <a:spcPts val="0"/>
              </a:spcAft>
              <a:buSzPts val="1400"/>
              <a:buFont typeface="Barlow"/>
              <a:buChar char="●"/>
              <a:defRPr>
                <a:latin typeface="Barlow"/>
                <a:ea typeface="Barlow"/>
                <a:cs typeface="Barlow"/>
                <a:sym typeface="Barlow"/>
              </a:defRPr>
            </a:lvl4pPr>
            <a:lvl5pPr marL="2286000" lvl="4" indent="-317500" rtl="0">
              <a:spcBef>
                <a:spcPts val="0"/>
              </a:spcBef>
              <a:spcAft>
                <a:spcPts val="0"/>
              </a:spcAft>
              <a:buSzPts val="1400"/>
              <a:buFont typeface="Barlow"/>
              <a:buChar char="○"/>
              <a:defRPr>
                <a:latin typeface="Barlow"/>
                <a:ea typeface="Barlow"/>
                <a:cs typeface="Barlow"/>
                <a:sym typeface="Barlow"/>
              </a:defRPr>
            </a:lvl5pPr>
            <a:lvl6pPr marL="2743200" lvl="5" indent="-317500" rtl="0">
              <a:spcBef>
                <a:spcPts val="0"/>
              </a:spcBef>
              <a:spcAft>
                <a:spcPts val="0"/>
              </a:spcAft>
              <a:buSzPts val="1400"/>
              <a:buFont typeface="Barlow"/>
              <a:buChar char="■"/>
              <a:defRPr>
                <a:latin typeface="Barlow"/>
                <a:ea typeface="Barlow"/>
                <a:cs typeface="Barlow"/>
                <a:sym typeface="Barlow"/>
              </a:defRPr>
            </a:lvl6pPr>
            <a:lvl7pPr marL="3200400" lvl="6" indent="-317500" rtl="0">
              <a:spcBef>
                <a:spcPts val="0"/>
              </a:spcBef>
              <a:spcAft>
                <a:spcPts val="0"/>
              </a:spcAft>
              <a:buSzPts val="1400"/>
              <a:buFont typeface="Barlow"/>
              <a:buChar char="●"/>
              <a:defRPr>
                <a:latin typeface="Barlow"/>
                <a:ea typeface="Barlow"/>
                <a:cs typeface="Barlow"/>
                <a:sym typeface="Barlow"/>
              </a:defRPr>
            </a:lvl7pPr>
            <a:lvl8pPr marL="3657600" lvl="7" indent="-317500" rtl="0">
              <a:spcBef>
                <a:spcPts val="0"/>
              </a:spcBef>
              <a:spcAft>
                <a:spcPts val="0"/>
              </a:spcAft>
              <a:buSzPts val="1400"/>
              <a:buFont typeface="Barlow"/>
              <a:buChar char="○"/>
              <a:defRPr>
                <a:latin typeface="Barlow"/>
                <a:ea typeface="Barlow"/>
                <a:cs typeface="Barlow"/>
                <a:sym typeface="Barlow"/>
              </a:defRPr>
            </a:lvl8pPr>
            <a:lvl9pPr marL="4114800" lvl="8" indent="-317500" rtl="0">
              <a:spcBef>
                <a:spcPts val="0"/>
              </a:spcBef>
              <a:spcAft>
                <a:spcPts val="0"/>
              </a:spcAft>
              <a:buSzPts val="1400"/>
              <a:buFont typeface="Barlow"/>
              <a:buChar char="■"/>
              <a:defRPr>
                <a:latin typeface="Barlow"/>
                <a:ea typeface="Barlow"/>
                <a:cs typeface="Barlow"/>
                <a:sym typeface="Barlow"/>
              </a:defRPr>
            </a:lvl9pPr>
          </a:lstStyle>
          <a:p>
            <a:endParaRPr/>
          </a:p>
        </p:txBody>
      </p:sp>
      <p:sp>
        <p:nvSpPr>
          <p:cNvPr id="860" name="Google Shape;860;p70"/>
          <p:cNvSpPr txBox="1">
            <a:spLocks noGrp="1"/>
          </p:cNvSpPr>
          <p:nvPr>
            <p:ph type="title"/>
          </p:nvPr>
        </p:nvSpPr>
        <p:spPr>
          <a:xfrm>
            <a:off x="514350" y="138050"/>
            <a:ext cx="7385400" cy="698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7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1" type="titleOnly">
  <p:cSld name="TITLE_ONLY">
    <p:spTree>
      <p:nvGrpSpPr>
        <p:cNvPr id="1" name="Shape 129"/>
        <p:cNvGrpSpPr/>
        <p:nvPr/>
      </p:nvGrpSpPr>
      <p:grpSpPr>
        <a:xfrm>
          <a:off x="0" y="0"/>
          <a:ext cx="0" cy="0"/>
          <a:chOff x="0" y="0"/>
          <a:chExt cx="0" cy="0"/>
        </a:xfrm>
      </p:grpSpPr>
      <p:sp>
        <p:nvSpPr>
          <p:cNvPr id="130" name="Google Shape;13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8"/>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32" name="Google Shape;132;p8"/>
          <p:cNvGrpSpPr/>
          <p:nvPr/>
        </p:nvGrpSpPr>
        <p:grpSpPr>
          <a:xfrm>
            <a:off x="1757546" y="-72333"/>
            <a:ext cx="7386697" cy="5216002"/>
            <a:chOff x="0" y="-38100"/>
            <a:chExt cx="3890807" cy="2747433"/>
          </a:xfrm>
        </p:grpSpPr>
        <p:sp>
          <p:nvSpPr>
            <p:cNvPr id="133" name="Google Shape;133;p8"/>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34" name="Google Shape;134;p8"/>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35" name="Google Shape;135;p8"/>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36" name="Google Shape;136;p8"/>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37" name="Google Shape;137;p8"/>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 name="Google Shape;138;p8"/>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39" name="Google Shape;139;p8"/>
          <p:cNvSpPr txBox="1"/>
          <p:nvPr/>
        </p:nvSpPr>
        <p:spPr>
          <a:xfrm>
            <a:off x="1716875"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Ending slide">
  <p:cSld name="CUSTOM_53">
    <p:spTree>
      <p:nvGrpSpPr>
        <p:cNvPr id="1" name="Shape 862"/>
        <p:cNvGrpSpPr/>
        <p:nvPr/>
      </p:nvGrpSpPr>
      <p:grpSpPr>
        <a:xfrm>
          <a:off x="0" y="0"/>
          <a:ext cx="0" cy="0"/>
          <a:chOff x="0" y="0"/>
          <a:chExt cx="0" cy="0"/>
        </a:xfrm>
      </p:grpSpPr>
      <p:sp>
        <p:nvSpPr>
          <p:cNvPr id="863" name="Google Shape;863;p71"/>
          <p:cNvSpPr txBox="1"/>
          <p:nvPr/>
        </p:nvSpPr>
        <p:spPr>
          <a:xfrm>
            <a:off x="514350" y="900113"/>
            <a:ext cx="4893600" cy="1847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7500" b="0" i="0" u="none" strike="noStrike" cap="none">
                <a:solidFill>
                  <a:srgbClr val="2A1B43"/>
                </a:solidFill>
                <a:latin typeface="Barlow"/>
                <a:ea typeface="Barlow"/>
                <a:cs typeface="Barlow"/>
                <a:sym typeface="Barlow"/>
              </a:rPr>
              <a:t>Thanks</a:t>
            </a:r>
            <a:endParaRPr sz="700"/>
          </a:p>
          <a:p>
            <a:pPr marL="0" marR="0" lvl="0" indent="0" algn="l" rtl="0">
              <a:lnSpc>
                <a:spcPct val="120000"/>
              </a:lnSpc>
              <a:spcBef>
                <a:spcPts val="0"/>
              </a:spcBef>
              <a:spcAft>
                <a:spcPts val="0"/>
              </a:spcAft>
              <a:buNone/>
            </a:pPr>
            <a:r>
              <a:rPr lang="en" sz="3000" b="0" i="0" u="none" strike="noStrike" cap="none">
                <a:solidFill>
                  <a:srgbClr val="2A1B43"/>
                </a:solidFill>
                <a:latin typeface="Barlow"/>
                <a:ea typeface="Barlow"/>
                <a:cs typeface="Barlow"/>
                <a:sym typeface="Barlow"/>
              </a:rPr>
              <a:t>  FOR YOUR ATTENTION</a:t>
            </a:r>
            <a:endParaRPr sz="700"/>
          </a:p>
        </p:txBody>
      </p:sp>
      <p:grpSp>
        <p:nvGrpSpPr>
          <p:cNvPr id="864" name="Google Shape;864;p71"/>
          <p:cNvGrpSpPr/>
          <p:nvPr/>
        </p:nvGrpSpPr>
        <p:grpSpPr>
          <a:xfrm>
            <a:off x="6966288" y="2963875"/>
            <a:ext cx="1114032" cy="1113157"/>
            <a:chOff x="0" y="0"/>
            <a:chExt cx="800483" cy="784908"/>
          </a:xfrm>
        </p:grpSpPr>
        <p:sp>
          <p:nvSpPr>
            <p:cNvPr id="865" name="Google Shape;865;p71"/>
            <p:cNvSpPr/>
            <p:nvPr/>
          </p:nvSpPr>
          <p:spPr>
            <a:xfrm>
              <a:off x="0" y="0"/>
              <a:ext cx="800483" cy="784908"/>
            </a:xfrm>
            <a:custGeom>
              <a:avLst/>
              <a:gdLst/>
              <a:ahLst/>
              <a:cxnLst/>
              <a:rect l="l" t="t" r="r" b="b"/>
              <a:pathLst>
                <a:path w="800483" h="784908" extrusionOk="0">
                  <a:moveTo>
                    <a:pt x="0" y="0"/>
                  </a:moveTo>
                  <a:lnTo>
                    <a:pt x="800483" y="0"/>
                  </a:lnTo>
                  <a:lnTo>
                    <a:pt x="800483" y="784908"/>
                  </a:lnTo>
                  <a:lnTo>
                    <a:pt x="0" y="784908"/>
                  </a:lnTo>
                  <a:close/>
                </a:path>
              </a:pathLst>
            </a:custGeom>
            <a:solidFill>
              <a:srgbClr val="CBD64A"/>
            </a:solidFill>
            <a:ln>
              <a:noFill/>
            </a:ln>
          </p:spPr>
        </p:sp>
        <p:sp>
          <p:nvSpPr>
            <p:cNvPr id="866" name="Google Shape;866;p71"/>
            <p:cNvSpPr txBox="1"/>
            <p:nvPr/>
          </p:nvSpPr>
          <p:spPr>
            <a:xfrm>
              <a:off x="0" y="0"/>
              <a:ext cx="8004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67" name="Google Shape;867;p71"/>
          <p:cNvSpPr/>
          <p:nvPr/>
        </p:nvSpPr>
        <p:spPr>
          <a:xfrm rot="-5400000" flipH="1">
            <a:off x="4749947" y="4065866"/>
            <a:ext cx="1091162" cy="1113431"/>
          </a:xfrm>
          <a:custGeom>
            <a:avLst/>
            <a:gdLst/>
            <a:ahLst/>
            <a:cxnLst/>
            <a:rect l="l" t="t" r="r" b="b"/>
            <a:pathLst>
              <a:path w="2226862" h="2226862" extrusionOk="0">
                <a:moveTo>
                  <a:pt x="0" y="0"/>
                </a:moveTo>
                <a:lnTo>
                  <a:pt x="0" y="2226861"/>
                </a:lnTo>
                <a:lnTo>
                  <a:pt x="2226862" y="2226861"/>
                </a:lnTo>
                <a:lnTo>
                  <a:pt x="2226862" y="0"/>
                </a:lnTo>
                <a:lnTo>
                  <a:pt x="0" y="0"/>
                </a:lnTo>
                <a:close/>
              </a:path>
            </a:pathLst>
          </a:custGeom>
          <a:blipFill rotWithShape="1">
            <a:blip r:embed="rId2">
              <a:alphaModFix/>
            </a:blip>
            <a:stretch>
              <a:fillRect/>
            </a:stretch>
          </a:blipFill>
          <a:ln>
            <a:noFill/>
          </a:ln>
        </p:spPr>
      </p:sp>
      <p:sp>
        <p:nvSpPr>
          <p:cNvPr id="868" name="Google Shape;868;p71"/>
          <p:cNvSpPr/>
          <p:nvPr/>
        </p:nvSpPr>
        <p:spPr>
          <a:xfrm rot="-5400000" flipH="1">
            <a:off x="6966289" y="1848899"/>
            <a:ext cx="1113431" cy="1113431"/>
          </a:xfrm>
          <a:custGeom>
            <a:avLst/>
            <a:gdLst/>
            <a:ahLst/>
            <a:cxnLst/>
            <a:rect l="l" t="t" r="r" b="b"/>
            <a:pathLst>
              <a:path w="2226862" h="2226862" extrusionOk="0">
                <a:moveTo>
                  <a:pt x="0" y="2226861"/>
                </a:moveTo>
                <a:lnTo>
                  <a:pt x="2226862" y="2226861"/>
                </a:lnTo>
                <a:lnTo>
                  <a:pt x="2226862" y="0"/>
                </a:lnTo>
                <a:lnTo>
                  <a:pt x="0" y="0"/>
                </a:lnTo>
                <a:lnTo>
                  <a:pt x="0" y="2226861"/>
                </a:lnTo>
                <a:close/>
              </a:path>
            </a:pathLst>
          </a:custGeom>
          <a:blipFill rotWithShape="1">
            <a:blip r:embed="rId3">
              <a:alphaModFix/>
            </a:blip>
            <a:stretch>
              <a:fillRect/>
            </a:stretch>
          </a:blipFill>
          <a:ln>
            <a:noFill/>
          </a:ln>
        </p:spPr>
      </p:sp>
      <p:sp>
        <p:nvSpPr>
          <p:cNvPr id="869" name="Google Shape;869;p71"/>
          <p:cNvSpPr/>
          <p:nvPr/>
        </p:nvSpPr>
        <p:spPr>
          <a:xfrm>
            <a:off x="8146393" y="3044746"/>
            <a:ext cx="974963" cy="911147"/>
          </a:xfrm>
          <a:custGeom>
            <a:avLst/>
            <a:gdLst/>
            <a:ahLst/>
            <a:cxnLst/>
            <a:rect l="l" t="t" r="r" b="b"/>
            <a:pathLst>
              <a:path w="1949925" h="1822294" extrusionOk="0">
                <a:moveTo>
                  <a:pt x="0" y="0"/>
                </a:moveTo>
                <a:lnTo>
                  <a:pt x="1949925" y="0"/>
                </a:lnTo>
                <a:lnTo>
                  <a:pt x="1949925" y="1822294"/>
                </a:lnTo>
                <a:lnTo>
                  <a:pt x="0" y="1822294"/>
                </a:lnTo>
                <a:lnTo>
                  <a:pt x="0" y="0"/>
                </a:lnTo>
                <a:close/>
              </a:path>
            </a:pathLst>
          </a:custGeom>
          <a:blipFill rotWithShape="1">
            <a:blip r:embed="rId4">
              <a:alphaModFix/>
            </a:blip>
            <a:stretch>
              <a:fillRect/>
            </a:stretch>
          </a:blipFill>
          <a:ln>
            <a:noFill/>
          </a:ln>
        </p:spPr>
      </p:sp>
      <p:sp>
        <p:nvSpPr>
          <p:cNvPr id="870" name="Google Shape;870;p71"/>
          <p:cNvSpPr/>
          <p:nvPr/>
        </p:nvSpPr>
        <p:spPr>
          <a:xfrm rot="10800000">
            <a:off x="8080332" y="4075153"/>
            <a:ext cx="1113431" cy="1057759"/>
          </a:xfrm>
          <a:custGeom>
            <a:avLst/>
            <a:gdLst/>
            <a:ahLst/>
            <a:cxnLst/>
            <a:rect l="l" t="t" r="r" b="b"/>
            <a:pathLst>
              <a:path w="2226862" h="2226862" extrusionOk="0">
                <a:moveTo>
                  <a:pt x="2226862" y="2226862"/>
                </a:moveTo>
                <a:lnTo>
                  <a:pt x="0" y="2226862"/>
                </a:lnTo>
                <a:lnTo>
                  <a:pt x="0" y="0"/>
                </a:lnTo>
                <a:lnTo>
                  <a:pt x="2226862" y="0"/>
                </a:lnTo>
                <a:lnTo>
                  <a:pt x="2226862" y="2226862"/>
                </a:lnTo>
                <a:close/>
              </a:path>
            </a:pathLst>
          </a:custGeom>
          <a:blipFill rotWithShape="1">
            <a:blip r:embed="rId5">
              <a:alphaModFix/>
            </a:blip>
            <a:stretch>
              <a:fillRect/>
            </a:stretch>
          </a:blipFill>
          <a:ln>
            <a:noFill/>
          </a:ln>
        </p:spPr>
      </p:sp>
      <p:grpSp>
        <p:nvGrpSpPr>
          <p:cNvPr id="871" name="Google Shape;871;p71"/>
          <p:cNvGrpSpPr/>
          <p:nvPr/>
        </p:nvGrpSpPr>
        <p:grpSpPr>
          <a:xfrm>
            <a:off x="5852241" y="2963872"/>
            <a:ext cx="1114280" cy="1113157"/>
            <a:chOff x="0" y="0"/>
            <a:chExt cx="785700" cy="784908"/>
          </a:xfrm>
        </p:grpSpPr>
        <p:sp>
          <p:nvSpPr>
            <p:cNvPr id="872" name="Google Shape;872;p71"/>
            <p:cNvSpPr/>
            <p:nvPr/>
          </p:nvSpPr>
          <p:spPr>
            <a:xfrm>
              <a:off x="0" y="0"/>
              <a:ext cx="785560" cy="784908"/>
            </a:xfrm>
            <a:custGeom>
              <a:avLst/>
              <a:gdLst/>
              <a:ahLst/>
              <a:cxnLst/>
              <a:rect l="l" t="t" r="r" b="b"/>
              <a:pathLst>
                <a:path w="785560" h="784908" extrusionOk="0">
                  <a:moveTo>
                    <a:pt x="0" y="0"/>
                  </a:moveTo>
                  <a:lnTo>
                    <a:pt x="785560" y="0"/>
                  </a:lnTo>
                  <a:lnTo>
                    <a:pt x="785560" y="784908"/>
                  </a:lnTo>
                  <a:lnTo>
                    <a:pt x="0" y="784908"/>
                  </a:lnTo>
                  <a:close/>
                </a:path>
              </a:pathLst>
            </a:custGeom>
            <a:solidFill>
              <a:srgbClr val="9FE3D0"/>
            </a:solidFill>
            <a:ln>
              <a:noFill/>
            </a:ln>
          </p:spPr>
        </p:sp>
        <p:sp>
          <p:nvSpPr>
            <p:cNvPr id="873" name="Google Shape;873;p71"/>
            <p:cNvSpPr txBox="1"/>
            <p:nvPr/>
          </p:nvSpPr>
          <p:spPr>
            <a:xfrm>
              <a:off x="0" y="0"/>
              <a:ext cx="7857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74" name="Google Shape;874;p71"/>
          <p:cNvGrpSpPr/>
          <p:nvPr/>
        </p:nvGrpSpPr>
        <p:grpSpPr>
          <a:xfrm>
            <a:off x="6965050" y="4077300"/>
            <a:ext cx="1111727" cy="1044477"/>
            <a:chOff x="0" y="0"/>
            <a:chExt cx="783900" cy="784908"/>
          </a:xfrm>
        </p:grpSpPr>
        <p:sp>
          <p:nvSpPr>
            <p:cNvPr id="875" name="Google Shape;875;p71"/>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876" name="Google Shape;876;p71"/>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77" name="Google Shape;877;p71"/>
          <p:cNvSpPr/>
          <p:nvPr/>
        </p:nvSpPr>
        <p:spPr>
          <a:xfrm rot="-5400000">
            <a:off x="7018401" y="4062166"/>
            <a:ext cx="1039795" cy="1084073"/>
          </a:xfrm>
          <a:custGeom>
            <a:avLst/>
            <a:gdLst/>
            <a:ahLst/>
            <a:cxnLst/>
            <a:rect l="l" t="t" r="r" b="b"/>
            <a:pathLst>
              <a:path w="2132913" h="2168146" extrusionOk="0">
                <a:moveTo>
                  <a:pt x="0" y="0"/>
                </a:moveTo>
                <a:lnTo>
                  <a:pt x="2132914" y="0"/>
                </a:lnTo>
                <a:lnTo>
                  <a:pt x="2132914" y="2168146"/>
                </a:lnTo>
                <a:lnTo>
                  <a:pt x="0" y="2168146"/>
                </a:lnTo>
                <a:lnTo>
                  <a:pt x="0" y="0"/>
                </a:lnTo>
                <a:close/>
              </a:path>
            </a:pathLst>
          </a:custGeom>
          <a:blipFill rotWithShape="1">
            <a:blip r:embed="rId6">
              <a:alphaModFix/>
            </a:blip>
            <a:stretch>
              <a:fillRect/>
            </a:stretch>
          </a:blipFill>
          <a:ln>
            <a:noFill/>
          </a:ln>
        </p:spPr>
      </p:sp>
      <p:sp>
        <p:nvSpPr>
          <p:cNvPr id="878" name="Google Shape;878;p71"/>
          <p:cNvSpPr/>
          <p:nvPr/>
        </p:nvSpPr>
        <p:spPr>
          <a:xfrm rot="5400000">
            <a:off x="5998600" y="3057015"/>
            <a:ext cx="820714" cy="977040"/>
          </a:xfrm>
          <a:custGeom>
            <a:avLst/>
            <a:gdLst/>
            <a:ahLst/>
            <a:cxnLst/>
            <a:rect l="l" t="t" r="r" b="b"/>
            <a:pathLst>
              <a:path w="1641428" h="1954081" extrusionOk="0">
                <a:moveTo>
                  <a:pt x="0" y="0"/>
                </a:moveTo>
                <a:lnTo>
                  <a:pt x="1641428" y="0"/>
                </a:lnTo>
                <a:lnTo>
                  <a:pt x="1641428" y="1954081"/>
                </a:lnTo>
                <a:lnTo>
                  <a:pt x="0" y="1954081"/>
                </a:lnTo>
                <a:lnTo>
                  <a:pt x="0" y="0"/>
                </a:lnTo>
                <a:close/>
              </a:path>
            </a:pathLst>
          </a:custGeom>
          <a:blipFill rotWithShape="1">
            <a:blip r:embed="rId7">
              <a:alphaModFix/>
            </a:blip>
            <a:stretch>
              <a:fillRect/>
            </a:stretch>
          </a:blipFill>
          <a:ln>
            <a:noFill/>
          </a:ln>
        </p:spPr>
      </p:sp>
      <p:sp>
        <p:nvSpPr>
          <p:cNvPr id="879" name="Google Shape;879;p71"/>
          <p:cNvSpPr/>
          <p:nvPr/>
        </p:nvSpPr>
        <p:spPr>
          <a:xfrm>
            <a:off x="5898545" y="4105046"/>
            <a:ext cx="1021440" cy="1021440"/>
          </a:xfrm>
          <a:custGeom>
            <a:avLst/>
            <a:gdLst/>
            <a:ahLst/>
            <a:cxnLst/>
            <a:rect l="l" t="t" r="r" b="b"/>
            <a:pathLst>
              <a:path w="2042880" h="2042880" extrusionOk="0">
                <a:moveTo>
                  <a:pt x="0" y="0"/>
                </a:moveTo>
                <a:lnTo>
                  <a:pt x="2042880" y="0"/>
                </a:lnTo>
                <a:lnTo>
                  <a:pt x="2042880" y="2042880"/>
                </a:lnTo>
                <a:lnTo>
                  <a:pt x="0" y="2042880"/>
                </a:lnTo>
                <a:lnTo>
                  <a:pt x="0" y="0"/>
                </a:lnTo>
                <a:close/>
              </a:path>
            </a:pathLst>
          </a:custGeom>
          <a:blipFill rotWithShape="1">
            <a:blip r:embed="rId8">
              <a:alphaModFix/>
            </a:blip>
            <a:stretch>
              <a:fillRect/>
            </a:stretch>
          </a:blipFill>
          <a:ln>
            <a:noFill/>
          </a:ln>
        </p:spPr>
      </p:sp>
      <p:sp>
        <p:nvSpPr>
          <p:cNvPr id="880" name="Google Shape;880;p71"/>
          <p:cNvSpPr/>
          <p:nvPr/>
        </p:nvSpPr>
        <p:spPr>
          <a:xfrm>
            <a:off x="145521" y="4633865"/>
            <a:ext cx="2291810" cy="426532"/>
          </a:xfrm>
          <a:custGeom>
            <a:avLst/>
            <a:gdLst/>
            <a:ahLst/>
            <a:cxnLst/>
            <a:rect l="l" t="t" r="r" b="b"/>
            <a:pathLst>
              <a:path w="4583621" h="853063" extrusionOk="0">
                <a:moveTo>
                  <a:pt x="0" y="0"/>
                </a:moveTo>
                <a:lnTo>
                  <a:pt x="4583621" y="0"/>
                </a:lnTo>
                <a:lnTo>
                  <a:pt x="4583621" y="853063"/>
                </a:lnTo>
                <a:lnTo>
                  <a:pt x="0" y="853063"/>
                </a:lnTo>
                <a:lnTo>
                  <a:pt x="0" y="0"/>
                </a:lnTo>
                <a:close/>
              </a:path>
            </a:pathLst>
          </a:custGeom>
          <a:blipFill rotWithShape="1">
            <a:blip r:embed="rId9">
              <a:alphaModFix/>
            </a:blip>
            <a:stretch>
              <a:fillRect/>
            </a:stretch>
          </a:blipFill>
          <a:ln>
            <a:noFill/>
          </a:ln>
        </p:spPr>
      </p:sp>
      <p:sp>
        <p:nvSpPr>
          <p:cNvPr id="881" name="Google Shape;881;p71"/>
          <p:cNvSpPr/>
          <p:nvPr/>
        </p:nvSpPr>
        <p:spPr>
          <a:xfrm>
            <a:off x="8119674" y="806326"/>
            <a:ext cx="1046433" cy="1046433"/>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8">
              <a:alphaModFix/>
            </a:blip>
            <a:stretch>
              <a:fillRect/>
            </a:stretch>
          </a:blipFill>
          <a:ln>
            <a:noFill/>
          </a:ln>
        </p:spPr>
      </p:sp>
      <p:grpSp>
        <p:nvGrpSpPr>
          <p:cNvPr id="882" name="Google Shape;882;p71"/>
          <p:cNvGrpSpPr/>
          <p:nvPr/>
        </p:nvGrpSpPr>
        <p:grpSpPr>
          <a:xfrm>
            <a:off x="8073638" y="1848100"/>
            <a:ext cx="1111495" cy="1115462"/>
            <a:chOff x="0" y="0"/>
            <a:chExt cx="3004853" cy="2974566"/>
          </a:xfrm>
        </p:grpSpPr>
        <p:grpSp>
          <p:nvGrpSpPr>
            <p:cNvPr id="883" name="Google Shape;883;p71"/>
            <p:cNvGrpSpPr/>
            <p:nvPr/>
          </p:nvGrpSpPr>
          <p:grpSpPr>
            <a:xfrm>
              <a:off x="0" y="0"/>
              <a:ext cx="3004853" cy="2974566"/>
              <a:chOff x="0" y="0"/>
              <a:chExt cx="792900" cy="784908"/>
            </a:xfrm>
          </p:grpSpPr>
          <p:sp>
            <p:nvSpPr>
              <p:cNvPr id="884" name="Google Shape;884;p71"/>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7941D"/>
              </a:solidFill>
              <a:ln>
                <a:noFill/>
              </a:ln>
            </p:spPr>
          </p:sp>
          <p:sp>
            <p:nvSpPr>
              <p:cNvPr id="885" name="Google Shape;885;p71"/>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86" name="Google Shape;886;p71"/>
            <p:cNvSpPr/>
            <p:nvPr/>
          </p:nvSpPr>
          <p:spPr>
            <a:xfrm>
              <a:off x="0" y="78232"/>
              <a:ext cx="3004456" cy="2896299"/>
            </a:xfrm>
            <a:custGeom>
              <a:avLst/>
              <a:gdLst/>
              <a:ahLst/>
              <a:cxnLst/>
              <a:rect l="l" t="t" r="r" b="b"/>
              <a:pathLst>
                <a:path w="3004456" h="2896299" extrusionOk="0">
                  <a:moveTo>
                    <a:pt x="0" y="0"/>
                  </a:moveTo>
                  <a:lnTo>
                    <a:pt x="3004456" y="0"/>
                  </a:lnTo>
                  <a:lnTo>
                    <a:pt x="3004456" y="2896299"/>
                  </a:lnTo>
                  <a:lnTo>
                    <a:pt x="0" y="2896299"/>
                  </a:lnTo>
                  <a:lnTo>
                    <a:pt x="0" y="0"/>
                  </a:lnTo>
                  <a:close/>
                </a:path>
              </a:pathLst>
            </a:custGeom>
            <a:blipFill rotWithShape="1">
              <a:blip r:embed="rId10">
                <a:alphaModFix/>
              </a:blip>
              <a:stretch>
                <a:fillRect b="-5449"/>
              </a:stretch>
            </a:blipFill>
            <a:ln>
              <a:noFill/>
            </a:ln>
          </p:spPr>
        </p:sp>
      </p:grpSp>
      <p:sp>
        <p:nvSpPr>
          <p:cNvPr id="887" name="Google Shape;887;p71"/>
          <p:cNvSpPr txBox="1"/>
          <p:nvPr/>
        </p:nvSpPr>
        <p:spPr>
          <a:xfrm>
            <a:off x="2437325" y="4700888"/>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White blank slide">
  <p:cSld name="CUSTOM_54">
    <p:bg>
      <p:bgPr>
        <a:solidFill>
          <a:schemeClr val="lt1"/>
        </a:solidFill>
        <a:effectLst/>
      </p:bgPr>
    </p:bg>
    <p:spTree>
      <p:nvGrpSpPr>
        <p:cNvPr id="1" name="Shape 888"/>
        <p:cNvGrpSpPr/>
        <p:nvPr/>
      </p:nvGrpSpPr>
      <p:grpSpPr>
        <a:xfrm>
          <a:off x="0" y="0"/>
          <a:ext cx="0" cy="0"/>
          <a:chOff x="0" y="0"/>
          <a:chExt cx="0" cy="0"/>
        </a:xfrm>
      </p:grpSpPr>
      <p:sp>
        <p:nvSpPr>
          <p:cNvPr id="889" name="Google Shape;889;p7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890"/>
        <p:cNvGrpSpPr/>
        <p:nvPr/>
      </p:nvGrpSpPr>
      <p:grpSpPr>
        <a:xfrm>
          <a:off x="0" y="0"/>
          <a:ext cx="0" cy="0"/>
          <a:chOff x="0" y="0"/>
          <a:chExt cx="0" cy="0"/>
        </a:xfrm>
      </p:grpSpPr>
      <p:sp>
        <p:nvSpPr>
          <p:cNvPr id="891" name="Google Shape;891;p73"/>
          <p:cNvSpPr txBox="1">
            <a:spLocks noGrp="1"/>
          </p:cNvSpPr>
          <p:nvPr>
            <p:ph type="title"/>
          </p:nvPr>
        </p:nvSpPr>
        <p:spPr>
          <a:xfrm>
            <a:off x="342900" y="310445"/>
            <a:ext cx="7908000" cy="345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2"/>
              </a:buClr>
              <a:buSzPts val="2400"/>
              <a:buFont typeface="Calibri"/>
              <a:buNone/>
              <a:defRPr sz="1100">
                <a:solidFill>
                  <a:schemeClr val="lt2"/>
                </a:solidFill>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892" name="Google Shape;892;p73"/>
          <p:cNvSpPr txBox="1">
            <a:spLocks noGrp="1"/>
          </p:cNvSpPr>
          <p:nvPr>
            <p:ph type="body" idx="1"/>
          </p:nvPr>
        </p:nvSpPr>
        <p:spPr>
          <a:xfrm>
            <a:off x="342900" y="942975"/>
            <a:ext cx="7908000" cy="3593400"/>
          </a:xfrm>
          <a:prstGeom prst="rect">
            <a:avLst/>
          </a:prstGeom>
          <a:noFill/>
          <a:ln>
            <a:noFill/>
          </a:ln>
        </p:spPr>
        <p:txBody>
          <a:bodyPr spcFirstLastPara="1" wrap="square" lIns="0" tIns="0" rIns="0" bIns="0" anchor="t" anchorCtr="0">
            <a:noAutofit/>
          </a:bodyPr>
          <a:lstStyle>
            <a:lvl1pPr marL="457200" lvl="0" indent="-349250" algn="l">
              <a:lnSpc>
                <a:spcPct val="90000"/>
              </a:lnSpc>
              <a:spcBef>
                <a:spcPts val="800"/>
              </a:spcBef>
              <a:spcAft>
                <a:spcPts val="0"/>
              </a:spcAft>
              <a:buClr>
                <a:schemeClr val="lt2"/>
              </a:buClr>
              <a:buSzPts val="1900"/>
              <a:buFont typeface="Calibri"/>
              <a:buAutoNum type="arabicPeriod"/>
              <a:defRPr sz="1500"/>
            </a:lvl1pPr>
            <a:lvl2pPr marL="914400" lvl="1" indent="-323850" algn="l">
              <a:lnSpc>
                <a:spcPct val="90000"/>
              </a:lnSpc>
              <a:spcBef>
                <a:spcPts val="400"/>
              </a:spcBef>
              <a:spcAft>
                <a:spcPts val="0"/>
              </a:spcAft>
              <a:buClr>
                <a:schemeClr val="lt2"/>
              </a:buClr>
              <a:buSzPts val="1500"/>
              <a:buFont typeface="Calibri"/>
              <a:buAutoNum type="arabicPeriod"/>
              <a:defRPr sz="1100"/>
            </a:lvl2pPr>
            <a:lvl3pPr marL="1371600" lvl="2" indent="-323850" algn="l">
              <a:lnSpc>
                <a:spcPct val="90000"/>
              </a:lnSpc>
              <a:spcBef>
                <a:spcPts val="400"/>
              </a:spcBef>
              <a:spcAft>
                <a:spcPts val="0"/>
              </a:spcAft>
              <a:buClr>
                <a:schemeClr val="lt2"/>
              </a:buClr>
              <a:buSzPts val="1500"/>
              <a:buFont typeface="Calibri"/>
              <a:buAutoNum type="arabicPeriod"/>
              <a:defRPr sz="1100"/>
            </a:lvl3pPr>
            <a:lvl4pPr marL="1828800" lvl="3" indent="-323850" algn="l">
              <a:lnSpc>
                <a:spcPct val="90000"/>
              </a:lnSpc>
              <a:spcBef>
                <a:spcPts val="400"/>
              </a:spcBef>
              <a:spcAft>
                <a:spcPts val="0"/>
              </a:spcAft>
              <a:buClr>
                <a:schemeClr val="lt2"/>
              </a:buClr>
              <a:buSzPts val="1500"/>
              <a:buFont typeface="Calibri"/>
              <a:buAutoNum type="arabicPeriod"/>
              <a:defRPr sz="1100"/>
            </a:lvl4pPr>
            <a:lvl5pPr marL="2286000" lvl="4" indent="-323850" algn="l">
              <a:lnSpc>
                <a:spcPct val="90000"/>
              </a:lnSpc>
              <a:spcBef>
                <a:spcPts val="400"/>
              </a:spcBef>
              <a:spcAft>
                <a:spcPts val="0"/>
              </a:spcAft>
              <a:buClr>
                <a:schemeClr val="lt2"/>
              </a:buClr>
              <a:buSzPts val="1500"/>
              <a:buFont typeface="Calibri"/>
              <a:buAutoNum type="arabicPeriod"/>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customizable slide 1 1">
  <p:cSld name="MAIN_POINT_1">
    <p:spTree>
      <p:nvGrpSpPr>
        <p:cNvPr id="1" name="Shape 893"/>
        <p:cNvGrpSpPr/>
        <p:nvPr/>
      </p:nvGrpSpPr>
      <p:grpSpPr>
        <a:xfrm>
          <a:off x="0" y="0"/>
          <a:ext cx="0" cy="0"/>
          <a:chOff x="0" y="0"/>
          <a:chExt cx="0" cy="0"/>
        </a:xfrm>
      </p:grpSpPr>
      <p:grpSp>
        <p:nvGrpSpPr>
          <p:cNvPr id="894" name="Google Shape;894;p74"/>
          <p:cNvGrpSpPr/>
          <p:nvPr/>
        </p:nvGrpSpPr>
        <p:grpSpPr>
          <a:xfrm>
            <a:off x="0" y="0"/>
            <a:ext cx="1114588" cy="1116021"/>
            <a:chOff x="0" y="0"/>
            <a:chExt cx="2972235" cy="2976057"/>
          </a:xfrm>
        </p:grpSpPr>
        <p:grpSp>
          <p:nvGrpSpPr>
            <p:cNvPr id="895" name="Google Shape;895;p74"/>
            <p:cNvGrpSpPr/>
            <p:nvPr/>
          </p:nvGrpSpPr>
          <p:grpSpPr>
            <a:xfrm>
              <a:off x="0" y="0"/>
              <a:ext cx="2972235" cy="2976057"/>
              <a:chOff x="0" y="0"/>
              <a:chExt cx="783900" cy="784908"/>
            </a:xfrm>
          </p:grpSpPr>
          <p:sp>
            <p:nvSpPr>
              <p:cNvPr id="896" name="Google Shape;896;p74"/>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FCDAB1"/>
              </a:solidFill>
              <a:ln>
                <a:noFill/>
              </a:ln>
            </p:spPr>
          </p:sp>
          <p:sp>
            <p:nvSpPr>
              <p:cNvPr id="897" name="Google Shape;897;p74"/>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898" name="Google Shape;898;p74"/>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899" name="Google Shape;899;p7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900" name="Google Shape;900;p74"/>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 4 1">
  <p:cSld name="CUSTOM_4_1">
    <p:spTree>
      <p:nvGrpSpPr>
        <p:cNvPr id="1" name="Shape 901"/>
        <p:cNvGrpSpPr/>
        <p:nvPr/>
      </p:nvGrpSpPr>
      <p:grpSpPr>
        <a:xfrm>
          <a:off x="0" y="0"/>
          <a:ext cx="0" cy="0"/>
          <a:chOff x="0" y="0"/>
          <a:chExt cx="0" cy="0"/>
        </a:xfrm>
      </p:grpSpPr>
      <p:sp>
        <p:nvSpPr>
          <p:cNvPr id="902" name="Google Shape;902;p75"/>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903" name="Google Shape;903;p75"/>
          <p:cNvGrpSpPr/>
          <p:nvPr/>
        </p:nvGrpSpPr>
        <p:grpSpPr>
          <a:xfrm>
            <a:off x="1757546" y="-72333"/>
            <a:ext cx="7386697" cy="5216002"/>
            <a:chOff x="0" y="-38100"/>
            <a:chExt cx="3890807" cy="2747433"/>
          </a:xfrm>
        </p:grpSpPr>
        <p:sp>
          <p:nvSpPr>
            <p:cNvPr id="904" name="Google Shape;904;p75"/>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905" name="Google Shape;905;p75"/>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06" name="Google Shape;906;p7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907" name="Google Shape;907;p75"/>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908" name="Google Shape;908;p75"/>
          <p:cNvSpPr txBox="1"/>
          <p:nvPr/>
        </p:nvSpPr>
        <p:spPr>
          <a:xfrm>
            <a:off x="1757550"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customizable slide 2 1">
  <p:cSld name="SECTION_TITLE_AND_DESCRIPTION_1">
    <p:spTree>
      <p:nvGrpSpPr>
        <p:cNvPr id="1" name="Shape 909"/>
        <p:cNvGrpSpPr/>
        <p:nvPr/>
      </p:nvGrpSpPr>
      <p:grpSpPr>
        <a:xfrm>
          <a:off x="0" y="0"/>
          <a:ext cx="0" cy="0"/>
          <a:chOff x="0" y="0"/>
          <a:chExt cx="0" cy="0"/>
        </a:xfrm>
      </p:grpSpPr>
      <p:grpSp>
        <p:nvGrpSpPr>
          <p:cNvPr id="910" name="Google Shape;910;p76"/>
          <p:cNvGrpSpPr/>
          <p:nvPr/>
        </p:nvGrpSpPr>
        <p:grpSpPr>
          <a:xfrm>
            <a:off x="0" y="0"/>
            <a:ext cx="1114588" cy="1116021"/>
            <a:chOff x="0" y="0"/>
            <a:chExt cx="2972235" cy="2976057"/>
          </a:xfrm>
        </p:grpSpPr>
        <p:grpSp>
          <p:nvGrpSpPr>
            <p:cNvPr id="911" name="Google Shape;911;p76"/>
            <p:cNvGrpSpPr/>
            <p:nvPr/>
          </p:nvGrpSpPr>
          <p:grpSpPr>
            <a:xfrm>
              <a:off x="0" y="0"/>
              <a:ext cx="2972235" cy="2976057"/>
              <a:chOff x="0" y="0"/>
              <a:chExt cx="783900" cy="784908"/>
            </a:xfrm>
          </p:grpSpPr>
          <p:sp>
            <p:nvSpPr>
              <p:cNvPr id="912" name="Google Shape;912;p76"/>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EEF1C6"/>
              </a:solidFill>
              <a:ln>
                <a:noFill/>
              </a:ln>
            </p:spPr>
          </p:sp>
          <p:sp>
            <p:nvSpPr>
              <p:cNvPr id="913" name="Google Shape;913;p76"/>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14" name="Google Shape;914;p76"/>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915" name="Google Shape;915;p76"/>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916" name="Google Shape;916;p7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lide for large screenshot (FS) 1">
  <p:cSld name="CUSTOM_39_1">
    <p:bg>
      <p:bgPr>
        <a:solidFill>
          <a:schemeClr val="lt1"/>
        </a:solidFill>
        <a:effectLst/>
      </p:bgPr>
    </p:bg>
    <p:spTree>
      <p:nvGrpSpPr>
        <p:cNvPr id="1" name="Shape 917"/>
        <p:cNvGrpSpPr/>
        <p:nvPr/>
      </p:nvGrpSpPr>
      <p:grpSpPr>
        <a:xfrm>
          <a:off x="0" y="0"/>
          <a:ext cx="0" cy="0"/>
          <a:chOff x="0" y="0"/>
          <a:chExt cx="0" cy="0"/>
        </a:xfrm>
      </p:grpSpPr>
      <p:grpSp>
        <p:nvGrpSpPr>
          <p:cNvPr id="918" name="Google Shape;918;p77"/>
          <p:cNvGrpSpPr/>
          <p:nvPr/>
        </p:nvGrpSpPr>
        <p:grpSpPr>
          <a:xfrm rot="5400000">
            <a:off x="4314835" y="314334"/>
            <a:ext cx="514349" cy="9143981"/>
            <a:chOff x="0" y="0"/>
            <a:chExt cx="430886" cy="7660200"/>
          </a:xfrm>
        </p:grpSpPr>
        <p:sp>
          <p:nvSpPr>
            <p:cNvPr id="919" name="Google Shape;919;p77"/>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6BD6B9"/>
            </a:solidFill>
            <a:ln>
              <a:noFill/>
            </a:ln>
          </p:spPr>
        </p:sp>
        <p:sp>
          <p:nvSpPr>
            <p:cNvPr id="920" name="Google Shape;920;p77"/>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21" name="Google Shape;921;p7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22" name="Google Shape;922;p77"/>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923" name="Google Shape;923;p77"/>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customizable slide 3 1">
  <p:cSld name="CAPTION_ONLY_1">
    <p:spTree>
      <p:nvGrpSpPr>
        <p:cNvPr id="1" name="Shape 924"/>
        <p:cNvGrpSpPr/>
        <p:nvPr/>
      </p:nvGrpSpPr>
      <p:grpSpPr>
        <a:xfrm>
          <a:off x="0" y="0"/>
          <a:ext cx="0" cy="0"/>
          <a:chOff x="0" y="0"/>
          <a:chExt cx="0" cy="0"/>
        </a:xfrm>
      </p:grpSpPr>
      <p:sp>
        <p:nvSpPr>
          <p:cNvPr id="925" name="Google Shape;925;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926" name="Google Shape;926;p78"/>
          <p:cNvGrpSpPr/>
          <p:nvPr/>
        </p:nvGrpSpPr>
        <p:grpSpPr>
          <a:xfrm>
            <a:off x="0" y="0"/>
            <a:ext cx="1114588" cy="1116021"/>
            <a:chOff x="0" y="0"/>
            <a:chExt cx="2972235" cy="2976057"/>
          </a:xfrm>
        </p:grpSpPr>
        <p:grpSp>
          <p:nvGrpSpPr>
            <p:cNvPr id="927" name="Google Shape;927;p78"/>
            <p:cNvGrpSpPr/>
            <p:nvPr/>
          </p:nvGrpSpPr>
          <p:grpSpPr>
            <a:xfrm>
              <a:off x="0" y="0"/>
              <a:ext cx="2972235" cy="2976057"/>
              <a:chOff x="0" y="0"/>
              <a:chExt cx="783900" cy="784908"/>
            </a:xfrm>
          </p:grpSpPr>
          <p:sp>
            <p:nvSpPr>
              <p:cNvPr id="928" name="Google Shape;928;p78"/>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AEB9E7"/>
              </a:solidFill>
              <a:ln>
                <a:noFill/>
              </a:ln>
            </p:spPr>
          </p:sp>
          <p:sp>
            <p:nvSpPr>
              <p:cNvPr id="929" name="Google Shape;929;p78"/>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30" name="Google Shape;930;p78"/>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931" name="Google Shape;931;p78"/>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932" name="Google Shape;932;p7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xt slide - Maximize impact 3 1">
  <p:cSld name="CUSTOM_12_1">
    <p:bg>
      <p:bgPr>
        <a:solidFill>
          <a:schemeClr val="lt1"/>
        </a:solidFill>
        <a:effectLst/>
      </p:bgPr>
    </p:bg>
    <p:spTree>
      <p:nvGrpSpPr>
        <p:cNvPr id="1" name="Shape 933"/>
        <p:cNvGrpSpPr/>
        <p:nvPr/>
      </p:nvGrpSpPr>
      <p:grpSpPr>
        <a:xfrm>
          <a:off x="0" y="0"/>
          <a:ext cx="0" cy="0"/>
          <a:chOff x="0" y="0"/>
          <a:chExt cx="0" cy="0"/>
        </a:xfrm>
      </p:grpSpPr>
      <p:grpSp>
        <p:nvGrpSpPr>
          <p:cNvPr id="934" name="Google Shape;934;p79"/>
          <p:cNvGrpSpPr/>
          <p:nvPr/>
        </p:nvGrpSpPr>
        <p:grpSpPr>
          <a:xfrm>
            <a:off x="7454613" y="-51437"/>
            <a:ext cx="1689395" cy="5194939"/>
            <a:chOff x="0" y="0"/>
            <a:chExt cx="2863867" cy="3648900"/>
          </a:xfrm>
        </p:grpSpPr>
        <p:sp>
          <p:nvSpPr>
            <p:cNvPr id="935" name="Google Shape;935;p79"/>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936" name="Google Shape;936;p79"/>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37" name="Google Shape;937;p7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38" name="Google Shape;938;p79"/>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939" name="Google Shape;939;p79"/>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940" name="Google Shape;940;p7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slide - Maximize impact 1 1">
  <p:cSld name="CUSTOM_8_1">
    <p:bg>
      <p:bgPr>
        <a:solidFill>
          <a:schemeClr val="lt1"/>
        </a:solidFill>
        <a:effectLst/>
      </p:bgPr>
    </p:bg>
    <p:spTree>
      <p:nvGrpSpPr>
        <p:cNvPr id="1" name="Shape 941"/>
        <p:cNvGrpSpPr/>
        <p:nvPr/>
      </p:nvGrpSpPr>
      <p:grpSpPr>
        <a:xfrm>
          <a:off x="0" y="0"/>
          <a:ext cx="0" cy="0"/>
          <a:chOff x="0" y="0"/>
          <a:chExt cx="0" cy="0"/>
        </a:xfrm>
      </p:grpSpPr>
      <p:grpSp>
        <p:nvGrpSpPr>
          <p:cNvPr id="942" name="Google Shape;942;p80"/>
          <p:cNvGrpSpPr/>
          <p:nvPr/>
        </p:nvGrpSpPr>
        <p:grpSpPr>
          <a:xfrm>
            <a:off x="7454613" y="0"/>
            <a:ext cx="1689395" cy="5143595"/>
            <a:chOff x="0" y="0"/>
            <a:chExt cx="2863867" cy="3648975"/>
          </a:xfrm>
        </p:grpSpPr>
        <p:sp>
          <p:nvSpPr>
            <p:cNvPr id="943" name="Google Shape;943;p80"/>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944" name="Google Shape;944;p80"/>
            <p:cNvSpPr txBox="1"/>
            <p:nvPr/>
          </p:nvSpPr>
          <p:spPr>
            <a:xfrm>
              <a:off x="0" y="35775"/>
              <a:ext cx="2863800" cy="3613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45" name="Google Shape;945;p8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46" name="Google Shape;946;p80"/>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947" name="Google Shape;947;p80"/>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948" name="Google Shape;948;p8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2">
  <p:cSld name="ONE_COLUMN_TEXT">
    <p:spTree>
      <p:nvGrpSpPr>
        <p:cNvPr id="1" name="Shape 140"/>
        <p:cNvGrpSpPr/>
        <p:nvPr/>
      </p:nvGrpSpPr>
      <p:grpSpPr>
        <a:xfrm>
          <a:off x="0" y="0"/>
          <a:ext cx="0" cy="0"/>
          <a:chOff x="0" y="0"/>
          <a:chExt cx="0" cy="0"/>
        </a:xfrm>
      </p:grpSpPr>
      <p:sp>
        <p:nvSpPr>
          <p:cNvPr id="141" name="Google Shape;141;p9"/>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sp>
        <p:nvSpPr>
          <p:cNvPr id="142" name="Google Shape;142;p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3" name="Google Shape;143;p9"/>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grpSp>
        <p:nvGrpSpPr>
          <p:cNvPr id="144" name="Google Shape;144;p9"/>
          <p:cNvGrpSpPr/>
          <p:nvPr/>
        </p:nvGrpSpPr>
        <p:grpSpPr>
          <a:xfrm>
            <a:off x="1757546" y="-72333"/>
            <a:ext cx="7386697" cy="5216002"/>
            <a:chOff x="0" y="-38100"/>
            <a:chExt cx="3890807" cy="2747433"/>
          </a:xfrm>
        </p:grpSpPr>
        <p:sp>
          <p:nvSpPr>
            <p:cNvPr id="145" name="Google Shape;145;p9"/>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46" name="Google Shape;146;p9"/>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7" name="Google Shape;147;p9"/>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48" name="Google Shape;148;p9"/>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9"/>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50" name="Google Shape;150;p9"/>
          <p:cNvSpPr txBox="1"/>
          <p:nvPr/>
        </p:nvSpPr>
        <p:spPr>
          <a:xfrm>
            <a:off x="1716875"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lide for large screenshot (CS) 1">
  <p:cSld name="CUSTOM_43_1">
    <p:bg>
      <p:bgPr>
        <a:solidFill>
          <a:schemeClr val="lt1"/>
        </a:solidFill>
        <a:effectLst/>
      </p:bgPr>
    </p:bg>
    <p:spTree>
      <p:nvGrpSpPr>
        <p:cNvPr id="1" name="Shape 949"/>
        <p:cNvGrpSpPr/>
        <p:nvPr/>
      </p:nvGrpSpPr>
      <p:grpSpPr>
        <a:xfrm>
          <a:off x="0" y="0"/>
          <a:ext cx="0" cy="0"/>
          <a:chOff x="0" y="0"/>
          <a:chExt cx="0" cy="0"/>
        </a:xfrm>
      </p:grpSpPr>
      <p:grpSp>
        <p:nvGrpSpPr>
          <p:cNvPr id="950" name="Google Shape;950;p81"/>
          <p:cNvGrpSpPr/>
          <p:nvPr/>
        </p:nvGrpSpPr>
        <p:grpSpPr>
          <a:xfrm rot="5400000">
            <a:off x="4314835" y="314334"/>
            <a:ext cx="514349" cy="9143981"/>
            <a:chOff x="0" y="0"/>
            <a:chExt cx="430886" cy="7660200"/>
          </a:xfrm>
        </p:grpSpPr>
        <p:sp>
          <p:nvSpPr>
            <p:cNvPr id="951" name="Google Shape;951;p81"/>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8FCA73"/>
            </a:solidFill>
            <a:ln>
              <a:noFill/>
            </a:ln>
          </p:spPr>
        </p:sp>
        <p:sp>
          <p:nvSpPr>
            <p:cNvPr id="952" name="Google Shape;952;p81"/>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53" name="Google Shape;953;p8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54" name="Google Shape;954;p81"/>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 slide - Maximize impact 4 1">
  <p:cSld name="CUSTOM_13_1">
    <p:bg>
      <p:bgPr>
        <a:solidFill>
          <a:srgbClr val="FFFFFF"/>
        </a:solidFill>
        <a:effectLst/>
      </p:bgPr>
    </p:bg>
    <p:spTree>
      <p:nvGrpSpPr>
        <p:cNvPr id="1" name="Shape 955"/>
        <p:cNvGrpSpPr/>
        <p:nvPr/>
      </p:nvGrpSpPr>
      <p:grpSpPr>
        <a:xfrm>
          <a:off x="0" y="0"/>
          <a:ext cx="0" cy="0"/>
          <a:chOff x="0" y="0"/>
          <a:chExt cx="0" cy="0"/>
        </a:xfrm>
      </p:grpSpPr>
      <p:grpSp>
        <p:nvGrpSpPr>
          <p:cNvPr id="956" name="Google Shape;956;p82"/>
          <p:cNvGrpSpPr/>
          <p:nvPr/>
        </p:nvGrpSpPr>
        <p:grpSpPr>
          <a:xfrm>
            <a:off x="7454613" y="0"/>
            <a:ext cx="1689395" cy="5143489"/>
            <a:chOff x="0" y="0"/>
            <a:chExt cx="2863867" cy="3648900"/>
          </a:xfrm>
        </p:grpSpPr>
        <p:sp>
          <p:nvSpPr>
            <p:cNvPr id="957" name="Google Shape;957;p82"/>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958" name="Google Shape;958;p82"/>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59" name="Google Shape;959;p8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60" name="Google Shape;960;p82"/>
          <p:cNvSpPr/>
          <p:nvPr/>
        </p:nvSpPr>
        <p:spPr>
          <a:xfrm rot="10800000">
            <a:off x="7955951" y="1042988"/>
            <a:ext cx="1188049" cy="1188049"/>
          </a:xfrm>
          <a:custGeom>
            <a:avLst/>
            <a:gdLst/>
            <a:ahLst/>
            <a:cxnLst/>
            <a:rect l="l" t="t" r="r" b="b"/>
            <a:pathLst>
              <a:path w="2376098" h="2376098" extrusionOk="0">
                <a:moveTo>
                  <a:pt x="2376098" y="2376098"/>
                </a:moveTo>
                <a:lnTo>
                  <a:pt x="0" y="2376098"/>
                </a:lnTo>
                <a:lnTo>
                  <a:pt x="0" y="0"/>
                </a:lnTo>
                <a:lnTo>
                  <a:pt x="2376098" y="0"/>
                </a:lnTo>
                <a:lnTo>
                  <a:pt x="2376098" y="2376098"/>
                </a:lnTo>
                <a:close/>
              </a:path>
            </a:pathLst>
          </a:custGeom>
          <a:blipFill rotWithShape="1">
            <a:blip r:embed="rId3">
              <a:alphaModFix/>
            </a:blip>
            <a:stretch>
              <a:fillRect/>
            </a:stretch>
          </a:blipFill>
          <a:ln>
            <a:noFill/>
          </a:ln>
        </p:spPr>
      </p:sp>
      <p:sp>
        <p:nvSpPr>
          <p:cNvPr id="961" name="Google Shape;961;p82"/>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4">
              <a:alphaModFix/>
            </a:blip>
            <a:stretch>
              <a:fillRect/>
            </a:stretch>
          </a:blipFill>
          <a:ln>
            <a:noFill/>
          </a:ln>
        </p:spPr>
      </p:sp>
      <p:sp>
        <p:nvSpPr>
          <p:cNvPr id="962" name="Google Shape;962;p82"/>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lide for large screenshot (CE&amp;S) 1">
  <p:cSld name="CUSTOM_41_1">
    <p:bg>
      <p:bgPr>
        <a:solidFill>
          <a:schemeClr val="lt1"/>
        </a:solidFill>
        <a:effectLst/>
      </p:bgPr>
    </p:bg>
    <p:spTree>
      <p:nvGrpSpPr>
        <p:cNvPr id="1" name="Shape 963"/>
        <p:cNvGrpSpPr/>
        <p:nvPr/>
      </p:nvGrpSpPr>
      <p:grpSpPr>
        <a:xfrm>
          <a:off x="0" y="0"/>
          <a:ext cx="0" cy="0"/>
          <a:chOff x="0" y="0"/>
          <a:chExt cx="0" cy="0"/>
        </a:xfrm>
      </p:grpSpPr>
      <p:grpSp>
        <p:nvGrpSpPr>
          <p:cNvPr id="964" name="Google Shape;964;p83"/>
          <p:cNvGrpSpPr/>
          <p:nvPr/>
        </p:nvGrpSpPr>
        <p:grpSpPr>
          <a:xfrm rot="5400000">
            <a:off x="4314835" y="314334"/>
            <a:ext cx="514349" cy="9143981"/>
            <a:chOff x="0" y="0"/>
            <a:chExt cx="430886" cy="7660200"/>
          </a:xfrm>
        </p:grpSpPr>
        <p:sp>
          <p:nvSpPr>
            <p:cNvPr id="965" name="Google Shape;965;p83"/>
            <p:cNvSpPr/>
            <p:nvPr/>
          </p:nvSpPr>
          <p:spPr>
            <a:xfrm>
              <a:off x="0" y="0"/>
              <a:ext cx="430886" cy="7660190"/>
            </a:xfrm>
            <a:custGeom>
              <a:avLst/>
              <a:gdLst/>
              <a:ahLst/>
              <a:cxnLst/>
              <a:rect l="l" t="t" r="r" b="b"/>
              <a:pathLst>
                <a:path w="430886" h="7660190" extrusionOk="0">
                  <a:moveTo>
                    <a:pt x="0" y="0"/>
                  </a:moveTo>
                  <a:lnTo>
                    <a:pt x="430886" y="0"/>
                  </a:lnTo>
                  <a:lnTo>
                    <a:pt x="430886" y="7660190"/>
                  </a:lnTo>
                  <a:lnTo>
                    <a:pt x="0" y="7660190"/>
                  </a:lnTo>
                  <a:close/>
                </a:path>
              </a:pathLst>
            </a:custGeom>
            <a:solidFill>
              <a:srgbClr val="FAC380"/>
            </a:solidFill>
            <a:ln>
              <a:noFill/>
            </a:ln>
          </p:spPr>
        </p:sp>
        <p:sp>
          <p:nvSpPr>
            <p:cNvPr id="966" name="Google Shape;966;p83"/>
            <p:cNvSpPr txBox="1"/>
            <p:nvPr/>
          </p:nvSpPr>
          <p:spPr>
            <a:xfrm>
              <a:off x="0" y="0"/>
              <a:ext cx="430800" cy="76602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67" name="Google Shape;967;p8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68" name="Google Shape;968;p83"/>
          <p:cNvSpPr txBox="1"/>
          <p:nvPr/>
        </p:nvSpPr>
        <p:spPr>
          <a:xfrm>
            <a:off x="514350" y="245269"/>
            <a:ext cx="7777800" cy="1077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sz="700"/>
          </a:p>
        </p:txBody>
      </p:sp>
      <p:sp>
        <p:nvSpPr>
          <p:cNvPr id="969" name="Google Shape;969;p83"/>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ext slide - Maximize impact 2 1">
  <p:cSld name="CUSTOM_11_1">
    <p:bg>
      <p:bgPr>
        <a:solidFill>
          <a:srgbClr val="FFFFFF"/>
        </a:solidFill>
        <a:effectLst/>
      </p:bgPr>
    </p:bg>
    <p:spTree>
      <p:nvGrpSpPr>
        <p:cNvPr id="1" name="Shape 970"/>
        <p:cNvGrpSpPr/>
        <p:nvPr/>
      </p:nvGrpSpPr>
      <p:grpSpPr>
        <a:xfrm>
          <a:off x="0" y="0"/>
          <a:ext cx="0" cy="0"/>
          <a:chOff x="0" y="0"/>
          <a:chExt cx="0" cy="0"/>
        </a:xfrm>
      </p:grpSpPr>
      <p:grpSp>
        <p:nvGrpSpPr>
          <p:cNvPr id="971" name="Google Shape;971;p84"/>
          <p:cNvGrpSpPr/>
          <p:nvPr/>
        </p:nvGrpSpPr>
        <p:grpSpPr>
          <a:xfrm>
            <a:off x="7454613" y="0"/>
            <a:ext cx="1680231" cy="5143489"/>
            <a:chOff x="0" y="0"/>
            <a:chExt cx="2863867" cy="3648900"/>
          </a:xfrm>
        </p:grpSpPr>
        <p:sp>
          <p:nvSpPr>
            <p:cNvPr id="972" name="Google Shape;972;p84"/>
            <p:cNvSpPr/>
            <p:nvPr/>
          </p:nvSpPr>
          <p:spPr>
            <a:xfrm>
              <a:off x="0" y="0"/>
              <a:ext cx="2863867" cy="3648898"/>
            </a:xfrm>
            <a:custGeom>
              <a:avLst/>
              <a:gdLst/>
              <a:ahLst/>
              <a:cxnLst/>
              <a:rect l="l" t="t" r="r" b="b"/>
              <a:pathLst>
                <a:path w="2863867" h="3648898" extrusionOk="0">
                  <a:moveTo>
                    <a:pt x="0" y="0"/>
                  </a:moveTo>
                  <a:lnTo>
                    <a:pt x="2863867" y="0"/>
                  </a:lnTo>
                  <a:lnTo>
                    <a:pt x="2863867" y="3648898"/>
                  </a:lnTo>
                  <a:lnTo>
                    <a:pt x="0" y="3648898"/>
                  </a:lnTo>
                  <a:close/>
                </a:path>
              </a:pathLst>
            </a:custGeom>
            <a:solidFill>
              <a:srgbClr val="E9ECF5"/>
            </a:solidFill>
            <a:ln>
              <a:noFill/>
            </a:ln>
          </p:spPr>
        </p:sp>
        <p:sp>
          <p:nvSpPr>
            <p:cNvPr id="973" name="Google Shape;973;p84"/>
            <p:cNvSpPr txBox="1"/>
            <p:nvPr/>
          </p:nvSpPr>
          <p:spPr>
            <a:xfrm>
              <a:off x="0" y="0"/>
              <a:ext cx="2863800" cy="36489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974" name="Google Shape;974;p8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2">
              <a:alphaModFix/>
            </a:blip>
            <a:stretch>
              <a:fillRect/>
            </a:stretch>
          </a:blipFill>
          <a:ln>
            <a:noFill/>
          </a:ln>
        </p:spPr>
      </p:sp>
      <p:sp>
        <p:nvSpPr>
          <p:cNvPr id="975" name="Google Shape;975;p84"/>
          <p:cNvSpPr/>
          <p:nvPr/>
        </p:nvSpPr>
        <p:spPr>
          <a:xfrm rot="5400000">
            <a:off x="8045595" y="-89644"/>
            <a:ext cx="1008762" cy="1188049"/>
          </a:xfrm>
          <a:custGeom>
            <a:avLst/>
            <a:gdLst/>
            <a:ahLst/>
            <a:cxnLst/>
            <a:rect l="l" t="t" r="r" b="b"/>
            <a:pathLst>
              <a:path w="2017523" h="2376098" extrusionOk="0">
                <a:moveTo>
                  <a:pt x="0" y="0"/>
                </a:moveTo>
                <a:lnTo>
                  <a:pt x="2017524" y="0"/>
                </a:lnTo>
                <a:lnTo>
                  <a:pt x="2017524" y="2376098"/>
                </a:lnTo>
                <a:lnTo>
                  <a:pt x="0" y="2376098"/>
                </a:lnTo>
                <a:lnTo>
                  <a:pt x="0" y="0"/>
                </a:lnTo>
                <a:close/>
              </a:path>
            </a:pathLst>
          </a:custGeom>
          <a:blipFill rotWithShape="1">
            <a:blip r:embed="rId3">
              <a:alphaModFix/>
            </a:blip>
            <a:stretch>
              <a:fillRect/>
            </a:stretch>
          </a:blipFill>
          <a:ln>
            <a:noFill/>
          </a:ln>
        </p:spPr>
      </p:sp>
      <p:sp>
        <p:nvSpPr>
          <p:cNvPr id="976" name="Google Shape;976;p84"/>
          <p:cNvSpPr/>
          <p:nvPr/>
        </p:nvSpPr>
        <p:spPr>
          <a:xfrm rot="10800000" flipH="1">
            <a:off x="7955951" y="1042987"/>
            <a:ext cx="1178913" cy="1178914"/>
          </a:xfrm>
          <a:custGeom>
            <a:avLst/>
            <a:gdLst/>
            <a:ahLst/>
            <a:cxnLst/>
            <a:rect l="l" t="t" r="r" b="b"/>
            <a:pathLst>
              <a:path w="2357827" h="2357827" extrusionOk="0">
                <a:moveTo>
                  <a:pt x="2357827" y="0"/>
                </a:moveTo>
                <a:lnTo>
                  <a:pt x="0" y="0"/>
                </a:lnTo>
                <a:lnTo>
                  <a:pt x="0" y="2357827"/>
                </a:lnTo>
                <a:lnTo>
                  <a:pt x="2357827" y="2357827"/>
                </a:lnTo>
                <a:lnTo>
                  <a:pt x="2357827" y="0"/>
                </a:lnTo>
                <a:close/>
              </a:path>
            </a:pathLst>
          </a:custGeom>
          <a:blipFill rotWithShape="1">
            <a:blip r:embed="rId4">
              <a:alphaModFix/>
            </a:blip>
            <a:stretch>
              <a:fillRect/>
            </a:stretch>
          </a:blipFill>
          <a:ln>
            <a:noFill/>
          </a:ln>
        </p:spPr>
      </p:sp>
      <p:sp>
        <p:nvSpPr>
          <p:cNvPr id="977" name="Google Shape;977;p84"/>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9ECF5"/>
        </a:solidFill>
        <a:effectLst/>
      </p:bgPr>
    </p:bg>
    <p:spTree>
      <p:nvGrpSpPr>
        <p:cNvPr id="1" name="Shape 981"/>
        <p:cNvGrpSpPr/>
        <p:nvPr/>
      </p:nvGrpSpPr>
      <p:grpSpPr>
        <a:xfrm>
          <a:off x="0" y="0"/>
          <a:ext cx="0" cy="0"/>
          <a:chOff x="0" y="0"/>
          <a:chExt cx="0" cy="0"/>
        </a:xfrm>
      </p:grpSpPr>
      <p:sp>
        <p:nvSpPr>
          <p:cNvPr id="982" name="Google Shape;982;p86"/>
          <p:cNvSpPr txBox="1">
            <a:spLocks noGrp="1"/>
          </p:cNvSpPr>
          <p:nvPr>
            <p:ph type="sldNum" idx="12"/>
          </p:nvPr>
        </p:nvSpPr>
        <p:spPr>
          <a:xfrm>
            <a:off x="8595308" y="468986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983" name="Google Shape;983;p86"/>
          <p:cNvGrpSpPr/>
          <p:nvPr/>
        </p:nvGrpSpPr>
        <p:grpSpPr>
          <a:xfrm>
            <a:off x="5989376" y="4075642"/>
            <a:ext cx="1051505" cy="1059212"/>
            <a:chOff x="0" y="0"/>
            <a:chExt cx="788471" cy="785125"/>
          </a:xfrm>
        </p:grpSpPr>
        <p:sp>
          <p:nvSpPr>
            <p:cNvPr id="984" name="Google Shape;984;p86"/>
            <p:cNvSpPr/>
            <p:nvPr/>
          </p:nvSpPr>
          <p:spPr>
            <a:xfrm>
              <a:off x="0" y="0"/>
              <a:ext cx="788471" cy="785125"/>
            </a:xfrm>
            <a:custGeom>
              <a:avLst/>
              <a:gdLst/>
              <a:ahLst/>
              <a:cxnLst/>
              <a:rect l="l" t="t" r="r" b="b"/>
              <a:pathLst>
                <a:path w="788471" h="785125" extrusionOk="0">
                  <a:moveTo>
                    <a:pt x="0" y="0"/>
                  </a:moveTo>
                  <a:lnTo>
                    <a:pt x="788471" y="0"/>
                  </a:lnTo>
                  <a:lnTo>
                    <a:pt x="788471" y="785125"/>
                  </a:lnTo>
                  <a:lnTo>
                    <a:pt x="0" y="785125"/>
                  </a:lnTo>
                  <a:close/>
                </a:path>
              </a:pathLst>
            </a:custGeom>
            <a:solidFill>
              <a:srgbClr val="FFFFFF"/>
            </a:solidFill>
            <a:ln>
              <a:noFill/>
            </a:ln>
          </p:spPr>
        </p:sp>
        <p:sp>
          <p:nvSpPr>
            <p:cNvPr id="985" name="Google Shape;985;p86"/>
            <p:cNvSpPr txBox="1"/>
            <p:nvPr/>
          </p:nvSpPr>
          <p:spPr>
            <a:xfrm>
              <a:off x="0" y="0"/>
              <a:ext cx="788400" cy="785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986" name="Google Shape;986;p86"/>
          <p:cNvGrpSpPr/>
          <p:nvPr/>
        </p:nvGrpSpPr>
        <p:grpSpPr>
          <a:xfrm>
            <a:off x="7036990" y="3033077"/>
            <a:ext cx="1067524" cy="1058919"/>
            <a:chOff x="0" y="0"/>
            <a:chExt cx="800483" cy="784908"/>
          </a:xfrm>
        </p:grpSpPr>
        <p:sp>
          <p:nvSpPr>
            <p:cNvPr id="987" name="Google Shape;987;p86"/>
            <p:cNvSpPr/>
            <p:nvPr/>
          </p:nvSpPr>
          <p:spPr>
            <a:xfrm>
              <a:off x="0" y="0"/>
              <a:ext cx="800483" cy="784908"/>
            </a:xfrm>
            <a:custGeom>
              <a:avLst/>
              <a:gdLst/>
              <a:ahLst/>
              <a:cxnLst/>
              <a:rect l="l" t="t" r="r" b="b"/>
              <a:pathLst>
                <a:path w="800483" h="784908" extrusionOk="0">
                  <a:moveTo>
                    <a:pt x="0" y="0"/>
                  </a:moveTo>
                  <a:lnTo>
                    <a:pt x="800483" y="0"/>
                  </a:lnTo>
                  <a:lnTo>
                    <a:pt x="800483" y="784908"/>
                  </a:lnTo>
                  <a:lnTo>
                    <a:pt x="0" y="784908"/>
                  </a:lnTo>
                  <a:close/>
                </a:path>
              </a:pathLst>
            </a:custGeom>
            <a:solidFill>
              <a:srgbClr val="CBD64A"/>
            </a:solidFill>
            <a:ln>
              <a:noFill/>
            </a:ln>
          </p:spPr>
        </p:sp>
        <p:sp>
          <p:nvSpPr>
            <p:cNvPr id="988" name="Google Shape;988;p86"/>
            <p:cNvSpPr txBox="1"/>
            <p:nvPr/>
          </p:nvSpPr>
          <p:spPr>
            <a:xfrm>
              <a:off x="0" y="0"/>
              <a:ext cx="8004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989" name="Google Shape;989;p86"/>
          <p:cNvSpPr/>
          <p:nvPr/>
        </p:nvSpPr>
        <p:spPr>
          <a:xfrm rot="-5400000" flipH="1">
            <a:off x="4937115" y="4097170"/>
            <a:ext cx="1056072" cy="1045615"/>
          </a:xfrm>
          <a:custGeom>
            <a:avLst/>
            <a:gdLst/>
            <a:ahLst/>
            <a:cxnLst/>
            <a:rect l="l" t="t" r="r" b="b"/>
            <a:pathLst>
              <a:path w="2091231" h="2091231" extrusionOk="0">
                <a:moveTo>
                  <a:pt x="0" y="0"/>
                </a:moveTo>
                <a:lnTo>
                  <a:pt x="0" y="2091231"/>
                </a:lnTo>
                <a:lnTo>
                  <a:pt x="2091231" y="2091231"/>
                </a:lnTo>
                <a:lnTo>
                  <a:pt x="2091231" y="0"/>
                </a:lnTo>
                <a:lnTo>
                  <a:pt x="0" y="0"/>
                </a:lnTo>
                <a:close/>
              </a:path>
            </a:pathLst>
          </a:custGeom>
          <a:blipFill rotWithShape="1">
            <a:blip r:embed="rId2">
              <a:alphaModFix/>
            </a:blip>
            <a:stretch>
              <a:fillRect/>
            </a:stretch>
          </a:blipFill>
          <a:ln>
            <a:noFill/>
          </a:ln>
        </p:spPr>
      </p:sp>
      <p:sp>
        <p:nvSpPr>
          <p:cNvPr id="990" name="Google Shape;990;p86"/>
          <p:cNvSpPr/>
          <p:nvPr/>
        </p:nvSpPr>
        <p:spPr>
          <a:xfrm rot="-5400000" flipH="1">
            <a:off x="7031762" y="1977679"/>
            <a:ext cx="1056072" cy="1045615"/>
          </a:xfrm>
          <a:custGeom>
            <a:avLst/>
            <a:gdLst/>
            <a:ahLst/>
            <a:cxnLst/>
            <a:rect l="l" t="t" r="r" b="b"/>
            <a:pathLst>
              <a:path w="2091231" h="2091231" extrusionOk="0">
                <a:moveTo>
                  <a:pt x="0" y="2091231"/>
                </a:moveTo>
                <a:lnTo>
                  <a:pt x="2091231" y="2091231"/>
                </a:lnTo>
                <a:lnTo>
                  <a:pt x="2091231" y="0"/>
                </a:lnTo>
                <a:lnTo>
                  <a:pt x="0" y="0"/>
                </a:lnTo>
                <a:lnTo>
                  <a:pt x="0" y="2091231"/>
                </a:lnTo>
                <a:close/>
              </a:path>
            </a:pathLst>
          </a:custGeom>
          <a:blipFill rotWithShape="1">
            <a:blip r:embed="rId3">
              <a:alphaModFix/>
            </a:blip>
            <a:stretch>
              <a:fillRect/>
            </a:stretch>
          </a:blipFill>
          <a:ln>
            <a:noFill/>
          </a:ln>
        </p:spPr>
      </p:sp>
      <p:grpSp>
        <p:nvGrpSpPr>
          <p:cNvPr id="991" name="Google Shape;991;p86"/>
          <p:cNvGrpSpPr/>
          <p:nvPr/>
        </p:nvGrpSpPr>
        <p:grpSpPr>
          <a:xfrm>
            <a:off x="8096966" y="3033077"/>
            <a:ext cx="1045370" cy="1058980"/>
            <a:chOff x="0" y="0"/>
            <a:chExt cx="2783942" cy="2787522"/>
          </a:xfrm>
        </p:grpSpPr>
        <p:grpSp>
          <p:nvGrpSpPr>
            <p:cNvPr id="992" name="Google Shape;992;p86"/>
            <p:cNvGrpSpPr/>
            <p:nvPr/>
          </p:nvGrpSpPr>
          <p:grpSpPr>
            <a:xfrm>
              <a:off x="0" y="0"/>
              <a:ext cx="2783942" cy="2787522"/>
              <a:chOff x="0" y="0"/>
              <a:chExt cx="783900" cy="784908"/>
            </a:xfrm>
          </p:grpSpPr>
          <p:sp>
            <p:nvSpPr>
              <p:cNvPr id="993" name="Google Shape;993;p86"/>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994" name="Google Shape;994;p86"/>
              <p:cNvSpPr txBox="1"/>
              <p:nvPr/>
            </p:nvSpPr>
            <p:spPr>
              <a:xfrm>
                <a:off x="0" y="0"/>
                <a:ext cx="7839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995" name="Google Shape;995;p86"/>
            <p:cNvSpPr/>
            <p:nvPr/>
          </p:nvSpPr>
          <p:spPr>
            <a:xfrm>
              <a:off x="168512" y="202527"/>
              <a:ext cx="2441549" cy="2281738"/>
            </a:xfrm>
            <a:custGeom>
              <a:avLst/>
              <a:gdLst/>
              <a:ahLst/>
              <a:cxnLst/>
              <a:rect l="l" t="t" r="r" b="b"/>
              <a:pathLst>
                <a:path w="2441549" h="2281738" extrusionOk="0">
                  <a:moveTo>
                    <a:pt x="0" y="0"/>
                  </a:moveTo>
                  <a:lnTo>
                    <a:pt x="2441549" y="0"/>
                  </a:lnTo>
                  <a:lnTo>
                    <a:pt x="2441549" y="2281739"/>
                  </a:lnTo>
                  <a:lnTo>
                    <a:pt x="0" y="2281739"/>
                  </a:lnTo>
                  <a:lnTo>
                    <a:pt x="0" y="0"/>
                  </a:lnTo>
                  <a:close/>
                </a:path>
              </a:pathLst>
            </a:custGeom>
            <a:blipFill rotWithShape="1">
              <a:blip r:embed="rId4">
                <a:alphaModFix/>
              </a:blip>
              <a:stretch>
                <a:fillRect/>
              </a:stretch>
            </a:blipFill>
            <a:ln>
              <a:noFill/>
            </a:ln>
          </p:spPr>
        </p:sp>
      </p:grpSp>
      <p:grpSp>
        <p:nvGrpSpPr>
          <p:cNvPr id="996" name="Google Shape;996;p86"/>
          <p:cNvGrpSpPr/>
          <p:nvPr/>
        </p:nvGrpSpPr>
        <p:grpSpPr>
          <a:xfrm>
            <a:off x="5989376" y="3033077"/>
            <a:ext cx="1047810" cy="1058919"/>
            <a:chOff x="0" y="0"/>
            <a:chExt cx="785700" cy="784908"/>
          </a:xfrm>
        </p:grpSpPr>
        <p:sp>
          <p:nvSpPr>
            <p:cNvPr id="997" name="Google Shape;997;p86"/>
            <p:cNvSpPr/>
            <p:nvPr/>
          </p:nvSpPr>
          <p:spPr>
            <a:xfrm>
              <a:off x="0" y="0"/>
              <a:ext cx="785560" cy="784908"/>
            </a:xfrm>
            <a:custGeom>
              <a:avLst/>
              <a:gdLst/>
              <a:ahLst/>
              <a:cxnLst/>
              <a:rect l="l" t="t" r="r" b="b"/>
              <a:pathLst>
                <a:path w="785560" h="784908" extrusionOk="0">
                  <a:moveTo>
                    <a:pt x="0" y="0"/>
                  </a:moveTo>
                  <a:lnTo>
                    <a:pt x="785560" y="0"/>
                  </a:lnTo>
                  <a:lnTo>
                    <a:pt x="785560" y="784908"/>
                  </a:lnTo>
                  <a:lnTo>
                    <a:pt x="0" y="784908"/>
                  </a:lnTo>
                  <a:close/>
                </a:path>
              </a:pathLst>
            </a:custGeom>
            <a:solidFill>
              <a:srgbClr val="9FE3D0"/>
            </a:solidFill>
            <a:ln>
              <a:noFill/>
            </a:ln>
          </p:spPr>
        </p:sp>
        <p:sp>
          <p:nvSpPr>
            <p:cNvPr id="998" name="Google Shape;998;p86"/>
            <p:cNvSpPr txBox="1"/>
            <p:nvPr/>
          </p:nvSpPr>
          <p:spPr>
            <a:xfrm>
              <a:off x="0" y="0"/>
              <a:ext cx="785700" cy="7848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999" name="Google Shape;999;p86"/>
          <p:cNvGrpSpPr/>
          <p:nvPr/>
        </p:nvGrpSpPr>
        <p:grpSpPr>
          <a:xfrm>
            <a:off x="7040873" y="4091942"/>
            <a:ext cx="1083178" cy="1078204"/>
            <a:chOff x="0" y="0"/>
            <a:chExt cx="2884629" cy="2838125"/>
          </a:xfrm>
        </p:grpSpPr>
        <p:grpSp>
          <p:nvGrpSpPr>
            <p:cNvPr id="1000" name="Google Shape;1000;p86"/>
            <p:cNvGrpSpPr/>
            <p:nvPr/>
          </p:nvGrpSpPr>
          <p:grpSpPr>
            <a:xfrm>
              <a:off x="0" y="2394"/>
              <a:ext cx="2884629" cy="2835731"/>
              <a:chOff x="0" y="0"/>
              <a:chExt cx="786431" cy="773100"/>
            </a:xfrm>
          </p:grpSpPr>
          <p:sp>
            <p:nvSpPr>
              <p:cNvPr id="1001" name="Google Shape;1001;p86"/>
              <p:cNvSpPr/>
              <p:nvPr/>
            </p:nvSpPr>
            <p:spPr>
              <a:xfrm>
                <a:off x="0" y="0"/>
                <a:ext cx="786431" cy="772999"/>
              </a:xfrm>
              <a:custGeom>
                <a:avLst/>
                <a:gdLst/>
                <a:ahLst/>
                <a:cxnLst/>
                <a:rect l="l" t="t" r="r" b="b"/>
                <a:pathLst>
                  <a:path w="786431" h="772999" extrusionOk="0">
                    <a:moveTo>
                      <a:pt x="0" y="0"/>
                    </a:moveTo>
                    <a:lnTo>
                      <a:pt x="786431" y="0"/>
                    </a:lnTo>
                    <a:lnTo>
                      <a:pt x="786431" y="772999"/>
                    </a:lnTo>
                    <a:lnTo>
                      <a:pt x="0" y="772999"/>
                    </a:lnTo>
                    <a:close/>
                  </a:path>
                </a:pathLst>
              </a:custGeom>
              <a:solidFill>
                <a:srgbClr val="C1B3DD"/>
              </a:solidFill>
              <a:ln>
                <a:noFill/>
              </a:ln>
            </p:spPr>
          </p:sp>
          <p:sp>
            <p:nvSpPr>
              <p:cNvPr id="1002" name="Google Shape;1002;p86"/>
              <p:cNvSpPr txBox="1"/>
              <p:nvPr/>
            </p:nvSpPr>
            <p:spPr>
              <a:xfrm>
                <a:off x="0" y="0"/>
                <a:ext cx="786300" cy="773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003" name="Google Shape;1003;p86"/>
            <p:cNvSpPr/>
            <p:nvPr/>
          </p:nvSpPr>
          <p:spPr>
            <a:xfrm rot="-5400000">
              <a:off x="22427" y="-8556"/>
              <a:ext cx="2802626" cy="2819738"/>
            </a:xfrm>
            <a:custGeom>
              <a:avLst/>
              <a:gdLst/>
              <a:ahLst/>
              <a:cxnLst/>
              <a:rect l="l" t="t" r="r" b="b"/>
              <a:pathLst>
                <a:path w="2802626" h="2819738" extrusionOk="0">
                  <a:moveTo>
                    <a:pt x="0" y="0"/>
                  </a:moveTo>
                  <a:lnTo>
                    <a:pt x="2802627" y="0"/>
                  </a:lnTo>
                  <a:lnTo>
                    <a:pt x="2802627" y="2819738"/>
                  </a:lnTo>
                  <a:lnTo>
                    <a:pt x="0" y="2819738"/>
                  </a:lnTo>
                  <a:lnTo>
                    <a:pt x="0" y="0"/>
                  </a:lnTo>
                  <a:close/>
                </a:path>
              </a:pathLst>
            </a:custGeom>
            <a:blipFill rotWithShape="1">
              <a:blip r:embed="rId5">
                <a:alphaModFix/>
              </a:blip>
              <a:stretch>
                <a:fillRect l="-1249" b="-2299"/>
              </a:stretch>
            </a:blipFill>
            <a:ln>
              <a:noFill/>
            </a:ln>
          </p:spPr>
        </p:sp>
      </p:grpSp>
      <p:sp>
        <p:nvSpPr>
          <p:cNvPr id="1004" name="Google Shape;1004;p86"/>
          <p:cNvSpPr/>
          <p:nvPr/>
        </p:nvSpPr>
        <p:spPr>
          <a:xfrm rot="10800000">
            <a:off x="8098385" y="4095028"/>
            <a:ext cx="1045615" cy="1056072"/>
          </a:xfrm>
          <a:custGeom>
            <a:avLst/>
            <a:gdLst/>
            <a:ahLst/>
            <a:cxnLst/>
            <a:rect l="l" t="t" r="r" b="b"/>
            <a:pathLst>
              <a:path w="2091231" h="2091231" extrusionOk="0">
                <a:moveTo>
                  <a:pt x="2091231" y="2091231"/>
                </a:moveTo>
                <a:lnTo>
                  <a:pt x="0" y="2091231"/>
                </a:lnTo>
                <a:lnTo>
                  <a:pt x="0" y="0"/>
                </a:lnTo>
                <a:lnTo>
                  <a:pt x="2091231" y="0"/>
                </a:lnTo>
                <a:lnTo>
                  <a:pt x="2091231" y="2091231"/>
                </a:lnTo>
                <a:close/>
              </a:path>
            </a:pathLst>
          </a:custGeom>
          <a:blipFill rotWithShape="1">
            <a:blip r:embed="rId6">
              <a:alphaModFix/>
            </a:blip>
            <a:stretch>
              <a:fillRect/>
            </a:stretch>
          </a:blipFill>
          <a:ln>
            <a:noFill/>
          </a:ln>
        </p:spPr>
      </p:sp>
      <p:sp>
        <p:nvSpPr>
          <p:cNvPr id="1005" name="Google Shape;1005;p86"/>
          <p:cNvSpPr/>
          <p:nvPr/>
        </p:nvSpPr>
        <p:spPr>
          <a:xfrm rot="5400000">
            <a:off x="6124298" y="3126484"/>
            <a:ext cx="778434" cy="917532"/>
          </a:xfrm>
          <a:custGeom>
            <a:avLst/>
            <a:gdLst/>
            <a:ahLst/>
            <a:cxnLst/>
            <a:rect l="l" t="t" r="r" b="b"/>
            <a:pathLst>
              <a:path w="1541454" h="1835064" extrusionOk="0">
                <a:moveTo>
                  <a:pt x="0" y="0"/>
                </a:moveTo>
                <a:lnTo>
                  <a:pt x="1541454" y="0"/>
                </a:lnTo>
                <a:lnTo>
                  <a:pt x="1541454" y="1835064"/>
                </a:lnTo>
                <a:lnTo>
                  <a:pt x="0" y="1835064"/>
                </a:lnTo>
                <a:lnTo>
                  <a:pt x="0" y="0"/>
                </a:lnTo>
                <a:close/>
              </a:path>
            </a:pathLst>
          </a:custGeom>
          <a:blipFill rotWithShape="1">
            <a:blip r:embed="rId7">
              <a:alphaModFix/>
            </a:blip>
            <a:stretch>
              <a:fillRect/>
            </a:stretch>
          </a:blipFill>
          <a:ln>
            <a:noFill/>
          </a:ln>
        </p:spPr>
      </p:sp>
      <p:grpSp>
        <p:nvGrpSpPr>
          <p:cNvPr id="1006" name="Google Shape;1006;p86"/>
          <p:cNvGrpSpPr/>
          <p:nvPr/>
        </p:nvGrpSpPr>
        <p:grpSpPr>
          <a:xfrm>
            <a:off x="8084605" y="1972451"/>
            <a:ext cx="1057670" cy="1059278"/>
            <a:chOff x="0" y="0"/>
            <a:chExt cx="2816698" cy="2788308"/>
          </a:xfrm>
        </p:grpSpPr>
        <p:grpSp>
          <p:nvGrpSpPr>
            <p:cNvPr id="1007" name="Google Shape;1007;p86"/>
            <p:cNvGrpSpPr/>
            <p:nvPr/>
          </p:nvGrpSpPr>
          <p:grpSpPr>
            <a:xfrm>
              <a:off x="0" y="0"/>
              <a:ext cx="2816698" cy="2788307"/>
              <a:chOff x="0" y="0"/>
              <a:chExt cx="792900" cy="784908"/>
            </a:xfrm>
          </p:grpSpPr>
          <p:sp>
            <p:nvSpPr>
              <p:cNvPr id="1008" name="Google Shape;1008;p86"/>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7941D"/>
              </a:solidFill>
              <a:ln>
                <a:noFill/>
              </a:ln>
            </p:spPr>
          </p:sp>
          <p:sp>
            <p:nvSpPr>
              <p:cNvPr id="1009" name="Google Shape;1009;p86"/>
              <p:cNvSpPr txBox="1"/>
              <p:nvPr/>
            </p:nvSpPr>
            <p:spPr>
              <a:xfrm>
                <a:off x="0" y="0"/>
                <a:ext cx="792900" cy="784800"/>
              </a:xfrm>
              <a:prstGeom prst="rect">
                <a:avLst/>
              </a:prstGeom>
              <a:noFill/>
              <a:ln>
                <a:noFill/>
              </a:ln>
            </p:spPr>
            <p:txBody>
              <a:bodyPr spcFirstLastPara="1" wrap="square" lIns="68975" tIns="68975" rIns="68975" bIns="68975"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010" name="Google Shape;1010;p86"/>
            <p:cNvSpPr/>
            <p:nvPr/>
          </p:nvSpPr>
          <p:spPr>
            <a:xfrm>
              <a:off x="0" y="73334"/>
              <a:ext cx="2816359" cy="2714974"/>
            </a:xfrm>
            <a:custGeom>
              <a:avLst/>
              <a:gdLst/>
              <a:ahLst/>
              <a:cxnLst/>
              <a:rect l="l" t="t" r="r" b="b"/>
              <a:pathLst>
                <a:path w="2816359" h="2714974" extrusionOk="0">
                  <a:moveTo>
                    <a:pt x="0" y="0"/>
                  </a:moveTo>
                  <a:lnTo>
                    <a:pt x="2816359" y="0"/>
                  </a:lnTo>
                  <a:lnTo>
                    <a:pt x="2816359" y="2714974"/>
                  </a:lnTo>
                  <a:lnTo>
                    <a:pt x="0" y="2714974"/>
                  </a:lnTo>
                  <a:lnTo>
                    <a:pt x="0" y="0"/>
                  </a:lnTo>
                  <a:close/>
                </a:path>
              </a:pathLst>
            </a:custGeom>
            <a:blipFill rotWithShape="1">
              <a:blip r:embed="rId8">
                <a:alphaModFix/>
              </a:blip>
              <a:stretch>
                <a:fillRect b="-5449"/>
              </a:stretch>
            </a:blipFill>
            <a:ln>
              <a:noFill/>
            </a:ln>
          </p:spPr>
        </p:sp>
      </p:grpSp>
      <p:sp>
        <p:nvSpPr>
          <p:cNvPr id="1011" name="Google Shape;1011;p86"/>
          <p:cNvSpPr/>
          <p:nvPr/>
        </p:nvSpPr>
        <p:spPr>
          <a:xfrm>
            <a:off x="8097970" y="912633"/>
            <a:ext cx="1046433" cy="1058460"/>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9">
              <a:alphaModFix/>
            </a:blip>
            <a:stretch>
              <a:fillRect/>
            </a:stretch>
          </a:blipFill>
          <a:ln>
            <a:noFill/>
          </a:ln>
        </p:spPr>
      </p:sp>
      <p:sp>
        <p:nvSpPr>
          <p:cNvPr id="1012" name="Google Shape;1012;p86"/>
          <p:cNvSpPr/>
          <p:nvPr/>
        </p:nvSpPr>
        <p:spPr>
          <a:xfrm>
            <a:off x="141129" y="114650"/>
            <a:ext cx="859163" cy="1085741"/>
          </a:xfrm>
          <a:custGeom>
            <a:avLst/>
            <a:gdLst/>
            <a:ahLst/>
            <a:cxnLst/>
            <a:rect l="l" t="t" r="r" b="b"/>
            <a:pathLst>
              <a:path w="1718326" h="2149982" extrusionOk="0">
                <a:moveTo>
                  <a:pt x="0" y="0"/>
                </a:moveTo>
                <a:lnTo>
                  <a:pt x="1718326" y="0"/>
                </a:lnTo>
                <a:lnTo>
                  <a:pt x="1718326" y="2149982"/>
                </a:lnTo>
                <a:lnTo>
                  <a:pt x="0" y="2149982"/>
                </a:lnTo>
                <a:lnTo>
                  <a:pt x="0" y="0"/>
                </a:lnTo>
                <a:close/>
              </a:path>
            </a:pathLst>
          </a:custGeom>
          <a:blipFill rotWithShape="1">
            <a:blip r:embed="rId10">
              <a:alphaModFix/>
            </a:blip>
            <a:stretch>
              <a:fillRect/>
            </a:stretch>
          </a:blipFill>
          <a:ln>
            <a:noFill/>
          </a:ln>
        </p:spPr>
      </p:sp>
      <p:sp>
        <p:nvSpPr>
          <p:cNvPr id="1013" name="Google Shape;1013;p86"/>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014" name="Google Shape;1014;p86"/>
          <p:cNvSpPr txBox="1">
            <a:spLocks noGrp="1"/>
          </p:cNvSpPr>
          <p:nvPr>
            <p:ph type="title"/>
          </p:nvPr>
        </p:nvSpPr>
        <p:spPr>
          <a:xfrm>
            <a:off x="594475" y="1471900"/>
            <a:ext cx="6348300" cy="1289700"/>
          </a:xfrm>
          <a:prstGeom prst="rect">
            <a:avLst/>
          </a:prstGeom>
        </p:spPr>
        <p:txBody>
          <a:bodyPr spcFirstLastPara="1" wrap="square" lIns="91425" tIns="91425" rIns="91425" bIns="91425" anchor="t" anchorCtr="0">
            <a:normAutofit/>
          </a:bodyPr>
          <a:lstStyle>
            <a:lvl1pPr lvl="0">
              <a:spcBef>
                <a:spcPts val="0"/>
              </a:spcBef>
              <a:spcAft>
                <a:spcPts val="0"/>
              </a:spcAft>
              <a:buSzPts val="4500"/>
              <a:buNone/>
              <a:defRPr sz="45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15" name="Google Shape;1015;p86"/>
          <p:cNvSpPr txBox="1">
            <a:spLocks noGrp="1"/>
          </p:cNvSpPr>
          <p:nvPr>
            <p:ph type="subTitle" idx="1"/>
          </p:nvPr>
        </p:nvSpPr>
        <p:spPr>
          <a:xfrm>
            <a:off x="670675" y="2620325"/>
            <a:ext cx="5212500" cy="575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A2A98"/>
              </a:buClr>
              <a:buSzPts val="2500"/>
              <a:buFont typeface="Barlow"/>
              <a:buNone/>
              <a:defRPr sz="2500" b="1">
                <a:solidFill>
                  <a:srgbClr val="5A2A98"/>
                </a:solidFill>
                <a:latin typeface="Barlow"/>
                <a:ea typeface="Barlow"/>
                <a:cs typeface="Barlow"/>
                <a:sym typeface="Barlow"/>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16" name="Google Shape;1016;p86"/>
          <p:cNvSpPr txBox="1">
            <a:spLocks noGrp="1"/>
          </p:cNvSpPr>
          <p:nvPr>
            <p:ph type="subTitle" idx="2"/>
          </p:nvPr>
        </p:nvSpPr>
        <p:spPr>
          <a:xfrm>
            <a:off x="6025450" y="4075600"/>
            <a:ext cx="917400" cy="10593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300"/>
              <a:buFont typeface="Barlow"/>
              <a:buNone/>
              <a:defRPr sz="1300" b="1">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Agenda">
  <p:cSld name="CUSTOM">
    <p:bg>
      <p:bgPr>
        <a:solidFill>
          <a:schemeClr val="lt1"/>
        </a:solidFill>
        <a:effectLst/>
      </p:bgPr>
    </p:bg>
    <p:spTree>
      <p:nvGrpSpPr>
        <p:cNvPr id="1" name="Shape 1017"/>
        <p:cNvGrpSpPr/>
        <p:nvPr/>
      </p:nvGrpSpPr>
      <p:grpSpPr>
        <a:xfrm>
          <a:off x="0" y="0"/>
          <a:ext cx="0" cy="0"/>
          <a:chOff x="0" y="0"/>
          <a:chExt cx="0" cy="0"/>
        </a:xfrm>
      </p:grpSpPr>
      <p:grpSp>
        <p:nvGrpSpPr>
          <p:cNvPr id="1018" name="Google Shape;1018;p87"/>
          <p:cNvGrpSpPr/>
          <p:nvPr/>
        </p:nvGrpSpPr>
        <p:grpSpPr>
          <a:xfrm>
            <a:off x="0" y="0"/>
            <a:ext cx="9144437" cy="1291408"/>
            <a:chOff x="0" y="0"/>
            <a:chExt cx="6428427" cy="1148224"/>
          </a:xfrm>
        </p:grpSpPr>
        <p:sp>
          <p:nvSpPr>
            <p:cNvPr id="1019" name="Google Shape;1019;p87"/>
            <p:cNvSpPr/>
            <p:nvPr/>
          </p:nvSpPr>
          <p:spPr>
            <a:xfrm>
              <a:off x="0" y="0"/>
              <a:ext cx="6428427" cy="1148224"/>
            </a:xfrm>
            <a:custGeom>
              <a:avLst/>
              <a:gdLst/>
              <a:ahLst/>
              <a:cxnLst/>
              <a:rect l="l" t="t" r="r" b="b"/>
              <a:pathLst>
                <a:path w="6428427" h="1148224" extrusionOk="0">
                  <a:moveTo>
                    <a:pt x="0" y="0"/>
                  </a:moveTo>
                  <a:lnTo>
                    <a:pt x="6428427" y="0"/>
                  </a:lnTo>
                  <a:lnTo>
                    <a:pt x="6428427" y="1148224"/>
                  </a:lnTo>
                  <a:lnTo>
                    <a:pt x="0" y="1148224"/>
                  </a:lnTo>
                  <a:close/>
                </a:path>
              </a:pathLst>
            </a:custGeom>
            <a:solidFill>
              <a:srgbClr val="E9ECF5"/>
            </a:solidFill>
            <a:ln>
              <a:noFill/>
            </a:ln>
          </p:spPr>
        </p:sp>
        <p:sp>
          <p:nvSpPr>
            <p:cNvPr id="1020" name="Google Shape;1020;p87"/>
            <p:cNvSpPr txBox="1"/>
            <p:nvPr/>
          </p:nvSpPr>
          <p:spPr>
            <a:xfrm>
              <a:off x="0" y="43974"/>
              <a:ext cx="6393900" cy="11040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21" name="Google Shape;1021;p87"/>
          <p:cNvSpPr/>
          <p:nvPr/>
        </p:nvSpPr>
        <p:spPr>
          <a:xfrm rot="10800000">
            <a:off x="7693850" y="189198"/>
            <a:ext cx="1055899" cy="988077"/>
          </a:xfrm>
          <a:custGeom>
            <a:avLst/>
            <a:gdLst/>
            <a:ahLst/>
            <a:cxnLst/>
            <a:rect l="l" t="t" r="r" b="b"/>
            <a:pathLst>
              <a:path w="2469939" h="2366651" extrusionOk="0">
                <a:moveTo>
                  <a:pt x="0" y="0"/>
                </a:moveTo>
                <a:lnTo>
                  <a:pt x="2469939" y="0"/>
                </a:lnTo>
                <a:lnTo>
                  <a:pt x="2469939" y="2366650"/>
                </a:lnTo>
                <a:lnTo>
                  <a:pt x="0" y="2366650"/>
                </a:lnTo>
                <a:lnTo>
                  <a:pt x="0" y="0"/>
                </a:lnTo>
                <a:close/>
              </a:path>
            </a:pathLst>
          </a:custGeom>
          <a:blipFill rotWithShape="1">
            <a:blip r:embed="rId2">
              <a:alphaModFix/>
            </a:blip>
            <a:stretch>
              <a:fillRect/>
            </a:stretch>
          </a:blipFill>
          <a:ln>
            <a:noFill/>
          </a:ln>
        </p:spPr>
      </p:sp>
      <p:sp>
        <p:nvSpPr>
          <p:cNvPr id="1022" name="Google Shape;1022;p87"/>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023" name="Google Shape;1023;p87"/>
          <p:cNvSpPr txBox="1"/>
          <p:nvPr/>
        </p:nvSpPr>
        <p:spPr>
          <a:xfrm>
            <a:off x="514225" y="359975"/>
            <a:ext cx="4057800" cy="5388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 sz="3500" i="0" u="none" strike="noStrike" cap="none">
                <a:solidFill>
                  <a:srgbClr val="2A1B43"/>
                </a:solidFill>
                <a:latin typeface="Barlow"/>
                <a:ea typeface="Barlow"/>
                <a:cs typeface="Barlow"/>
                <a:sym typeface="Barlow"/>
              </a:rPr>
              <a:t>Agenda</a:t>
            </a:r>
            <a:endParaRPr sz="3500"/>
          </a:p>
        </p:txBody>
      </p:sp>
      <p:cxnSp>
        <p:nvCxnSpPr>
          <p:cNvPr id="1024" name="Google Shape;1024;p87"/>
          <p:cNvCxnSpPr/>
          <p:nvPr/>
        </p:nvCxnSpPr>
        <p:spPr>
          <a:xfrm>
            <a:off x="4557575" y="1541075"/>
            <a:ext cx="4200" cy="3275700"/>
          </a:xfrm>
          <a:prstGeom prst="straightConnector1">
            <a:avLst/>
          </a:prstGeom>
          <a:noFill/>
          <a:ln w="28575" cap="flat" cmpd="sng">
            <a:solidFill>
              <a:srgbClr val="2A1B43"/>
            </a:solidFill>
            <a:prstDash val="dash"/>
            <a:round/>
            <a:headEnd type="none" w="med" len="med"/>
            <a:tailEnd type="none" w="med" len="med"/>
          </a:ln>
        </p:spPr>
      </p:cxnSp>
      <p:sp>
        <p:nvSpPr>
          <p:cNvPr id="1025" name="Google Shape;1025;p87"/>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026" name="Google Shape;1026;p87"/>
          <p:cNvSpPr/>
          <p:nvPr/>
        </p:nvSpPr>
        <p:spPr>
          <a:xfrm rot="-5400000">
            <a:off x="4104715" y="1540187"/>
            <a:ext cx="370200" cy="402300"/>
          </a:xfrm>
          <a:prstGeom prst="triangle">
            <a:avLst>
              <a:gd name="adj" fmla="val 50000"/>
            </a:avLst>
          </a:prstGeom>
          <a:solidFill>
            <a:srgbClr val="E9DEF4"/>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27" name="Google Shape;1027;p87"/>
          <p:cNvSpPr/>
          <p:nvPr/>
        </p:nvSpPr>
        <p:spPr>
          <a:xfrm rot="5400000">
            <a:off x="4655239" y="2103762"/>
            <a:ext cx="370500" cy="402000"/>
          </a:xfrm>
          <a:prstGeom prst="triangle">
            <a:avLst>
              <a:gd name="adj" fmla="val 50000"/>
            </a:avLst>
          </a:prstGeom>
          <a:solidFill>
            <a:srgbClr val="CAC0E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28" name="Google Shape;1028;p87"/>
          <p:cNvSpPr/>
          <p:nvPr/>
        </p:nvSpPr>
        <p:spPr>
          <a:xfrm rot="-5400000">
            <a:off x="4099331" y="2709904"/>
            <a:ext cx="370200" cy="402300"/>
          </a:xfrm>
          <a:prstGeom prst="triangle">
            <a:avLst>
              <a:gd name="adj" fmla="val 50000"/>
            </a:avLst>
          </a:prstGeom>
          <a:solidFill>
            <a:srgbClr val="C4ADE0"/>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29" name="Google Shape;1029;p87"/>
          <p:cNvSpPr/>
          <p:nvPr/>
        </p:nvSpPr>
        <p:spPr>
          <a:xfrm rot="5400000">
            <a:off x="4666056" y="3329169"/>
            <a:ext cx="370500" cy="402000"/>
          </a:xfrm>
          <a:prstGeom prst="triangle">
            <a:avLst>
              <a:gd name="adj" fmla="val 50000"/>
            </a:avLst>
          </a:prstGeom>
          <a:solidFill>
            <a:srgbClr val="856DB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30" name="Google Shape;1030;p87"/>
          <p:cNvSpPr/>
          <p:nvPr/>
        </p:nvSpPr>
        <p:spPr>
          <a:xfrm rot="-5400000">
            <a:off x="4093757" y="3921100"/>
            <a:ext cx="370200" cy="402300"/>
          </a:xfrm>
          <a:prstGeom prst="triangle">
            <a:avLst>
              <a:gd name="adj" fmla="val 50000"/>
            </a:avLst>
          </a:prstGeom>
          <a:solidFill>
            <a:srgbClr val="6E40A8"/>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31" name="Google Shape;1031;p87"/>
          <p:cNvSpPr/>
          <p:nvPr/>
        </p:nvSpPr>
        <p:spPr>
          <a:xfrm rot="5400000">
            <a:off x="4666202" y="4430537"/>
            <a:ext cx="370200" cy="402300"/>
          </a:xfrm>
          <a:prstGeom prst="triangle">
            <a:avLst>
              <a:gd name="adj" fmla="val 50000"/>
            </a:avLst>
          </a:prstGeom>
          <a:solidFill>
            <a:srgbClr val="E9DEF4"/>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032" name="Google Shape;1032;p87"/>
          <p:cNvSpPr txBox="1">
            <a:spLocks noGrp="1"/>
          </p:cNvSpPr>
          <p:nvPr>
            <p:ph type="subTitle" idx="1"/>
          </p:nvPr>
        </p:nvSpPr>
        <p:spPr>
          <a:xfrm>
            <a:off x="2515675" y="1499675"/>
            <a:ext cx="1506300" cy="4266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3" name="Google Shape;1033;p87"/>
          <p:cNvSpPr txBox="1">
            <a:spLocks noGrp="1"/>
          </p:cNvSpPr>
          <p:nvPr>
            <p:ph type="subTitle" idx="2"/>
          </p:nvPr>
        </p:nvSpPr>
        <p:spPr>
          <a:xfrm>
            <a:off x="5052300" y="2119500"/>
            <a:ext cx="1506300" cy="426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87"/>
          <p:cNvSpPr txBox="1">
            <a:spLocks noGrp="1"/>
          </p:cNvSpPr>
          <p:nvPr>
            <p:ph type="subTitle" idx="3"/>
          </p:nvPr>
        </p:nvSpPr>
        <p:spPr>
          <a:xfrm>
            <a:off x="2504975" y="2717700"/>
            <a:ext cx="1506300" cy="4266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5" name="Google Shape;1035;p87"/>
          <p:cNvSpPr txBox="1">
            <a:spLocks noGrp="1"/>
          </p:cNvSpPr>
          <p:nvPr>
            <p:ph type="subTitle" idx="4"/>
          </p:nvPr>
        </p:nvSpPr>
        <p:spPr>
          <a:xfrm>
            <a:off x="5140825" y="3316875"/>
            <a:ext cx="1506300" cy="426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6" name="Google Shape;1036;p87"/>
          <p:cNvSpPr txBox="1">
            <a:spLocks noGrp="1"/>
          </p:cNvSpPr>
          <p:nvPr>
            <p:ph type="subTitle" idx="5"/>
          </p:nvPr>
        </p:nvSpPr>
        <p:spPr>
          <a:xfrm>
            <a:off x="2493825" y="3935725"/>
            <a:ext cx="1506300" cy="4266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7" name="Google Shape;1037;p87"/>
          <p:cNvSpPr txBox="1">
            <a:spLocks noGrp="1"/>
          </p:cNvSpPr>
          <p:nvPr>
            <p:ph type="subTitle" idx="6"/>
          </p:nvPr>
        </p:nvSpPr>
        <p:spPr>
          <a:xfrm>
            <a:off x="5140825" y="4514250"/>
            <a:ext cx="1506300" cy="426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500"/>
              <a:buFont typeface="Barlow"/>
              <a:buNone/>
              <a:defRPr sz="15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Our promise">
  <p:cSld name="CUSTOM_55">
    <p:spTree>
      <p:nvGrpSpPr>
        <p:cNvPr id="1" name="Shape 1038"/>
        <p:cNvGrpSpPr/>
        <p:nvPr/>
      </p:nvGrpSpPr>
      <p:grpSpPr>
        <a:xfrm>
          <a:off x="0" y="0"/>
          <a:ext cx="0" cy="0"/>
          <a:chOff x="0" y="0"/>
          <a:chExt cx="0" cy="0"/>
        </a:xfrm>
      </p:grpSpPr>
      <p:sp>
        <p:nvSpPr>
          <p:cNvPr id="1039" name="Google Shape;1039;p88"/>
          <p:cNvSpPr/>
          <p:nvPr/>
        </p:nvSpPr>
        <p:spPr>
          <a:xfrm>
            <a:off x="0" y="-11275"/>
            <a:ext cx="4099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0" name="Google Shape;1040;p88"/>
          <p:cNvSpPr txBox="1"/>
          <p:nvPr/>
        </p:nvSpPr>
        <p:spPr>
          <a:xfrm>
            <a:off x="744900" y="1207875"/>
            <a:ext cx="2609700" cy="797700"/>
          </a:xfrm>
          <a:prstGeom prst="rect">
            <a:avLst/>
          </a:prstGeom>
          <a:noFill/>
          <a:ln>
            <a:noFill/>
          </a:ln>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sz="2500">
                <a:solidFill>
                  <a:schemeClr val="dk1"/>
                </a:solidFill>
                <a:latin typeface="Barlow"/>
                <a:ea typeface="Barlow"/>
                <a:cs typeface="Barlow"/>
                <a:sym typeface="Barlow"/>
              </a:rPr>
              <a:t>This presentation is provided by</a:t>
            </a:r>
            <a:endParaRPr sz="2500">
              <a:solidFill>
                <a:schemeClr val="dk1"/>
              </a:solidFill>
              <a:latin typeface="Barlow"/>
              <a:ea typeface="Barlow"/>
              <a:cs typeface="Barlow"/>
              <a:sym typeface="Barlow"/>
            </a:endParaRPr>
          </a:p>
        </p:txBody>
      </p:sp>
      <p:pic>
        <p:nvPicPr>
          <p:cNvPr id="1041" name="Google Shape;1041;p88"/>
          <p:cNvPicPr preferRelativeResize="0"/>
          <p:nvPr/>
        </p:nvPicPr>
        <p:blipFill rotWithShape="1">
          <a:blip r:embed="rId2">
            <a:alphaModFix/>
          </a:blip>
          <a:srcRect t="37099" b="42403"/>
          <a:stretch/>
        </p:blipFill>
        <p:spPr>
          <a:xfrm>
            <a:off x="387425" y="2303737"/>
            <a:ext cx="3324652" cy="681452"/>
          </a:xfrm>
          <a:prstGeom prst="rect">
            <a:avLst/>
          </a:prstGeom>
          <a:noFill/>
          <a:ln>
            <a:noFill/>
          </a:ln>
        </p:spPr>
      </p:pic>
      <p:sp>
        <p:nvSpPr>
          <p:cNvPr id="1042" name="Google Shape;1042;p88"/>
          <p:cNvSpPr txBox="1"/>
          <p:nvPr/>
        </p:nvSpPr>
        <p:spPr>
          <a:xfrm>
            <a:off x="493200" y="3265925"/>
            <a:ext cx="3113100" cy="5058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latin typeface="Barlow"/>
                <a:ea typeface="Barlow"/>
                <a:cs typeface="Barlow"/>
                <a:sym typeface="Barlow"/>
              </a:rPr>
              <a:t>Insights Inspire Progress</a:t>
            </a:r>
            <a:endParaRPr sz="2000">
              <a:solidFill>
                <a:schemeClr val="dk1"/>
              </a:solidFill>
              <a:latin typeface="Barlow"/>
              <a:ea typeface="Barlow"/>
              <a:cs typeface="Barlow"/>
              <a:sym typeface="Barlow"/>
            </a:endParaRPr>
          </a:p>
        </p:txBody>
      </p:sp>
      <p:sp>
        <p:nvSpPr>
          <p:cNvPr id="1043" name="Google Shape;1043;p88"/>
          <p:cNvSpPr/>
          <p:nvPr/>
        </p:nvSpPr>
        <p:spPr>
          <a:xfrm rot="5400000">
            <a:off x="94004" y="132344"/>
            <a:ext cx="783441" cy="771302"/>
          </a:xfrm>
          <a:custGeom>
            <a:avLst/>
            <a:gdLst/>
            <a:ahLst/>
            <a:cxnLst/>
            <a:rect l="l" t="t" r="r" b="b"/>
            <a:pathLst>
              <a:path w="1721848" h="1649843" extrusionOk="0">
                <a:moveTo>
                  <a:pt x="0" y="0"/>
                </a:moveTo>
                <a:lnTo>
                  <a:pt x="1721847" y="0"/>
                </a:lnTo>
                <a:lnTo>
                  <a:pt x="1721847" y="1649843"/>
                </a:lnTo>
                <a:lnTo>
                  <a:pt x="0" y="1649843"/>
                </a:lnTo>
                <a:lnTo>
                  <a:pt x="0" y="0"/>
                </a:lnTo>
                <a:close/>
              </a:path>
            </a:pathLst>
          </a:custGeom>
          <a:blipFill rotWithShape="1">
            <a:blip r:embed="rId3">
              <a:alphaModFix/>
            </a:blip>
            <a:stretch>
              <a:fillRect/>
            </a:stretch>
          </a:blipFill>
          <a:ln>
            <a:noFill/>
          </a:ln>
        </p:spPr>
      </p:sp>
      <p:sp>
        <p:nvSpPr>
          <p:cNvPr id="1044" name="Google Shape;1044;p88"/>
          <p:cNvSpPr/>
          <p:nvPr/>
        </p:nvSpPr>
        <p:spPr>
          <a:xfrm>
            <a:off x="3204576" y="4052451"/>
            <a:ext cx="771855" cy="970009"/>
          </a:xfrm>
          <a:custGeom>
            <a:avLst/>
            <a:gdLst/>
            <a:ahLst/>
            <a:cxnLst/>
            <a:rect l="l" t="t" r="r" b="b"/>
            <a:pathLst>
              <a:path w="1882573" h="2217163" extrusionOk="0">
                <a:moveTo>
                  <a:pt x="0" y="0"/>
                </a:moveTo>
                <a:lnTo>
                  <a:pt x="1882573" y="0"/>
                </a:lnTo>
                <a:lnTo>
                  <a:pt x="1882573" y="2217163"/>
                </a:lnTo>
                <a:lnTo>
                  <a:pt x="0" y="2217163"/>
                </a:lnTo>
                <a:lnTo>
                  <a:pt x="0" y="0"/>
                </a:lnTo>
                <a:close/>
              </a:path>
            </a:pathLst>
          </a:custGeom>
          <a:blipFill rotWithShape="1">
            <a:blip r:embed="rId4">
              <a:alphaModFix/>
            </a:blip>
            <a:stretch>
              <a:fillRect/>
            </a:stretch>
          </a:blipFill>
          <a:ln>
            <a:noFill/>
          </a:ln>
        </p:spPr>
      </p:sp>
      <p:sp>
        <p:nvSpPr>
          <p:cNvPr id="1045" name="Google Shape;1045;p88"/>
          <p:cNvSpPr txBox="1"/>
          <p:nvPr/>
        </p:nvSpPr>
        <p:spPr>
          <a:xfrm>
            <a:off x="4639250" y="479825"/>
            <a:ext cx="1601400" cy="4299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a:solidFill>
                  <a:schemeClr val="dk1"/>
                </a:solidFill>
                <a:latin typeface="Barlow"/>
                <a:ea typeface="Barlow"/>
                <a:cs typeface="Barlow"/>
                <a:sym typeface="Barlow"/>
              </a:rPr>
              <a:t>Our promise</a:t>
            </a:r>
            <a:r>
              <a:rPr lang="en" sz="2000">
                <a:solidFill>
                  <a:schemeClr val="dk1"/>
                </a:solidFill>
              </a:rPr>
              <a:t> </a:t>
            </a:r>
            <a:endParaRPr sz="2000">
              <a:solidFill>
                <a:schemeClr val="dk1"/>
              </a:solidFill>
            </a:endParaRPr>
          </a:p>
        </p:txBody>
      </p:sp>
      <p:cxnSp>
        <p:nvCxnSpPr>
          <p:cNvPr id="1046" name="Google Shape;1046;p88"/>
          <p:cNvCxnSpPr/>
          <p:nvPr/>
        </p:nvCxnSpPr>
        <p:spPr>
          <a:xfrm>
            <a:off x="4737199" y="954600"/>
            <a:ext cx="1405500" cy="2400"/>
          </a:xfrm>
          <a:prstGeom prst="straightConnector1">
            <a:avLst/>
          </a:prstGeom>
          <a:noFill/>
          <a:ln w="19050" cap="flat" cmpd="sng">
            <a:solidFill>
              <a:srgbClr val="6E40A8"/>
            </a:solidFill>
            <a:prstDash val="solid"/>
            <a:round/>
            <a:headEnd type="none" w="med" len="med"/>
            <a:tailEnd type="none" w="med" len="med"/>
          </a:ln>
        </p:spPr>
      </p:cxnSp>
      <p:sp>
        <p:nvSpPr>
          <p:cNvPr id="1047" name="Google Shape;1047;p88"/>
          <p:cNvSpPr txBox="1"/>
          <p:nvPr/>
        </p:nvSpPr>
        <p:spPr>
          <a:xfrm>
            <a:off x="4639250" y="1465775"/>
            <a:ext cx="3771900" cy="2189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500">
                <a:solidFill>
                  <a:schemeClr val="dk1"/>
                </a:solidFill>
                <a:latin typeface="Barlow"/>
                <a:ea typeface="Barlow"/>
                <a:cs typeface="Barlow"/>
                <a:sym typeface="Barlow"/>
              </a:rPr>
              <a:t>Watermark gives colleges and universities the insights they need to drive student and institutional success.</a:t>
            </a:r>
            <a:endParaRPr sz="2500">
              <a:solidFill>
                <a:schemeClr val="dk1"/>
              </a:solidFill>
              <a:latin typeface="Barlow"/>
              <a:ea typeface="Barlow"/>
              <a:cs typeface="Barlow"/>
              <a:sym typeface="Barlow"/>
            </a:endParaRPr>
          </a:p>
        </p:txBody>
      </p:sp>
      <p:sp>
        <p:nvSpPr>
          <p:cNvPr id="1048" name="Google Shape;1048;p88"/>
          <p:cNvSpPr txBox="1"/>
          <p:nvPr/>
        </p:nvSpPr>
        <p:spPr>
          <a:xfrm>
            <a:off x="4639250" y="4052450"/>
            <a:ext cx="3681900" cy="5058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500" b="1" i="1">
                <a:solidFill>
                  <a:schemeClr val="dk1"/>
                </a:solidFill>
                <a:latin typeface="Barlow"/>
                <a:ea typeface="Barlow"/>
                <a:cs typeface="Barlow"/>
                <a:sym typeface="Barlow"/>
              </a:rPr>
              <a:t>watermarkinsights.com</a:t>
            </a:r>
            <a:endParaRPr sz="1500" b="1" i="1">
              <a:solidFill>
                <a:schemeClr val="dk1"/>
              </a:solidFill>
              <a:latin typeface="Barlow"/>
              <a:ea typeface="Barlow"/>
              <a:cs typeface="Barlow"/>
              <a:sym typeface="Barlow"/>
            </a:endParaRPr>
          </a:p>
          <a:p>
            <a:pPr marL="0" lvl="0" indent="0" algn="l" rtl="0">
              <a:spcBef>
                <a:spcPts val="0"/>
              </a:spcBef>
              <a:spcAft>
                <a:spcPts val="0"/>
              </a:spcAft>
              <a:buNone/>
            </a:pPr>
            <a:r>
              <a:rPr lang="en" sz="1500" b="1" i="1">
                <a:solidFill>
                  <a:schemeClr val="dk1"/>
                </a:solidFill>
                <a:latin typeface="Barlow"/>
                <a:ea typeface="Barlow"/>
                <a:cs typeface="Barlow"/>
                <a:sym typeface="Barlow"/>
              </a:rPr>
              <a:t>info@watermarkinsights.com</a:t>
            </a:r>
            <a:endParaRPr sz="1500" b="1" i="1">
              <a:solidFill>
                <a:schemeClr val="dk1"/>
              </a:solidFill>
              <a:latin typeface="Barlow"/>
              <a:ea typeface="Barlow"/>
              <a:cs typeface="Barlow"/>
              <a:sym typeface="Barlow"/>
            </a:endParaRPr>
          </a:p>
        </p:txBody>
      </p:sp>
      <p:sp>
        <p:nvSpPr>
          <p:cNvPr id="1049" name="Google Shape;1049;p88"/>
          <p:cNvSpPr txBox="1"/>
          <p:nvPr/>
        </p:nvSpPr>
        <p:spPr>
          <a:xfrm>
            <a:off x="29850" y="4797275"/>
            <a:ext cx="22866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ustom Layout 1">
  <p:cSld name="CUSTOM_56">
    <p:spTree>
      <p:nvGrpSpPr>
        <p:cNvPr id="1" name="Shape 1050"/>
        <p:cNvGrpSpPr/>
        <p:nvPr/>
      </p:nvGrpSpPr>
      <p:grpSpPr>
        <a:xfrm>
          <a:off x="0" y="0"/>
          <a:ext cx="0" cy="0"/>
          <a:chOff x="0" y="0"/>
          <a:chExt cx="0" cy="0"/>
        </a:xfrm>
      </p:grpSpPr>
      <p:pic>
        <p:nvPicPr>
          <p:cNvPr id="1051" name="Google Shape;1051;p89"/>
          <p:cNvPicPr preferRelativeResize="0"/>
          <p:nvPr/>
        </p:nvPicPr>
        <p:blipFill>
          <a:blip r:embed="rId2">
            <a:alphaModFix/>
          </a:blip>
          <a:stretch>
            <a:fillRect/>
          </a:stretch>
        </p:blipFill>
        <p:spPr>
          <a:xfrm>
            <a:off x="4020075" y="190213"/>
            <a:ext cx="4830600" cy="4656524"/>
          </a:xfrm>
          <a:prstGeom prst="rect">
            <a:avLst/>
          </a:prstGeom>
          <a:noFill/>
          <a:ln>
            <a:noFill/>
          </a:ln>
        </p:spPr>
      </p:pic>
      <p:pic>
        <p:nvPicPr>
          <p:cNvPr id="1052" name="Google Shape;1052;p89"/>
          <p:cNvPicPr preferRelativeResize="0"/>
          <p:nvPr/>
        </p:nvPicPr>
        <p:blipFill>
          <a:blip r:embed="rId3">
            <a:alphaModFix/>
          </a:blip>
          <a:stretch>
            <a:fillRect/>
          </a:stretch>
        </p:blipFill>
        <p:spPr>
          <a:xfrm>
            <a:off x="208275" y="190225"/>
            <a:ext cx="2733500" cy="719825"/>
          </a:xfrm>
          <a:prstGeom prst="rect">
            <a:avLst/>
          </a:prstGeom>
          <a:noFill/>
          <a:ln>
            <a:noFill/>
          </a:ln>
        </p:spPr>
      </p:pic>
      <p:sp>
        <p:nvSpPr>
          <p:cNvPr id="1053" name="Google Shape;1053;p89"/>
          <p:cNvSpPr txBox="1"/>
          <p:nvPr/>
        </p:nvSpPr>
        <p:spPr>
          <a:xfrm>
            <a:off x="632400" y="1785450"/>
            <a:ext cx="2920500" cy="1572600"/>
          </a:xfrm>
          <a:prstGeom prst="rect">
            <a:avLst/>
          </a:prstGeom>
          <a:solidFill>
            <a:srgbClr val="2A1B43"/>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500">
                <a:solidFill>
                  <a:schemeClr val="lt1"/>
                </a:solidFill>
                <a:latin typeface="Barlow"/>
                <a:ea typeface="Barlow"/>
                <a:cs typeface="Barlow"/>
                <a:sym typeface="Barlow"/>
              </a:rPr>
              <a:t>Watermark’s Educational Impact Suite (EIS) drives critical action in leadership, student success, and continuous improvement </a:t>
            </a:r>
            <a:r>
              <a:rPr lang="en" sz="1500" i="1">
                <a:solidFill>
                  <a:schemeClr val="lt1"/>
                </a:solidFill>
                <a:latin typeface="Barlow"/>
                <a:ea typeface="Barlow"/>
                <a:cs typeface="Barlow"/>
                <a:sym typeface="Barlow"/>
              </a:rPr>
              <a:t>simultaneously</a:t>
            </a:r>
            <a:r>
              <a:rPr lang="en" sz="1500">
                <a:solidFill>
                  <a:schemeClr val="lt1"/>
                </a:solidFill>
                <a:latin typeface="Barlow"/>
                <a:ea typeface="Barlow"/>
                <a:cs typeface="Barlow"/>
                <a:sym typeface="Barlow"/>
              </a:rPr>
              <a:t>.</a:t>
            </a:r>
            <a:endParaRPr sz="1500">
              <a:solidFill>
                <a:schemeClr val="lt1"/>
              </a:solidFill>
              <a:latin typeface="Barlow"/>
              <a:ea typeface="Barlow"/>
              <a:cs typeface="Barlow"/>
              <a:sym typeface="Barlow"/>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Introduction slide" type="twoColTx">
  <p:cSld name="TITLE_AND_TWO_COLUMNS">
    <p:bg>
      <p:bgPr>
        <a:solidFill>
          <a:schemeClr val="lt1"/>
        </a:solidFill>
        <a:effectLst/>
      </p:bgPr>
    </p:bg>
    <p:spTree>
      <p:nvGrpSpPr>
        <p:cNvPr id="1" name="Shape 1054"/>
        <p:cNvGrpSpPr/>
        <p:nvPr/>
      </p:nvGrpSpPr>
      <p:grpSpPr>
        <a:xfrm>
          <a:off x="0" y="0"/>
          <a:ext cx="0" cy="0"/>
          <a:chOff x="0" y="0"/>
          <a:chExt cx="0" cy="0"/>
        </a:xfrm>
      </p:grpSpPr>
      <p:grpSp>
        <p:nvGrpSpPr>
          <p:cNvPr id="1055" name="Google Shape;1055;p90"/>
          <p:cNvGrpSpPr/>
          <p:nvPr/>
        </p:nvGrpSpPr>
        <p:grpSpPr>
          <a:xfrm>
            <a:off x="4487400" y="0"/>
            <a:ext cx="4656410" cy="5143295"/>
            <a:chOff x="0" y="0"/>
            <a:chExt cx="4031175" cy="4391100"/>
          </a:xfrm>
        </p:grpSpPr>
        <p:sp>
          <p:nvSpPr>
            <p:cNvPr id="1056" name="Google Shape;1056;p90"/>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9ECF5"/>
            </a:solidFill>
            <a:ln>
              <a:noFill/>
            </a:ln>
          </p:spPr>
        </p:sp>
        <p:sp>
          <p:nvSpPr>
            <p:cNvPr id="1057" name="Google Shape;1057;p90"/>
            <p:cNvSpPr txBox="1"/>
            <p:nvPr/>
          </p:nvSpPr>
          <p:spPr>
            <a:xfrm>
              <a:off x="0" y="0"/>
              <a:ext cx="4031100" cy="4391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058" name="Google Shape;1058;p90"/>
          <p:cNvSpPr/>
          <p:nvPr/>
        </p:nvSpPr>
        <p:spPr>
          <a:xfrm rot="-5400000">
            <a:off x="3218027" y="3873926"/>
            <a:ext cx="1247315" cy="1291412"/>
          </a:xfrm>
          <a:custGeom>
            <a:avLst/>
            <a:gdLst/>
            <a:ahLst/>
            <a:cxnLst/>
            <a:rect l="l" t="t" r="r" b="b"/>
            <a:pathLst>
              <a:path w="2519829" h="2519829" extrusionOk="0">
                <a:moveTo>
                  <a:pt x="2519829" y="2519829"/>
                </a:moveTo>
                <a:lnTo>
                  <a:pt x="0" y="2519829"/>
                </a:lnTo>
                <a:lnTo>
                  <a:pt x="0" y="0"/>
                </a:lnTo>
                <a:lnTo>
                  <a:pt x="2519829" y="0"/>
                </a:lnTo>
                <a:lnTo>
                  <a:pt x="2519829" y="2519829"/>
                </a:lnTo>
                <a:close/>
              </a:path>
            </a:pathLst>
          </a:custGeom>
          <a:blipFill rotWithShape="1">
            <a:blip r:embed="rId2">
              <a:alphaModFix/>
            </a:blip>
            <a:stretch>
              <a:fillRect/>
            </a:stretch>
          </a:blipFill>
          <a:ln>
            <a:noFill/>
          </a:ln>
        </p:spPr>
      </p:sp>
      <p:sp>
        <p:nvSpPr>
          <p:cNvPr id="1059" name="Google Shape;1059;p90"/>
          <p:cNvSpPr/>
          <p:nvPr/>
        </p:nvSpPr>
        <p:spPr>
          <a:xfrm rot="-5400000">
            <a:off x="64387" y="-64375"/>
            <a:ext cx="587025" cy="715800"/>
          </a:xfrm>
          <a:custGeom>
            <a:avLst/>
            <a:gdLst/>
            <a:ahLst/>
            <a:cxnLst/>
            <a:rect l="l" t="t" r="r" b="b"/>
            <a:pathLst>
              <a:path w="1185910" h="1396683" extrusionOk="0">
                <a:moveTo>
                  <a:pt x="0" y="0"/>
                </a:moveTo>
                <a:lnTo>
                  <a:pt x="1185910" y="0"/>
                </a:lnTo>
                <a:lnTo>
                  <a:pt x="1185910" y="1396682"/>
                </a:lnTo>
                <a:lnTo>
                  <a:pt x="0" y="1396682"/>
                </a:lnTo>
                <a:lnTo>
                  <a:pt x="0" y="0"/>
                </a:lnTo>
                <a:close/>
              </a:path>
            </a:pathLst>
          </a:custGeom>
          <a:blipFill rotWithShape="1">
            <a:blip r:embed="rId3">
              <a:alphaModFix/>
            </a:blip>
            <a:stretch>
              <a:fillRect/>
            </a:stretch>
          </a:blipFill>
          <a:ln>
            <a:noFill/>
          </a:ln>
        </p:spPr>
      </p:sp>
      <p:sp>
        <p:nvSpPr>
          <p:cNvPr id="1060" name="Google Shape;1060;p90"/>
          <p:cNvSpPr txBox="1"/>
          <p:nvPr/>
        </p:nvSpPr>
        <p:spPr>
          <a:xfrm>
            <a:off x="514200" y="587050"/>
            <a:ext cx="4057800" cy="5388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endParaRPr sz="3500"/>
          </a:p>
        </p:txBody>
      </p:sp>
      <p:sp>
        <p:nvSpPr>
          <p:cNvPr id="1061" name="Google Shape;1061;p9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4">
              <a:alphaModFix/>
            </a:blip>
            <a:stretch>
              <a:fillRect/>
            </a:stretch>
          </a:blipFill>
          <a:ln>
            <a:noFill/>
          </a:ln>
        </p:spPr>
      </p:sp>
      <p:sp>
        <p:nvSpPr>
          <p:cNvPr id="1062" name="Google Shape;1062;p90"/>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063" name="Google Shape;1063;p90"/>
          <p:cNvSpPr txBox="1">
            <a:spLocks noGrp="1"/>
          </p:cNvSpPr>
          <p:nvPr>
            <p:ph type="title"/>
          </p:nvPr>
        </p:nvSpPr>
        <p:spPr>
          <a:xfrm>
            <a:off x="508700" y="424275"/>
            <a:ext cx="3717000" cy="5871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4" name="Google Shape;1064;p90"/>
          <p:cNvSpPr txBox="1">
            <a:spLocks noGrp="1"/>
          </p:cNvSpPr>
          <p:nvPr>
            <p:ph type="body" idx="1"/>
          </p:nvPr>
        </p:nvSpPr>
        <p:spPr>
          <a:xfrm>
            <a:off x="508700" y="1170513"/>
            <a:ext cx="3717000" cy="2142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065" name="Google Shape;1065;p90"/>
          <p:cNvSpPr>
            <a:spLocks noGrp="1"/>
          </p:cNvSpPr>
          <p:nvPr>
            <p:ph type="pic" idx="2"/>
          </p:nvPr>
        </p:nvSpPr>
        <p:spPr>
          <a:xfrm>
            <a:off x="4919650" y="167325"/>
            <a:ext cx="973200" cy="950700"/>
          </a:xfrm>
          <a:prstGeom prst="ellipse">
            <a:avLst/>
          </a:prstGeom>
          <a:noFill/>
          <a:ln>
            <a:noFill/>
          </a:ln>
        </p:spPr>
      </p:sp>
      <p:sp>
        <p:nvSpPr>
          <p:cNvPr id="1066" name="Google Shape;1066;p90"/>
          <p:cNvSpPr>
            <a:spLocks noGrp="1"/>
          </p:cNvSpPr>
          <p:nvPr>
            <p:ph type="pic" idx="3"/>
          </p:nvPr>
        </p:nvSpPr>
        <p:spPr>
          <a:xfrm>
            <a:off x="6328988" y="167325"/>
            <a:ext cx="973200" cy="950700"/>
          </a:xfrm>
          <a:prstGeom prst="ellipse">
            <a:avLst/>
          </a:prstGeom>
          <a:noFill/>
          <a:ln>
            <a:noFill/>
          </a:ln>
        </p:spPr>
      </p:sp>
      <p:sp>
        <p:nvSpPr>
          <p:cNvPr id="1067" name="Google Shape;1067;p90"/>
          <p:cNvSpPr>
            <a:spLocks noGrp="1"/>
          </p:cNvSpPr>
          <p:nvPr>
            <p:ph type="pic" idx="4"/>
          </p:nvPr>
        </p:nvSpPr>
        <p:spPr>
          <a:xfrm>
            <a:off x="7738350" y="167175"/>
            <a:ext cx="973200" cy="951000"/>
          </a:xfrm>
          <a:prstGeom prst="ellipse">
            <a:avLst/>
          </a:prstGeom>
          <a:noFill/>
          <a:ln>
            <a:noFill/>
          </a:ln>
        </p:spPr>
      </p:sp>
      <p:sp>
        <p:nvSpPr>
          <p:cNvPr id="1068" name="Google Shape;1068;p90"/>
          <p:cNvSpPr>
            <a:spLocks noGrp="1"/>
          </p:cNvSpPr>
          <p:nvPr>
            <p:ph type="pic" idx="5"/>
          </p:nvPr>
        </p:nvSpPr>
        <p:spPr>
          <a:xfrm>
            <a:off x="4919650" y="1744600"/>
            <a:ext cx="973200" cy="950700"/>
          </a:xfrm>
          <a:prstGeom prst="ellipse">
            <a:avLst/>
          </a:prstGeom>
          <a:noFill/>
          <a:ln>
            <a:noFill/>
          </a:ln>
        </p:spPr>
      </p:sp>
      <p:sp>
        <p:nvSpPr>
          <p:cNvPr id="1069" name="Google Shape;1069;p90"/>
          <p:cNvSpPr>
            <a:spLocks noGrp="1"/>
          </p:cNvSpPr>
          <p:nvPr>
            <p:ph type="pic" idx="6"/>
          </p:nvPr>
        </p:nvSpPr>
        <p:spPr>
          <a:xfrm>
            <a:off x="6328988" y="1744600"/>
            <a:ext cx="973200" cy="950700"/>
          </a:xfrm>
          <a:prstGeom prst="ellipse">
            <a:avLst/>
          </a:prstGeom>
          <a:noFill/>
          <a:ln>
            <a:noFill/>
          </a:ln>
        </p:spPr>
      </p:sp>
      <p:sp>
        <p:nvSpPr>
          <p:cNvPr id="1070" name="Google Shape;1070;p90"/>
          <p:cNvSpPr>
            <a:spLocks noGrp="1"/>
          </p:cNvSpPr>
          <p:nvPr>
            <p:ph type="pic" idx="7"/>
          </p:nvPr>
        </p:nvSpPr>
        <p:spPr>
          <a:xfrm>
            <a:off x="7738350" y="1744450"/>
            <a:ext cx="973200" cy="951000"/>
          </a:xfrm>
          <a:prstGeom prst="ellipse">
            <a:avLst/>
          </a:prstGeom>
          <a:noFill/>
          <a:ln>
            <a:noFill/>
          </a:ln>
        </p:spPr>
      </p:sp>
      <p:sp>
        <p:nvSpPr>
          <p:cNvPr id="1071" name="Google Shape;1071;p90"/>
          <p:cNvSpPr>
            <a:spLocks noGrp="1"/>
          </p:cNvSpPr>
          <p:nvPr>
            <p:ph type="pic" idx="8"/>
          </p:nvPr>
        </p:nvSpPr>
        <p:spPr>
          <a:xfrm>
            <a:off x="4921600" y="3321875"/>
            <a:ext cx="973200" cy="950700"/>
          </a:xfrm>
          <a:prstGeom prst="ellipse">
            <a:avLst/>
          </a:prstGeom>
          <a:noFill/>
          <a:ln>
            <a:noFill/>
          </a:ln>
        </p:spPr>
      </p:sp>
      <p:sp>
        <p:nvSpPr>
          <p:cNvPr id="1072" name="Google Shape;1072;p90"/>
          <p:cNvSpPr>
            <a:spLocks noGrp="1"/>
          </p:cNvSpPr>
          <p:nvPr>
            <p:ph type="pic" idx="9"/>
          </p:nvPr>
        </p:nvSpPr>
        <p:spPr>
          <a:xfrm>
            <a:off x="6329963" y="3321875"/>
            <a:ext cx="973200" cy="950700"/>
          </a:xfrm>
          <a:prstGeom prst="ellipse">
            <a:avLst/>
          </a:prstGeom>
          <a:noFill/>
          <a:ln>
            <a:noFill/>
          </a:ln>
        </p:spPr>
      </p:sp>
      <p:sp>
        <p:nvSpPr>
          <p:cNvPr id="1073" name="Google Shape;1073;p90"/>
          <p:cNvSpPr>
            <a:spLocks noGrp="1"/>
          </p:cNvSpPr>
          <p:nvPr>
            <p:ph type="pic" idx="13"/>
          </p:nvPr>
        </p:nvSpPr>
        <p:spPr>
          <a:xfrm>
            <a:off x="7738350" y="3321725"/>
            <a:ext cx="973200" cy="951000"/>
          </a:xfrm>
          <a:prstGeom prst="ellipse">
            <a:avLst/>
          </a:prstGeom>
          <a:noFill/>
          <a:ln>
            <a:noFill/>
          </a:ln>
        </p:spPr>
      </p:sp>
      <p:sp>
        <p:nvSpPr>
          <p:cNvPr id="1074" name="Google Shape;1074;p90"/>
          <p:cNvSpPr txBox="1">
            <a:spLocks noGrp="1"/>
          </p:cNvSpPr>
          <p:nvPr>
            <p:ph type="title" idx="14"/>
          </p:nvPr>
        </p:nvSpPr>
        <p:spPr>
          <a:xfrm>
            <a:off x="4921600" y="1322513"/>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75" name="Google Shape;1075;p90"/>
          <p:cNvSpPr txBox="1">
            <a:spLocks noGrp="1"/>
          </p:cNvSpPr>
          <p:nvPr>
            <p:ph type="title" idx="15"/>
          </p:nvPr>
        </p:nvSpPr>
        <p:spPr>
          <a:xfrm>
            <a:off x="6329000" y="1291288"/>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76" name="Google Shape;1076;p90"/>
          <p:cNvSpPr txBox="1">
            <a:spLocks noGrp="1"/>
          </p:cNvSpPr>
          <p:nvPr>
            <p:ph type="title" idx="16"/>
          </p:nvPr>
        </p:nvSpPr>
        <p:spPr>
          <a:xfrm>
            <a:off x="7736400" y="1291288"/>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77" name="Google Shape;1077;p90"/>
          <p:cNvSpPr txBox="1">
            <a:spLocks noGrp="1"/>
          </p:cNvSpPr>
          <p:nvPr>
            <p:ph type="title" idx="17"/>
          </p:nvPr>
        </p:nvSpPr>
        <p:spPr>
          <a:xfrm>
            <a:off x="4921600" y="2882588"/>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78" name="Google Shape;1078;p90"/>
          <p:cNvSpPr txBox="1">
            <a:spLocks noGrp="1"/>
          </p:cNvSpPr>
          <p:nvPr>
            <p:ph type="title" idx="18"/>
          </p:nvPr>
        </p:nvSpPr>
        <p:spPr>
          <a:xfrm>
            <a:off x="6329975" y="2882588"/>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79" name="Google Shape;1079;p90"/>
          <p:cNvSpPr txBox="1">
            <a:spLocks noGrp="1"/>
          </p:cNvSpPr>
          <p:nvPr>
            <p:ph type="title" idx="19"/>
          </p:nvPr>
        </p:nvSpPr>
        <p:spPr>
          <a:xfrm>
            <a:off x="7738350" y="2882588"/>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80" name="Google Shape;1080;p90"/>
          <p:cNvSpPr txBox="1">
            <a:spLocks noGrp="1"/>
          </p:cNvSpPr>
          <p:nvPr>
            <p:ph type="title" idx="20"/>
          </p:nvPr>
        </p:nvSpPr>
        <p:spPr>
          <a:xfrm>
            <a:off x="4921600" y="4442663"/>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81" name="Google Shape;1081;p90"/>
          <p:cNvSpPr txBox="1">
            <a:spLocks noGrp="1"/>
          </p:cNvSpPr>
          <p:nvPr>
            <p:ph type="title" idx="21"/>
          </p:nvPr>
        </p:nvSpPr>
        <p:spPr>
          <a:xfrm>
            <a:off x="6329975" y="4442663"/>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
        <p:nvSpPr>
          <p:cNvPr id="1082" name="Google Shape;1082;p90"/>
          <p:cNvSpPr txBox="1">
            <a:spLocks noGrp="1"/>
          </p:cNvSpPr>
          <p:nvPr>
            <p:ph type="title" idx="22"/>
          </p:nvPr>
        </p:nvSpPr>
        <p:spPr>
          <a:xfrm>
            <a:off x="7738350" y="4442663"/>
            <a:ext cx="973200" cy="145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000"/>
              <a:buNone/>
              <a:defRPr sz="1000" b="1"/>
            </a:lvl1pPr>
            <a:lvl2pPr lvl="1">
              <a:spcBef>
                <a:spcPts val="0"/>
              </a:spcBef>
              <a:spcAft>
                <a:spcPts val="0"/>
              </a:spcAft>
              <a:buSzPts val="1000"/>
              <a:buNone/>
              <a:defRPr sz="1000" b="1"/>
            </a:lvl2pPr>
            <a:lvl3pPr lvl="2">
              <a:spcBef>
                <a:spcPts val="0"/>
              </a:spcBef>
              <a:spcAft>
                <a:spcPts val="0"/>
              </a:spcAft>
              <a:buSzPts val="1000"/>
              <a:buNone/>
              <a:defRPr sz="1000" b="1"/>
            </a:lvl3pPr>
            <a:lvl4pPr lvl="3">
              <a:spcBef>
                <a:spcPts val="0"/>
              </a:spcBef>
              <a:spcAft>
                <a:spcPts val="0"/>
              </a:spcAft>
              <a:buSzPts val="1000"/>
              <a:buNone/>
              <a:defRPr sz="1000" b="1"/>
            </a:lvl4pPr>
            <a:lvl5pPr lvl="4">
              <a:spcBef>
                <a:spcPts val="0"/>
              </a:spcBef>
              <a:spcAft>
                <a:spcPts val="0"/>
              </a:spcAft>
              <a:buSzPts val="1000"/>
              <a:buNone/>
              <a:defRPr sz="1000" b="1"/>
            </a:lvl5pPr>
            <a:lvl6pPr lvl="5">
              <a:spcBef>
                <a:spcPts val="0"/>
              </a:spcBef>
              <a:spcAft>
                <a:spcPts val="0"/>
              </a:spcAft>
              <a:buSzPts val="1000"/>
              <a:buNone/>
              <a:defRPr sz="1000" b="1"/>
            </a:lvl6pPr>
            <a:lvl7pPr lvl="6">
              <a:spcBef>
                <a:spcPts val="0"/>
              </a:spcBef>
              <a:spcAft>
                <a:spcPts val="0"/>
              </a:spcAft>
              <a:buSzPts val="1000"/>
              <a:buNone/>
              <a:defRPr sz="1000" b="1"/>
            </a:lvl7pPr>
            <a:lvl8pPr lvl="7">
              <a:spcBef>
                <a:spcPts val="0"/>
              </a:spcBef>
              <a:spcAft>
                <a:spcPts val="0"/>
              </a:spcAft>
              <a:buSzPts val="1000"/>
              <a:buNone/>
              <a:defRPr sz="1000" b="1"/>
            </a:lvl8pPr>
            <a:lvl9pPr lvl="8">
              <a:spcBef>
                <a:spcPts val="0"/>
              </a:spcBef>
              <a:spcAft>
                <a:spcPts val="0"/>
              </a:spcAft>
              <a:buSzPts val="1000"/>
              <a:buNone/>
              <a:defRPr sz="1000" b="1"/>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Introduction slide 2">
  <p:cSld name="CUSTOM_2">
    <p:bg>
      <p:bgPr>
        <a:solidFill>
          <a:schemeClr val="lt1"/>
        </a:solidFill>
        <a:effectLst/>
      </p:bgPr>
    </p:bg>
    <p:spTree>
      <p:nvGrpSpPr>
        <p:cNvPr id="1" name="Shape 1083"/>
        <p:cNvGrpSpPr/>
        <p:nvPr/>
      </p:nvGrpSpPr>
      <p:grpSpPr>
        <a:xfrm>
          <a:off x="0" y="0"/>
          <a:ext cx="0" cy="0"/>
          <a:chOff x="0" y="0"/>
          <a:chExt cx="0" cy="0"/>
        </a:xfrm>
      </p:grpSpPr>
      <p:grpSp>
        <p:nvGrpSpPr>
          <p:cNvPr id="1084" name="Google Shape;1084;p91"/>
          <p:cNvGrpSpPr/>
          <p:nvPr/>
        </p:nvGrpSpPr>
        <p:grpSpPr>
          <a:xfrm>
            <a:off x="4487400" y="0"/>
            <a:ext cx="4656410" cy="5143295"/>
            <a:chOff x="0" y="0"/>
            <a:chExt cx="4031175" cy="4391100"/>
          </a:xfrm>
        </p:grpSpPr>
        <p:sp>
          <p:nvSpPr>
            <p:cNvPr id="1085" name="Google Shape;1085;p91"/>
            <p:cNvSpPr/>
            <p:nvPr/>
          </p:nvSpPr>
          <p:spPr>
            <a:xfrm>
              <a:off x="0" y="0"/>
              <a:ext cx="4031175" cy="4390968"/>
            </a:xfrm>
            <a:custGeom>
              <a:avLst/>
              <a:gdLst/>
              <a:ahLst/>
              <a:cxnLst/>
              <a:rect l="l" t="t" r="r" b="b"/>
              <a:pathLst>
                <a:path w="4031175" h="4390968" extrusionOk="0">
                  <a:moveTo>
                    <a:pt x="0" y="0"/>
                  </a:moveTo>
                  <a:lnTo>
                    <a:pt x="4031175" y="0"/>
                  </a:lnTo>
                  <a:lnTo>
                    <a:pt x="4031175" y="4390968"/>
                  </a:lnTo>
                  <a:lnTo>
                    <a:pt x="0" y="4390968"/>
                  </a:lnTo>
                  <a:close/>
                </a:path>
              </a:pathLst>
            </a:custGeom>
            <a:solidFill>
              <a:srgbClr val="E9ECF5"/>
            </a:solidFill>
            <a:ln>
              <a:noFill/>
            </a:ln>
          </p:spPr>
        </p:sp>
        <p:sp>
          <p:nvSpPr>
            <p:cNvPr id="1086" name="Google Shape;1086;p91"/>
            <p:cNvSpPr txBox="1"/>
            <p:nvPr/>
          </p:nvSpPr>
          <p:spPr>
            <a:xfrm>
              <a:off x="0" y="0"/>
              <a:ext cx="4031100" cy="4391100"/>
            </a:xfrm>
            <a:prstGeom prst="rect">
              <a:avLst/>
            </a:prstGeom>
            <a:noFill/>
            <a:ln>
              <a:noFill/>
            </a:ln>
          </p:spPr>
          <p:txBody>
            <a:bodyPr spcFirstLastPara="1" wrap="square" lIns="50800" tIns="50800" rIns="50800" bIns="50800" anchor="ctr" anchorCtr="0">
              <a:noAutofit/>
            </a:bodyPr>
            <a:lstStyle/>
            <a:p>
              <a:pPr marL="0" marR="0" lvl="0" indent="0" algn="ctr" rtl="0">
                <a:lnSpc>
                  <a:spcPct val="885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087" name="Google Shape;1087;p91"/>
          <p:cNvSpPr/>
          <p:nvPr/>
        </p:nvSpPr>
        <p:spPr>
          <a:xfrm rot="-5400000">
            <a:off x="3246374" y="3902284"/>
            <a:ext cx="1222117" cy="1259915"/>
          </a:xfrm>
          <a:custGeom>
            <a:avLst/>
            <a:gdLst/>
            <a:ahLst/>
            <a:cxnLst/>
            <a:rect l="l" t="t" r="r" b="b"/>
            <a:pathLst>
              <a:path w="2519829" h="2519829" extrusionOk="0">
                <a:moveTo>
                  <a:pt x="2519829" y="2519829"/>
                </a:moveTo>
                <a:lnTo>
                  <a:pt x="0" y="2519829"/>
                </a:lnTo>
                <a:lnTo>
                  <a:pt x="0" y="0"/>
                </a:lnTo>
                <a:lnTo>
                  <a:pt x="2519829" y="0"/>
                </a:lnTo>
                <a:lnTo>
                  <a:pt x="2519829" y="2519829"/>
                </a:lnTo>
                <a:close/>
              </a:path>
            </a:pathLst>
          </a:custGeom>
          <a:blipFill rotWithShape="1">
            <a:blip r:embed="rId2">
              <a:alphaModFix/>
            </a:blip>
            <a:stretch>
              <a:fillRect/>
            </a:stretch>
          </a:blipFill>
          <a:ln>
            <a:noFill/>
          </a:ln>
        </p:spPr>
      </p:sp>
      <p:sp>
        <p:nvSpPr>
          <p:cNvPr id="1088" name="Google Shape;1088;p91"/>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089" name="Google Shape;1089;p91"/>
          <p:cNvSpPr/>
          <p:nvPr/>
        </p:nvSpPr>
        <p:spPr>
          <a:xfrm rot="-5400000">
            <a:off x="52693" y="-52693"/>
            <a:ext cx="592955" cy="698342"/>
          </a:xfrm>
          <a:custGeom>
            <a:avLst/>
            <a:gdLst/>
            <a:ahLst/>
            <a:cxnLst/>
            <a:rect l="l" t="t" r="r" b="b"/>
            <a:pathLst>
              <a:path w="1185910" h="1396683" extrusionOk="0">
                <a:moveTo>
                  <a:pt x="0" y="0"/>
                </a:moveTo>
                <a:lnTo>
                  <a:pt x="1185910" y="0"/>
                </a:lnTo>
                <a:lnTo>
                  <a:pt x="1185910" y="1396682"/>
                </a:lnTo>
                <a:lnTo>
                  <a:pt x="0" y="1396682"/>
                </a:lnTo>
                <a:lnTo>
                  <a:pt x="0" y="0"/>
                </a:lnTo>
                <a:close/>
              </a:path>
            </a:pathLst>
          </a:custGeom>
          <a:blipFill rotWithShape="1">
            <a:blip r:embed="rId4">
              <a:alphaModFix/>
            </a:blip>
            <a:stretch>
              <a:fillRect/>
            </a:stretch>
          </a:blipFill>
          <a:ln>
            <a:noFill/>
          </a:ln>
        </p:spPr>
      </p:sp>
      <p:sp>
        <p:nvSpPr>
          <p:cNvPr id="1090" name="Google Shape;1090;p91"/>
          <p:cNvSpPr txBox="1"/>
          <p:nvPr/>
        </p:nvSpPr>
        <p:spPr>
          <a:xfrm>
            <a:off x="0" y="485552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091" name="Google Shape;1091;p91"/>
          <p:cNvSpPr>
            <a:spLocks noGrp="1"/>
          </p:cNvSpPr>
          <p:nvPr>
            <p:ph type="pic" idx="2"/>
          </p:nvPr>
        </p:nvSpPr>
        <p:spPr>
          <a:xfrm>
            <a:off x="4950475" y="194925"/>
            <a:ext cx="1582500" cy="1508400"/>
          </a:xfrm>
          <a:prstGeom prst="ellipse">
            <a:avLst/>
          </a:prstGeom>
          <a:noFill/>
          <a:ln>
            <a:noFill/>
          </a:ln>
        </p:spPr>
      </p:sp>
      <p:sp>
        <p:nvSpPr>
          <p:cNvPr id="1092" name="Google Shape;1092;p91"/>
          <p:cNvSpPr>
            <a:spLocks noGrp="1"/>
          </p:cNvSpPr>
          <p:nvPr>
            <p:ph type="pic" idx="3"/>
          </p:nvPr>
        </p:nvSpPr>
        <p:spPr>
          <a:xfrm>
            <a:off x="7241966" y="194925"/>
            <a:ext cx="1582500" cy="1508400"/>
          </a:xfrm>
          <a:prstGeom prst="ellipse">
            <a:avLst/>
          </a:prstGeom>
          <a:noFill/>
          <a:ln>
            <a:noFill/>
          </a:ln>
        </p:spPr>
      </p:sp>
      <p:sp>
        <p:nvSpPr>
          <p:cNvPr id="1093" name="Google Shape;1093;p91"/>
          <p:cNvSpPr>
            <a:spLocks noGrp="1"/>
          </p:cNvSpPr>
          <p:nvPr>
            <p:ph type="pic" idx="4"/>
          </p:nvPr>
        </p:nvSpPr>
        <p:spPr>
          <a:xfrm>
            <a:off x="4950475" y="2697690"/>
            <a:ext cx="1582500" cy="1508400"/>
          </a:xfrm>
          <a:prstGeom prst="ellipse">
            <a:avLst/>
          </a:prstGeom>
          <a:noFill/>
          <a:ln>
            <a:noFill/>
          </a:ln>
        </p:spPr>
      </p:sp>
      <p:sp>
        <p:nvSpPr>
          <p:cNvPr id="1094" name="Google Shape;1094;p91"/>
          <p:cNvSpPr>
            <a:spLocks noGrp="1"/>
          </p:cNvSpPr>
          <p:nvPr>
            <p:ph type="pic" idx="5"/>
          </p:nvPr>
        </p:nvSpPr>
        <p:spPr>
          <a:xfrm>
            <a:off x="7241966" y="2697690"/>
            <a:ext cx="1582500" cy="1508400"/>
          </a:xfrm>
          <a:prstGeom prst="ellipse">
            <a:avLst/>
          </a:prstGeom>
          <a:noFill/>
          <a:ln>
            <a:noFill/>
          </a:ln>
        </p:spPr>
      </p:sp>
      <p:sp>
        <p:nvSpPr>
          <p:cNvPr id="1095" name="Google Shape;1095;p91"/>
          <p:cNvSpPr txBox="1">
            <a:spLocks noGrp="1"/>
          </p:cNvSpPr>
          <p:nvPr>
            <p:ph type="title"/>
          </p:nvPr>
        </p:nvSpPr>
        <p:spPr>
          <a:xfrm>
            <a:off x="4950471" y="1848486"/>
            <a:ext cx="1582500" cy="231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1"/>
            </a:lvl1pPr>
            <a:lvl2pPr lvl="1">
              <a:spcBef>
                <a:spcPts val="0"/>
              </a:spcBef>
              <a:spcAft>
                <a:spcPts val="0"/>
              </a:spcAft>
              <a:buSzPts val="1500"/>
              <a:buNone/>
              <a:defRPr sz="1500" b="1"/>
            </a:lvl2pPr>
            <a:lvl3pPr lvl="2">
              <a:spcBef>
                <a:spcPts val="0"/>
              </a:spcBef>
              <a:spcAft>
                <a:spcPts val="0"/>
              </a:spcAft>
              <a:buSzPts val="1500"/>
              <a:buNone/>
              <a:defRPr sz="1500" b="1"/>
            </a:lvl3pPr>
            <a:lvl4pPr lvl="3">
              <a:spcBef>
                <a:spcPts val="0"/>
              </a:spcBef>
              <a:spcAft>
                <a:spcPts val="0"/>
              </a:spcAft>
              <a:buSzPts val="1500"/>
              <a:buNone/>
              <a:defRPr sz="1500" b="1"/>
            </a:lvl4pPr>
            <a:lvl5pPr lvl="4">
              <a:spcBef>
                <a:spcPts val="0"/>
              </a:spcBef>
              <a:spcAft>
                <a:spcPts val="0"/>
              </a:spcAft>
              <a:buSzPts val="1500"/>
              <a:buNone/>
              <a:defRPr sz="1500" b="1"/>
            </a:lvl5pPr>
            <a:lvl6pPr lvl="5">
              <a:spcBef>
                <a:spcPts val="0"/>
              </a:spcBef>
              <a:spcAft>
                <a:spcPts val="0"/>
              </a:spcAft>
              <a:buSzPts val="1500"/>
              <a:buNone/>
              <a:defRPr sz="1500" b="1"/>
            </a:lvl6pPr>
            <a:lvl7pPr lvl="6">
              <a:spcBef>
                <a:spcPts val="0"/>
              </a:spcBef>
              <a:spcAft>
                <a:spcPts val="0"/>
              </a:spcAft>
              <a:buSzPts val="1500"/>
              <a:buNone/>
              <a:defRPr sz="1500" b="1"/>
            </a:lvl7pPr>
            <a:lvl8pPr lvl="7">
              <a:spcBef>
                <a:spcPts val="0"/>
              </a:spcBef>
              <a:spcAft>
                <a:spcPts val="0"/>
              </a:spcAft>
              <a:buSzPts val="1500"/>
              <a:buNone/>
              <a:defRPr sz="1500" b="1"/>
            </a:lvl8pPr>
            <a:lvl9pPr lvl="8">
              <a:spcBef>
                <a:spcPts val="0"/>
              </a:spcBef>
              <a:spcAft>
                <a:spcPts val="0"/>
              </a:spcAft>
              <a:buSzPts val="1500"/>
              <a:buNone/>
              <a:defRPr sz="1500" b="1"/>
            </a:lvl9pPr>
          </a:lstStyle>
          <a:p>
            <a:endParaRPr/>
          </a:p>
        </p:txBody>
      </p:sp>
      <p:sp>
        <p:nvSpPr>
          <p:cNvPr id="1096" name="Google Shape;1096;p91"/>
          <p:cNvSpPr txBox="1">
            <a:spLocks noGrp="1"/>
          </p:cNvSpPr>
          <p:nvPr>
            <p:ph type="title" idx="6"/>
          </p:nvPr>
        </p:nvSpPr>
        <p:spPr>
          <a:xfrm>
            <a:off x="7238812" y="1798939"/>
            <a:ext cx="1582500" cy="231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1"/>
            </a:lvl1pPr>
            <a:lvl2pPr lvl="1">
              <a:spcBef>
                <a:spcPts val="0"/>
              </a:spcBef>
              <a:spcAft>
                <a:spcPts val="0"/>
              </a:spcAft>
              <a:buSzPts val="1500"/>
              <a:buNone/>
              <a:defRPr sz="1500" b="1"/>
            </a:lvl2pPr>
            <a:lvl3pPr lvl="2">
              <a:spcBef>
                <a:spcPts val="0"/>
              </a:spcBef>
              <a:spcAft>
                <a:spcPts val="0"/>
              </a:spcAft>
              <a:buSzPts val="1500"/>
              <a:buNone/>
              <a:defRPr sz="1500" b="1"/>
            </a:lvl3pPr>
            <a:lvl4pPr lvl="3">
              <a:spcBef>
                <a:spcPts val="0"/>
              </a:spcBef>
              <a:spcAft>
                <a:spcPts val="0"/>
              </a:spcAft>
              <a:buSzPts val="1500"/>
              <a:buNone/>
              <a:defRPr sz="1500" b="1"/>
            </a:lvl4pPr>
            <a:lvl5pPr lvl="4">
              <a:spcBef>
                <a:spcPts val="0"/>
              </a:spcBef>
              <a:spcAft>
                <a:spcPts val="0"/>
              </a:spcAft>
              <a:buSzPts val="1500"/>
              <a:buNone/>
              <a:defRPr sz="1500" b="1"/>
            </a:lvl5pPr>
            <a:lvl6pPr lvl="5">
              <a:spcBef>
                <a:spcPts val="0"/>
              </a:spcBef>
              <a:spcAft>
                <a:spcPts val="0"/>
              </a:spcAft>
              <a:buSzPts val="1500"/>
              <a:buNone/>
              <a:defRPr sz="1500" b="1"/>
            </a:lvl6pPr>
            <a:lvl7pPr lvl="6">
              <a:spcBef>
                <a:spcPts val="0"/>
              </a:spcBef>
              <a:spcAft>
                <a:spcPts val="0"/>
              </a:spcAft>
              <a:buSzPts val="1500"/>
              <a:buNone/>
              <a:defRPr sz="1500" b="1"/>
            </a:lvl7pPr>
            <a:lvl8pPr lvl="7">
              <a:spcBef>
                <a:spcPts val="0"/>
              </a:spcBef>
              <a:spcAft>
                <a:spcPts val="0"/>
              </a:spcAft>
              <a:buSzPts val="1500"/>
              <a:buNone/>
              <a:defRPr sz="1500" b="1"/>
            </a:lvl8pPr>
            <a:lvl9pPr lvl="8">
              <a:spcBef>
                <a:spcPts val="0"/>
              </a:spcBef>
              <a:spcAft>
                <a:spcPts val="0"/>
              </a:spcAft>
              <a:buSzPts val="1500"/>
              <a:buNone/>
              <a:defRPr sz="1500" b="1"/>
            </a:lvl9pPr>
          </a:lstStyle>
          <a:p>
            <a:endParaRPr/>
          </a:p>
        </p:txBody>
      </p:sp>
      <p:sp>
        <p:nvSpPr>
          <p:cNvPr id="1097" name="Google Shape;1097;p91"/>
          <p:cNvSpPr txBox="1">
            <a:spLocks noGrp="1"/>
          </p:cNvSpPr>
          <p:nvPr>
            <p:ph type="title" idx="7"/>
          </p:nvPr>
        </p:nvSpPr>
        <p:spPr>
          <a:xfrm>
            <a:off x="4950471" y="4323959"/>
            <a:ext cx="1582500" cy="231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1"/>
            </a:lvl1pPr>
            <a:lvl2pPr lvl="1">
              <a:spcBef>
                <a:spcPts val="0"/>
              </a:spcBef>
              <a:spcAft>
                <a:spcPts val="0"/>
              </a:spcAft>
              <a:buSzPts val="1500"/>
              <a:buNone/>
              <a:defRPr sz="1500" b="1"/>
            </a:lvl2pPr>
            <a:lvl3pPr lvl="2">
              <a:spcBef>
                <a:spcPts val="0"/>
              </a:spcBef>
              <a:spcAft>
                <a:spcPts val="0"/>
              </a:spcAft>
              <a:buSzPts val="1500"/>
              <a:buNone/>
              <a:defRPr sz="1500" b="1"/>
            </a:lvl3pPr>
            <a:lvl4pPr lvl="3">
              <a:spcBef>
                <a:spcPts val="0"/>
              </a:spcBef>
              <a:spcAft>
                <a:spcPts val="0"/>
              </a:spcAft>
              <a:buSzPts val="1500"/>
              <a:buNone/>
              <a:defRPr sz="1500" b="1"/>
            </a:lvl4pPr>
            <a:lvl5pPr lvl="4">
              <a:spcBef>
                <a:spcPts val="0"/>
              </a:spcBef>
              <a:spcAft>
                <a:spcPts val="0"/>
              </a:spcAft>
              <a:buSzPts val="1500"/>
              <a:buNone/>
              <a:defRPr sz="1500" b="1"/>
            </a:lvl5pPr>
            <a:lvl6pPr lvl="5">
              <a:spcBef>
                <a:spcPts val="0"/>
              </a:spcBef>
              <a:spcAft>
                <a:spcPts val="0"/>
              </a:spcAft>
              <a:buSzPts val="1500"/>
              <a:buNone/>
              <a:defRPr sz="1500" b="1"/>
            </a:lvl6pPr>
            <a:lvl7pPr lvl="6">
              <a:spcBef>
                <a:spcPts val="0"/>
              </a:spcBef>
              <a:spcAft>
                <a:spcPts val="0"/>
              </a:spcAft>
              <a:buSzPts val="1500"/>
              <a:buNone/>
              <a:defRPr sz="1500" b="1"/>
            </a:lvl7pPr>
            <a:lvl8pPr lvl="7">
              <a:spcBef>
                <a:spcPts val="0"/>
              </a:spcBef>
              <a:spcAft>
                <a:spcPts val="0"/>
              </a:spcAft>
              <a:buSzPts val="1500"/>
              <a:buNone/>
              <a:defRPr sz="1500" b="1"/>
            </a:lvl8pPr>
            <a:lvl9pPr lvl="8">
              <a:spcBef>
                <a:spcPts val="0"/>
              </a:spcBef>
              <a:spcAft>
                <a:spcPts val="0"/>
              </a:spcAft>
              <a:buSzPts val="1500"/>
              <a:buNone/>
              <a:defRPr sz="1500" b="1"/>
            </a:lvl9pPr>
          </a:lstStyle>
          <a:p>
            <a:endParaRPr/>
          </a:p>
        </p:txBody>
      </p:sp>
      <p:sp>
        <p:nvSpPr>
          <p:cNvPr id="1098" name="Google Shape;1098;p91"/>
          <p:cNvSpPr txBox="1">
            <a:spLocks noGrp="1"/>
          </p:cNvSpPr>
          <p:nvPr>
            <p:ph type="title" idx="8"/>
          </p:nvPr>
        </p:nvSpPr>
        <p:spPr>
          <a:xfrm>
            <a:off x="7240397" y="4323959"/>
            <a:ext cx="1582500" cy="231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500"/>
              <a:buNone/>
              <a:defRPr sz="1500" b="1"/>
            </a:lvl1pPr>
            <a:lvl2pPr lvl="1">
              <a:spcBef>
                <a:spcPts val="0"/>
              </a:spcBef>
              <a:spcAft>
                <a:spcPts val="0"/>
              </a:spcAft>
              <a:buSzPts val="1500"/>
              <a:buNone/>
              <a:defRPr sz="1500" b="1"/>
            </a:lvl2pPr>
            <a:lvl3pPr lvl="2">
              <a:spcBef>
                <a:spcPts val="0"/>
              </a:spcBef>
              <a:spcAft>
                <a:spcPts val="0"/>
              </a:spcAft>
              <a:buSzPts val="1500"/>
              <a:buNone/>
              <a:defRPr sz="1500" b="1"/>
            </a:lvl3pPr>
            <a:lvl4pPr lvl="3">
              <a:spcBef>
                <a:spcPts val="0"/>
              </a:spcBef>
              <a:spcAft>
                <a:spcPts val="0"/>
              </a:spcAft>
              <a:buSzPts val="1500"/>
              <a:buNone/>
              <a:defRPr sz="1500" b="1"/>
            </a:lvl4pPr>
            <a:lvl5pPr lvl="4">
              <a:spcBef>
                <a:spcPts val="0"/>
              </a:spcBef>
              <a:spcAft>
                <a:spcPts val="0"/>
              </a:spcAft>
              <a:buSzPts val="1500"/>
              <a:buNone/>
              <a:defRPr sz="1500" b="1"/>
            </a:lvl5pPr>
            <a:lvl6pPr lvl="5">
              <a:spcBef>
                <a:spcPts val="0"/>
              </a:spcBef>
              <a:spcAft>
                <a:spcPts val="0"/>
              </a:spcAft>
              <a:buSzPts val="1500"/>
              <a:buNone/>
              <a:defRPr sz="1500" b="1"/>
            </a:lvl6pPr>
            <a:lvl7pPr lvl="6">
              <a:spcBef>
                <a:spcPts val="0"/>
              </a:spcBef>
              <a:spcAft>
                <a:spcPts val="0"/>
              </a:spcAft>
              <a:buSzPts val="1500"/>
              <a:buNone/>
              <a:defRPr sz="1500" b="1"/>
            </a:lvl7pPr>
            <a:lvl8pPr lvl="7">
              <a:spcBef>
                <a:spcPts val="0"/>
              </a:spcBef>
              <a:spcAft>
                <a:spcPts val="0"/>
              </a:spcAft>
              <a:buSzPts val="1500"/>
              <a:buNone/>
              <a:defRPr sz="1500" b="1"/>
            </a:lvl8pPr>
            <a:lvl9pPr lvl="8">
              <a:spcBef>
                <a:spcPts val="0"/>
              </a:spcBef>
              <a:spcAft>
                <a:spcPts val="0"/>
              </a:spcAft>
              <a:buSzPts val="1500"/>
              <a:buNone/>
              <a:defRPr sz="1500" b="1"/>
            </a:lvl9pPr>
          </a:lstStyle>
          <a:p>
            <a:endParaRPr/>
          </a:p>
        </p:txBody>
      </p:sp>
      <p:sp>
        <p:nvSpPr>
          <p:cNvPr id="1099" name="Google Shape;1099;p91"/>
          <p:cNvSpPr txBox="1">
            <a:spLocks noGrp="1"/>
          </p:cNvSpPr>
          <p:nvPr>
            <p:ph type="title" idx="9"/>
          </p:nvPr>
        </p:nvSpPr>
        <p:spPr>
          <a:xfrm>
            <a:off x="508700" y="424275"/>
            <a:ext cx="3717000" cy="5871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0" name="Google Shape;1100;p91"/>
          <p:cNvSpPr txBox="1">
            <a:spLocks noGrp="1"/>
          </p:cNvSpPr>
          <p:nvPr>
            <p:ph type="body" idx="1"/>
          </p:nvPr>
        </p:nvSpPr>
        <p:spPr>
          <a:xfrm>
            <a:off x="508700" y="1170513"/>
            <a:ext cx="3717000" cy="21420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3">
  <p:cSld name="CUSTOM_3">
    <p:spTree>
      <p:nvGrpSpPr>
        <p:cNvPr id="1" name="Shape 151"/>
        <p:cNvGrpSpPr/>
        <p:nvPr/>
      </p:nvGrpSpPr>
      <p:grpSpPr>
        <a:xfrm>
          <a:off x="0" y="0"/>
          <a:ext cx="0" cy="0"/>
          <a:chOff x="0" y="0"/>
          <a:chExt cx="0" cy="0"/>
        </a:xfrm>
      </p:grpSpPr>
      <p:sp>
        <p:nvSpPr>
          <p:cNvPr id="152" name="Google Shape;152;p10"/>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53" name="Google Shape;153;p10"/>
          <p:cNvGrpSpPr/>
          <p:nvPr/>
        </p:nvGrpSpPr>
        <p:grpSpPr>
          <a:xfrm>
            <a:off x="1757546" y="-72333"/>
            <a:ext cx="7386697" cy="5216002"/>
            <a:chOff x="0" y="-38100"/>
            <a:chExt cx="3890807" cy="2747433"/>
          </a:xfrm>
        </p:grpSpPr>
        <p:sp>
          <p:nvSpPr>
            <p:cNvPr id="154" name="Google Shape;154;p10"/>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55" name="Google Shape;155;p10"/>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6" name="Google Shape;156;p10"/>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57" name="Google Shape;157;p10"/>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58" name="Google Shape;158;p10"/>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10"/>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rtl="0">
              <a:spcBef>
                <a:spcPts val="0"/>
              </a:spcBef>
              <a:spcAft>
                <a:spcPts val="0"/>
              </a:spcAft>
              <a:buSzPts val="1500"/>
              <a:buFont typeface="Barlow"/>
              <a:buChar char="●"/>
              <a:defRPr sz="1500">
                <a:latin typeface="Barlow"/>
                <a:ea typeface="Barlow"/>
                <a:cs typeface="Barlow"/>
                <a:sym typeface="Barlow"/>
              </a:defRPr>
            </a:lvl1pPr>
            <a:lvl2pPr marL="914400" lvl="1" indent="-323850" rtl="0">
              <a:spcBef>
                <a:spcPts val="0"/>
              </a:spcBef>
              <a:spcAft>
                <a:spcPts val="0"/>
              </a:spcAft>
              <a:buSzPts val="1500"/>
              <a:buFont typeface="Barlow"/>
              <a:buChar char="○"/>
              <a:defRPr sz="1500">
                <a:latin typeface="Barlow"/>
                <a:ea typeface="Barlow"/>
                <a:cs typeface="Barlow"/>
                <a:sym typeface="Barlow"/>
              </a:defRPr>
            </a:lvl2pPr>
            <a:lvl3pPr marL="1371600" lvl="2" indent="-323850" rtl="0">
              <a:spcBef>
                <a:spcPts val="0"/>
              </a:spcBef>
              <a:spcAft>
                <a:spcPts val="0"/>
              </a:spcAft>
              <a:buSzPts val="1500"/>
              <a:buFont typeface="Barlow"/>
              <a:buChar char="■"/>
              <a:defRPr sz="1500">
                <a:latin typeface="Barlow"/>
                <a:ea typeface="Barlow"/>
                <a:cs typeface="Barlow"/>
                <a:sym typeface="Barlow"/>
              </a:defRPr>
            </a:lvl3pPr>
            <a:lvl4pPr marL="1828800" lvl="3" indent="-323850" rtl="0">
              <a:spcBef>
                <a:spcPts val="0"/>
              </a:spcBef>
              <a:spcAft>
                <a:spcPts val="0"/>
              </a:spcAft>
              <a:buSzPts val="1500"/>
              <a:buFont typeface="Barlow"/>
              <a:buChar char="●"/>
              <a:defRPr sz="1500">
                <a:latin typeface="Barlow"/>
                <a:ea typeface="Barlow"/>
                <a:cs typeface="Barlow"/>
                <a:sym typeface="Barlow"/>
              </a:defRPr>
            </a:lvl4pPr>
            <a:lvl5pPr marL="2286000" lvl="4" indent="-323850" rtl="0">
              <a:spcBef>
                <a:spcPts val="0"/>
              </a:spcBef>
              <a:spcAft>
                <a:spcPts val="0"/>
              </a:spcAft>
              <a:buSzPts val="1500"/>
              <a:buFont typeface="Barlow"/>
              <a:buChar char="○"/>
              <a:defRPr sz="1500">
                <a:latin typeface="Barlow"/>
                <a:ea typeface="Barlow"/>
                <a:cs typeface="Barlow"/>
                <a:sym typeface="Barlow"/>
              </a:defRPr>
            </a:lvl5pPr>
            <a:lvl6pPr marL="2743200" lvl="5" indent="-323850" rtl="0">
              <a:spcBef>
                <a:spcPts val="0"/>
              </a:spcBef>
              <a:spcAft>
                <a:spcPts val="0"/>
              </a:spcAft>
              <a:buSzPts val="1500"/>
              <a:buFont typeface="Barlow"/>
              <a:buChar char="■"/>
              <a:defRPr sz="1500">
                <a:latin typeface="Barlow"/>
                <a:ea typeface="Barlow"/>
                <a:cs typeface="Barlow"/>
                <a:sym typeface="Barlow"/>
              </a:defRPr>
            </a:lvl6pPr>
            <a:lvl7pPr marL="3200400" lvl="6" indent="-323850" rtl="0">
              <a:spcBef>
                <a:spcPts val="0"/>
              </a:spcBef>
              <a:spcAft>
                <a:spcPts val="0"/>
              </a:spcAft>
              <a:buSzPts val="1500"/>
              <a:buFont typeface="Barlow"/>
              <a:buChar char="●"/>
              <a:defRPr sz="1500">
                <a:latin typeface="Barlow"/>
                <a:ea typeface="Barlow"/>
                <a:cs typeface="Barlow"/>
                <a:sym typeface="Barlow"/>
              </a:defRPr>
            </a:lvl7pPr>
            <a:lvl8pPr marL="3657600" lvl="7" indent="-323850" rtl="0">
              <a:spcBef>
                <a:spcPts val="0"/>
              </a:spcBef>
              <a:spcAft>
                <a:spcPts val="0"/>
              </a:spcAft>
              <a:buSzPts val="1500"/>
              <a:buFont typeface="Barlow"/>
              <a:buChar char="○"/>
              <a:defRPr sz="1500">
                <a:latin typeface="Barlow"/>
                <a:ea typeface="Barlow"/>
                <a:cs typeface="Barlow"/>
                <a:sym typeface="Barlow"/>
              </a:defRPr>
            </a:lvl8pPr>
            <a:lvl9pPr marL="4114800" lvl="8" indent="-323850" rtl="0">
              <a:spcBef>
                <a:spcPts val="0"/>
              </a:spcBef>
              <a:spcAft>
                <a:spcPts val="0"/>
              </a:spcAft>
              <a:buSzPts val="1500"/>
              <a:buFont typeface="Barlow"/>
              <a:buChar char="■"/>
              <a:defRPr sz="1500">
                <a:latin typeface="Barlow"/>
                <a:ea typeface="Barlow"/>
                <a:cs typeface="Barlow"/>
                <a:sym typeface="Barlow"/>
              </a:defRPr>
            </a:lvl9pPr>
          </a:lstStyle>
          <a:p>
            <a:endParaRPr/>
          </a:p>
        </p:txBody>
      </p:sp>
      <p:sp>
        <p:nvSpPr>
          <p:cNvPr id="160" name="Google Shape;160;p10"/>
          <p:cNvSpPr txBox="1"/>
          <p:nvPr/>
        </p:nvSpPr>
        <p:spPr>
          <a:xfrm>
            <a:off x="1716875"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©2025 Watermark Insights, LLC. All Rights Reserved.</a:t>
            </a:r>
            <a:endParaRPr sz="70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slide 1" type="titleOnly">
  <p:cSld name="TITLE_ONLY">
    <p:spTree>
      <p:nvGrpSpPr>
        <p:cNvPr id="1" name="Shape 1101"/>
        <p:cNvGrpSpPr/>
        <p:nvPr/>
      </p:nvGrpSpPr>
      <p:grpSpPr>
        <a:xfrm>
          <a:off x="0" y="0"/>
          <a:ext cx="0" cy="0"/>
          <a:chOff x="0" y="0"/>
          <a:chExt cx="0" cy="0"/>
        </a:xfrm>
      </p:grpSpPr>
      <p:sp>
        <p:nvSpPr>
          <p:cNvPr id="1102" name="Google Shape;1102;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103" name="Google Shape;1103;p92"/>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104" name="Google Shape;1104;p92"/>
          <p:cNvGrpSpPr/>
          <p:nvPr/>
        </p:nvGrpSpPr>
        <p:grpSpPr>
          <a:xfrm>
            <a:off x="1757546" y="-72333"/>
            <a:ext cx="7386697" cy="5216002"/>
            <a:chOff x="0" y="-38100"/>
            <a:chExt cx="3890807" cy="2747433"/>
          </a:xfrm>
        </p:grpSpPr>
        <p:sp>
          <p:nvSpPr>
            <p:cNvPr id="1105" name="Google Shape;1105;p92"/>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106" name="Google Shape;1106;p92"/>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07" name="Google Shape;1107;p92"/>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08" name="Google Shape;1108;p92"/>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109" name="Google Shape;1109;p92"/>
          <p:cNvSpPr txBox="1"/>
          <p:nvPr/>
        </p:nvSpPr>
        <p:spPr>
          <a:xfrm>
            <a:off x="1757550"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10" name="Google Shape;1110;p92"/>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11" name="Google Shape;1111;p92"/>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slide 2">
  <p:cSld name="ONE_COLUMN_TEXT">
    <p:spTree>
      <p:nvGrpSpPr>
        <p:cNvPr id="1" name="Shape 1112"/>
        <p:cNvGrpSpPr/>
        <p:nvPr/>
      </p:nvGrpSpPr>
      <p:grpSpPr>
        <a:xfrm>
          <a:off x="0" y="0"/>
          <a:ext cx="0" cy="0"/>
          <a:chOff x="0" y="0"/>
          <a:chExt cx="0" cy="0"/>
        </a:xfrm>
      </p:grpSpPr>
      <p:sp>
        <p:nvSpPr>
          <p:cNvPr id="1113" name="Google Shape;1113;p93"/>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sp>
        <p:nvSpPr>
          <p:cNvPr id="1114" name="Google Shape;1114;p9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15" name="Google Shape;1115;p93"/>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grpSp>
        <p:nvGrpSpPr>
          <p:cNvPr id="1116" name="Google Shape;1116;p93"/>
          <p:cNvGrpSpPr/>
          <p:nvPr/>
        </p:nvGrpSpPr>
        <p:grpSpPr>
          <a:xfrm>
            <a:off x="1757546" y="-72333"/>
            <a:ext cx="7386697" cy="5216002"/>
            <a:chOff x="0" y="-38100"/>
            <a:chExt cx="3890807" cy="2747433"/>
          </a:xfrm>
        </p:grpSpPr>
        <p:sp>
          <p:nvSpPr>
            <p:cNvPr id="1117" name="Google Shape;1117;p93"/>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118" name="Google Shape;1118;p93"/>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19" name="Google Shape;1119;p93"/>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20" name="Google Shape;1120;p93"/>
          <p:cNvSpPr txBox="1"/>
          <p:nvPr/>
        </p:nvSpPr>
        <p:spPr>
          <a:xfrm>
            <a:off x="1757550"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21" name="Google Shape;1121;p93"/>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22" name="Google Shape;1122;p93"/>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slide 3">
  <p:cSld name="CUSTOM_3">
    <p:spTree>
      <p:nvGrpSpPr>
        <p:cNvPr id="1" name="Shape 1123"/>
        <p:cNvGrpSpPr/>
        <p:nvPr/>
      </p:nvGrpSpPr>
      <p:grpSpPr>
        <a:xfrm>
          <a:off x="0" y="0"/>
          <a:ext cx="0" cy="0"/>
          <a:chOff x="0" y="0"/>
          <a:chExt cx="0" cy="0"/>
        </a:xfrm>
      </p:grpSpPr>
      <p:sp>
        <p:nvSpPr>
          <p:cNvPr id="1124" name="Google Shape;1124;p94"/>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125" name="Google Shape;1125;p94"/>
          <p:cNvGrpSpPr/>
          <p:nvPr/>
        </p:nvGrpSpPr>
        <p:grpSpPr>
          <a:xfrm>
            <a:off x="1757546" y="-72333"/>
            <a:ext cx="7386697" cy="5216002"/>
            <a:chOff x="0" y="-38100"/>
            <a:chExt cx="3890807" cy="2747433"/>
          </a:xfrm>
        </p:grpSpPr>
        <p:sp>
          <p:nvSpPr>
            <p:cNvPr id="1126" name="Google Shape;1126;p94"/>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127" name="Google Shape;1127;p94"/>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28" name="Google Shape;1128;p94"/>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29" name="Google Shape;1129;p94"/>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130" name="Google Shape;1130;p94"/>
          <p:cNvSpPr txBox="1"/>
          <p:nvPr/>
        </p:nvSpPr>
        <p:spPr>
          <a:xfrm>
            <a:off x="1757550"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31" name="Google Shape;1131;p94"/>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32" name="Google Shape;1132;p94"/>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ntent slide 4">
  <p:cSld name="CUSTOM_4">
    <p:spTree>
      <p:nvGrpSpPr>
        <p:cNvPr id="1" name="Shape 1133"/>
        <p:cNvGrpSpPr/>
        <p:nvPr/>
      </p:nvGrpSpPr>
      <p:grpSpPr>
        <a:xfrm>
          <a:off x="0" y="0"/>
          <a:ext cx="0" cy="0"/>
          <a:chOff x="0" y="0"/>
          <a:chExt cx="0" cy="0"/>
        </a:xfrm>
      </p:grpSpPr>
      <p:sp>
        <p:nvSpPr>
          <p:cNvPr id="1134" name="Google Shape;1134;p95"/>
          <p:cNvSpPr/>
          <p:nvPr/>
        </p:nvSpPr>
        <p:spPr>
          <a:xfrm>
            <a:off x="0" y="0"/>
            <a:ext cx="1328902" cy="1328902"/>
          </a:xfrm>
          <a:custGeom>
            <a:avLst/>
            <a:gdLst/>
            <a:ahLst/>
            <a:cxnLst/>
            <a:rect l="l" t="t" r="r" b="b"/>
            <a:pathLst>
              <a:path w="2657803" h="2657803" extrusionOk="0">
                <a:moveTo>
                  <a:pt x="0" y="0"/>
                </a:moveTo>
                <a:lnTo>
                  <a:pt x="2657803" y="0"/>
                </a:lnTo>
                <a:lnTo>
                  <a:pt x="2657803" y="2657803"/>
                </a:lnTo>
                <a:lnTo>
                  <a:pt x="0" y="2657803"/>
                </a:lnTo>
                <a:lnTo>
                  <a:pt x="0" y="0"/>
                </a:lnTo>
                <a:close/>
              </a:path>
            </a:pathLst>
          </a:custGeom>
          <a:blipFill rotWithShape="1">
            <a:blip r:embed="rId2">
              <a:alphaModFix/>
            </a:blip>
            <a:stretch>
              <a:fillRect/>
            </a:stretch>
          </a:blipFill>
          <a:ln>
            <a:noFill/>
          </a:ln>
        </p:spPr>
      </p:sp>
      <p:grpSp>
        <p:nvGrpSpPr>
          <p:cNvPr id="1135" name="Google Shape;1135;p95"/>
          <p:cNvGrpSpPr/>
          <p:nvPr/>
        </p:nvGrpSpPr>
        <p:grpSpPr>
          <a:xfrm>
            <a:off x="1757546" y="-72333"/>
            <a:ext cx="7386697" cy="5216002"/>
            <a:chOff x="0" y="-38100"/>
            <a:chExt cx="3890807" cy="2747433"/>
          </a:xfrm>
        </p:grpSpPr>
        <p:sp>
          <p:nvSpPr>
            <p:cNvPr id="1136" name="Google Shape;1136;p95"/>
            <p:cNvSpPr/>
            <p:nvPr/>
          </p:nvSpPr>
          <p:spPr>
            <a:xfrm>
              <a:off x="0" y="0"/>
              <a:ext cx="3890807" cy="2709333"/>
            </a:xfrm>
            <a:custGeom>
              <a:avLst/>
              <a:gdLst/>
              <a:ahLst/>
              <a:cxnLst/>
              <a:rect l="l" t="t" r="r" b="b"/>
              <a:pathLst>
                <a:path w="3890807" h="2709333" extrusionOk="0">
                  <a:moveTo>
                    <a:pt x="0" y="0"/>
                  </a:moveTo>
                  <a:lnTo>
                    <a:pt x="3890807" y="0"/>
                  </a:lnTo>
                  <a:lnTo>
                    <a:pt x="3890807" y="2709333"/>
                  </a:lnTo>
                  <a:lnTo>
                    <a:pt x="0" y="2709333"/>
                  </a:lnTo>
                  <a:close/>
                </a:path>
              </a:pathLst>
            </a:custGeom>
            <a:solidFill>
              <a:srgbClr val="FFFFFF"/>
            </a:solidFill>
            <a:ln>
              <a:noFill/>
            </a:ln>
          </p:spPr>
        </p:sp>
        <p:sp>
          <p:nvSpPr>
            <p:cNvPr id="1137" name="Google Shape;1137;p95"/>
            <p:cNvSpPr txBox="1"/>
            <p:nvPr/>
          </p:nvSpPr>
          <p:spPr>
            <a:xfrm>
              <a:off x="0" y="-38100"/>
              <a:ext cx="38907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243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38" name="Google Shape;1138;p95"/>
          <p:cNvSpPr/>
          <p:nvPr/>
        </p:nvSpPr>
        <p:spPr>
          <a:xfrm>
            <a:off x="7696418"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39" name="Google Shape;1139;p95"/>
          <p:cNvSpPr/>
          <p:nvPr/>
        </p:nvSpPr>
        <p:spPr>
          <a:xfrm rot="10800000">
            <a:off x="0" y="1412170"/>
            <a:ext cx="1159580" cy="1159580"/>
          </a:xfrm>
          <a:custGeom>
            <a:avLst/>
            <a:gdLst/>
            <a:ahLst/>
            <a:cxnLst/>
            <a:rect l="l" t="t" r="r" b="b"/>
            <a:pathLst>
              <a:path w="2319160" h="2319160" extrusionOk="0">
                <a:moveTo>
                  <a:pt x="0" y="0"/>
                </a:moveTo>
                <a:lnTo>
                  <a:pt x="2319160" y="0"/>
                </a:lnTo>
                <a:lnTo>
                  <a:pt x="2319160" y="2319160"/>
                </a:lnTo>
                <a:lnTo>
                  <a:pt x="0" y="2319160"/>
                </a:lnTo>
                <a:lnTo>
                  <a:pt x="0" y="0"/>
                </a:lnTo>
                <a:close/>
              </a:path>
            </a:pathLst>
          </a:custGeom>
          <a:blipFill rotWithShape="1">
            <a:blip r:embed="rId4">
              <a:alphaModFix/>
            </a:blip>
            <a:stretch>
              <a:fillRect/>
            </a:stretch>
          </a:blipFill>
          <a:ln>
            <a:noFill/>
          </a:ln>
        </p:spPr>
      </p:sp>
      <p:sp>
        <p:nvSpPr>
          <p:cNvPr id="1140" name="Google Shape;1140;p95"/>
          <p:cNvSpPr txBox="1"/>
          <p:nvPr/>
        </p:nvSpPr>
        <p:spPr>
          <a:xfrm>
            <a:off x="1757550" y="48511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41" name="Google Shape;1141;p95"/>
          <p:cNvSpPr txBox="1">
            <a:spLocks noGrp="1"/>
          </p:cNvSpPr>
          <p:nvPr>
            <p:ph type="title"/>
          </p:nvPr>
        </p:nvSpPr>
        <p:spPr>
          <a:xfrm>
            <a:off x="2051050" y="330200"/>
            <a:ext cx="48483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42" name="Google Shape;1142;p95"/>
          <p:cNvSpPr txBox="1">
            <a:spLocks noGrp="1"/>
          </p:cNvSpPr>
          <p:nvPr>
            <p:ph type="body" idx="1"/>
          </p:nvPr>
        </p:nvSpPr>
        <p:spPr>
          <a:xfrm>
            <a:off x="2136775" y="1171550"/>
            <a:ext cx="62691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customizable slide 1">
  <p:cSld name="MAIN_POINT">
    <p:spTree>
      <p:nvGrpSpPr>
        <p:cNvPr id="1" name="Shape 1143"/>
        <p:cNvGrpSpPr/>
        <p:nvPr/>
      </p:nvGrpSpPr>
      <p:grpSpPr>
        <a:xfrm>
          <a:off x="0" y="0"/>
          <a:ext cx="0" cy="0"/>
          <a:chOff x="0" y="0"/>
          <a:chExt cx="0" cy="0"/>
        </a:xfrm>
      </p:grpSpPr>
      <p:grpSp>
        <p:nvGrpSpPr>
          <p:cNvPr id="1144" name="Google Shape;1144;p96"/>
          <p:cNvGrpSpPr/>
          <p:nvPr/>
        </p:nvGrpSpPr>
        <p:grpSpPr>
          <a:xfrm>
            <a:off x="0" y="0"/>
            <a:ext cx="1114588" cy="1116021"/>
            <a:chOff x="0" y="0"/>
            <a:chExt cx="2972235" cy="2976057"/>
          </a:xfrm>
        </p:grpSpPr>
        <p:grpSp>
          <p:nvGrpSpPr>
            <p:cNvPr id="1145" name="Google Shape;1145;p96"/>
            <p:cNvGrpSpPr/>
            <p:nvPr/>
          </p:nvGrpSpPr>
          <p:grpSpPr>
            <a:xfrm>
              <a:off x="0" y="0"/>
              <a:ext cx="2972235" cy="2976057"/>
              <a:chOff x="0" y="0"/>
              <a:chExt cx="783900" cy="784908"/>
            </a:xfrm>
          </p:grpSpPr>
          <p:sp>
            <p:nvSpPr>
              <p:cNvPr id="1146" name="Google Shape;1146;p96"/>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FCDAB1"/>
              </a:solidFill>
              <a:ln>
                <a:noFill/>
              </a:ln>
            </p:spPr>
          </p:sp>
          <p:sp>
            <p:nvSpPr>
              <p:cNvPr id="1147" name="Google Shape;1147;p96"/>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48" name="Google Shape;1148;p96"/>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149" name="Google Shape;1149;p96"/>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50" name="Google Shape;1150;p96"/>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51" name="Google Shape;1151;p96"/>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2" name="Google Shape;1152;p96"/>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customizable slide 2">
  <p:cSld name="SECTION_TITLE_AND_DESCRIPTION">
    <p:spTree>
      <p:nvGrpSpPr>
        <p:cNvPr id="1" name="Shape 1153"/>
        <p:cNvGrpSpPr/>
        <p:nvPr/>
      </p:nvGrpSpPr>
      <p:grpSpPr>
        <a:xfrm>
          <a:off x="0" y="0"/>
          <a:ext cx="0" cy="0"/>
          <a:chOff x="0" y="0"/>
          <a:chExt cx="0" cy="0"/>
        </a:xfrm>
      </p:grpSpPr>
      <p:grpSp>
        <p:nvGrpSpPr>
          <p:cNvPr id="1154" name="Google Shape;1154;p97"/>
          <p:cNvGrpSpPr/>
          <p:nvPr/>
        </p:nvGrpSpPr>
        <p:grpSpPr>
          <a:xfrm>
            <a:off x="0" y="0"/>
            <a:ext cx="1114588" cy="1116021"/>
            <a:chOff x="0" y="0"/>
            <a:chExt cx="2972235" cy="2976057"/>
          </a:xfrm>
        </p:grpSpPr>
        <p:grpSp>
          <p:nvGrpSpPr>
            <p:cNvPr id="1155" name="Google Shape;1155;p97"/>
            <p:cNvGrpSpPr/>
            <p:nvPr/>
          </p:nvGrpSpPr>
          <p:grpSpPr>
            <a:xfrm>
              <a:off x="0" y="0"/>
              <a:ext cx="2972235" cy="2976057"/>
              <a:chOff x="0" y="0"/>
              <a:chExt cx="783900" cy="784908"/>
            </a:xfrm>
          </p:grpSpPr>
          <p:sp>
            <p:nvSpPr>
              <p:cNvPr id="1156" name="Google Shape;1156;p97"/>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EEF1C6"/>
              </a:solidFill>
              <a:ln>
                <a:noFill/>
              </a:ln>
            </p:spPr>
          </p:sp>
          <p:sp>
            <p:nvSpPr>
              <p:cNvPr id="1157" name="Google Shape;1157;p97"/>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58" name="Google Shape;1158;p97"/>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159" name="Google Shape;1159;p97"/>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60" name="Google Shape;1160;p97"/>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61" name="Google Shape;1161;p97"/>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62" name="Google Shape;1162;p97"/>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customizable slide 3">
  <p:cSld name="CAPTION_ONLY">
    <p:spTree>
      <p:nvGrpSpPr>
        <p:cNvPr id="1" name="Shape 1163"/>
        <p:cNvGrpSpPr/>
        <p:nvPr/>
      </p:nvGrpSpPr>
      <p:grpSpPr>
        <a:xfrm>
          <a:off x="0" y="0"/>
          <a:ext cx="0" cy="0"/>
          <a:chOff x="0" y="0"/>
          <a:chExt cx="0" cy="0"/>
        </a:xfrm>
      </p:grpSpPr>
      <p:sp>
        <p:nvSpPr>
          <p:cNvPr id="1164" name="Google Shape;1164;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165" name="Google Shape;1165;p98"/>
          <p:cNvGrpSpPr/>
          <p:nvPr/>
        </p:nvGrpSpPr>
        <p:grpSpPr>
          <a:xfrm>
            <a:off x="0" y="0"/>
            <a:ext cx="1114588" cy="1116021"/>
            <a:chOff x="0" y="0"/>
            <a:chExt cx="2972235" cy="2976057"/>
          </a:xfrm>
        </p:grpSpPr>
        <p:grpSp>
          <p:nvGrpSpPr>
            <p:cNvPr id="1166" name="Google Shape;1166;p98"/>
            <p:cNvGrpSpPr/>
            <p:nvPr/>
          </p:nvGrpSpPr>
          <p:grpSpPr>
            <a:xfrm>
              <a:off x="0" y="0"/>
              <a:ext cx="2972235" cy="2976057"/>
              <a:chOff x="0" y="0"/>
              <a:chExt cx="783900" cy="784908"/>
            </a:xfrm>
          </p:grpSpPr>
          <p:sp>
            <p:nvSpPr>
              <p:cNvPr id="1167" name="Google Shape;1167;p98"/>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AEB9E7"/>
              </a:solidFill>
              <a:ln>
                <a:noFill/>
              </a:ln>
            </p:spPr>
          </p:sp>
          <p:sp>
            <p:nvSpPr>
              <p:cNvPr id="1168" name="Google Shape;1168;p98"/>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69" name="Google Shape;1169;p98"/>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170" name="Google Shape;1170;p98"/>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71" name="Google Shape;1171;p98"/>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72" name="Google Shape;1172;p98"/>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3" name="Google Shape;1173;p98"/>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customizable slide 4">
  <p:cSld name="CUSTOM_5">
    <p:spTree>
      <p:nvGrpSpPr>
        <p:cNvPr id="1" name="Shape 1174"/>
        <p:cNvGrpSpPr/>
        <p:nvPr/>
      </p:nvGrpSpPr>
      <p:grpSpPr>
        <a:xfrm>
          <a:off x="0" y="0"/>
          <a:ext cx="0" cy="0"/>
          <a:chOff x="0" y="0"/>
          <a:chExt cx="0" cy="0"/>
        </a:xfrm>
      </p:grpSpPr>
      <p:grpSp>
        <p:nvGrpSpPr>
          <p:cNvPr id="1175" name="Google Shape;1175;p99"/>
          <p:cNvGrpSpPr/>
          <p:nvPr/>
        </p:nvGrpSpPr>
        <p:grpSpPr>
          <a:xfrm>
            <a:off x="0" y="0"/>
            <a:ext cx="1114588" cy="1116021"/>
            <a:chOff x="0" y="0"/>
            <a:chExt cx="2972235" cy="2976057"/>
          </a:xfrm>
        </p:grpSpPr>
        <p:grpSp>
          <p:nvGrpSpPr>
            <p:cNvPr id="1176" name="Google Shape;1176;p99"/>
            <p:cNvGrpSpPr/>
            <p:nvPr/>
          </p:nvGrpSpPr>
          <p:grpSpPr>
            <a:xfrm>
              <a:off x="0" y="0"/>
              <a:ext cx="2972235" cy="2976057"/>
              <a:chOff x="0" y="0"/>
              <a:chExt cx="783900" cy="784908"/>
            </a:xfrm>
          </p:grpSpPr>
          <p:sp>
            <p:nvSpPr>
              <p:cNvPr id="1177" name="Google Shape;1177;p99"/>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1178" name="Google Shape;1178;p99"/>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79" name="Google Shape;1179;p99"/>
            <p:cNvSpPr/>
            <p:nvPr/>
          </p:nvSpPr>
          <p:spPr>
            <a:xfrm>
              <a:off x="179909" y="270003"/>
              <a:ext cx="2606675" cy="2436056"/>
            </a:xfrm>
            <a:custGeom>
              <a:avLst/>
              <a:gdLst/>
              <a:ahLst/>
              <a:cxnLst/>
              <a:rect l="l" t="t" r="r" b="b"/>
              <a:pathLst>
                <a:path w="2606675" h="2436056" extrusionOk="0">
                  <a:moveTo>
                    <a:pt x="0" y="0"/>
                  </a:moveTo>
                  <a:lnTo>
                    <a:pt x="2606674" y="0"/>
                  </a:lnTo>
                  <a:lnTo>
                    <a:pt x="2606674" y="2436056"/>
                  </a:lnTo>
                  <a:lnTo>
                    <a:pt x="0" y="2436056"/>
                  </a:lnTo>
                  <a:lnTo>
                    <a:pt x="0" y="0"/>
                  </a:lnTo>
                  <a:close/>
                </a:path>
              </a:pathLst>
            </a:custGeom>
            <a:blipFill rotWithShape="1">
              <a:blip r:embed="rId2">
                <a:alphaModFix/>
              </a:blip>
              <a:stretch>
                <a:fillRect/>
              </a:stretch>
            </a:blipFill>
            <a:ln>
              <a:noFill/>
            </a:ln>
          </p:spPr>
        </p:sp>
      </p:grpSp>
      <p:sp>
        <p:nvSpPr>
          <p:cNvPr id="1180" name="Google Shape;1180;p99"/>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81" name="Google Shape;1181;p99"/>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
        <p:nvSpPr>
          <p:cNvPr id="1182" name="Google Shape;1182;p99"/>
          <p:cNvSpPr txBox="1">
            <a:spLocks noGrp="1"/>
          </p:cNvSpPr>
          <p:nvPr>
            <p:ph type="title"/>
          </p:nvPr>
        </p:nvSpPr>
        <p:spPr>
          <a:xfrm>
            <a:off x="1270750" y="549275"/>
            <a:ext cx="7152600" cy="998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83" name="Google Shape;1183;p99"/>
          <p:cNvSpPr txBox="1">
            <a:spLocks noGrp="1"/>
          </p:cNvSpPr>
          <p:nvPr>
            <p:ph type="body" idx="1"/>
          </p:nvPr>
        </p:nvSpPr>
        <p:spPr>
          <a:xfrm>
            <a:off x="1270600" y="1393125"/>
            <a:ext cx="7152600" cy="20385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4"/>
        <p:cNvGrpSpPr/>
        <p:nvPr/>
      </p:nvGrpSpPr>
      <p:grpSpPr>
        <a:xfrm>
          <a:off x="0" y="0"/>
          <a:ext cx="0" cy="0"/>
          <a:chOff x="0" y="0"/>
          <a:chExt cx="0" cy="0"/>
        </a:xfrm>
      </p:grpSpPr>
      <p:sp>
        <p:nvSpPr>
          <p:cNvPr id="1185" name="Google Shape;1185;p100"/>
          <p:cNvSpPr txBox="1"/>
          <p:nvPr/>
        </p:nvSpPr>
        <p:spPr>
          <a:xfrm>
            <a:off x="0" y="4797275"/>
            <a:ext cx="3000000" cy="2925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700">
                <a:solidFill>
                  <a:srgbClr val="2A1B43"/>
                </a:solidFill>
                <a:latin typeface="Barlow"/>
                <a:ea typeface="Barlow"/>
                <a:cs typeface="Barlow"/>
                <a:sym typeface="Barlow"/>
              </a:rPr>
              <a:t>©2024 Watermark Insights, LLC. All Rights Reserved.</a:t>
            </a:r>
            <a:endParaRPr sz="70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ustom shape photo on the left">
  <p:cSld name="CUSTOM_57">
    <p:spTree>
      <p:nvGrpSpPr>
        <p:cNvPr id="1" name="Shape 1186"/>
        <p:cNvGrpSpPr/>
        <p:nvPr/>
      </p:nvGrpSpPr>
      <p:grpSpPr>
        <a:xfrm>
          <a:off x="0" y="0"/>
          <a:ext cx="0" cy="0"/>
          <a:chOff x="0" y="0"/>
          <a:chExt cx="0" cy="0"/>
        </a:xfrm>
      </p:grpSpPr>
      <p:sp>
        <p:nvSpPr>
          <p:cNvPr id="1187" name="Google Shape;1187;p101"/>
          <p:cNvSpPr/>
          <p:nvPr/>
        </p:nvSpPr>
        <p:spPr>
          <a:xfrm>
            <a:off x="3467825" y="3563150"/>
            <a:ext cx="995317" cy="1172215"/>
          </a:xfrm>
          <a:custGeom>
            <a:avLst/>
            <a:gdLst/>
            <a:ahLst/>
            <a:cxnLst/>
            <a:rect l="l" t="t" r="r" b="b"/>
            <a:pathLst>
              <a:path w="2020948" h="2380132" extrusionOk="0">
                <a:moveTo>
                  <a:pt x="0" y="0"/>
                </a:moveTo>
                <a:lnTo>
                  <a:pt x="2020949" y="0"/>
                </a:lnTo>
                <a:lnTo>
                  <a:pt x="2020949" y="2380132"/>
                </a:lnTo>
                <a:lnTo>
                  <a:pt x="0" y="2380132"/>
                </a:lnTo>
                <a:lnTo>
                  <a:pt x="0" y="0"/>
                </a:lnTo>
                <a:close/>
              </a:path>
            </a:pathLst>
          </a:custGeom>
          <a:blipFill rotWithShape="1">
            <a:blip r:embed="rId2">
              <a:alphaModFix/>
            </a:blip>
            <a:stretch>
              <a:fillRect/>
            </a:stretch>
          </a:blipFill>
          <a:ln>
            <a:noFill/>
          </a:ln>
        </p:spPr>
      </p:sp>
      <p:sp>
        <p:nvSpPr>
          <p:cNvPr id="1188" name="Google Shape;1188;p101"/>
          <p:cNvSpPr/>
          <p:nvPr/>
        </p:nvSpPr>
        <p:spPr>
          <a:xfrm>
            <a:off x="7701180" y="4816918"/>
            <a:ext cx="1360482" cy="253201"/>
          </a:xfrm>
          <a:custGeom>
            <a:avLst/>
            <a:gdLst/>
            <a:ahLst/>
            <a:cxnLst/>
            <a:rect l="l" t="t" r="r" b="b"/>
            <a:pathLst>
              <a:path w="2720964" h="506402" extrusionOk="0">
                <a:moveTo>
                  <a:pt x="0" y="0"/>
                </a:moveTo>
                <a:lnTo>
                  <a:pt x="2720964" y="0"/>
                </a:lnTo>
                <a:lnTo>
                  <a:pt x="2720964" y="506401"/>
                </a:lnTo>
                <a:lnTo>
                  <a:pt x="0" y="506401"/>
                </a:lnTo>
                <a:lnTo>
                  <a:pt x="0" y="0"/>
                </a:lnTo>
                <a:close/>
              </a:path>
            </a:pathLst>
          </a:custGeom>
          <a:blipFill rotWithShape="1">
            <a:blip r:embed="rId3">
              <a:alphaModFix/>
            </a:blip>
            <a:stretch>
              <a:fillRect/>
            </a:stretch>
          </a:blipFill>
          <a:ln>
            <a:noFill/>
          </a:ln>
        </p:spPr>
      </p:sp>
      <p:sp>
        <p:nvSpPr>
          <p:cNvPr id="1189" name="Google Shape;1189;p101"/>
          <p:cNvSpPr txBox="1">
            <a:spLocks noGrp="1"/>
          </p:cNvSpPr>
          <p:nvPr>
            <p:ph type="title"/>
          </p:nvPr>
        </p:nvSpPr>
        <p:spPr>
          <a:xfrm>
            <a:off x="4720625" y="342900"/>
            <a:ext cx="4150200" cy="8181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90" name="Google Shape;1190;p101"/>
          <p:cNvSpPr txBox="1">
            <a:spLocks noGrp="1"/>
          </p:cNvSpPr>
          <p:nvPr>
            <p:ph type="body" idx="1"/>
          </p:nvPr>
        </p:nvSpPr>
        <p:spPr>
          <a:xfrm>
            <a:off x="4867725" y="1463044"/>
            <a:ext cx="3972000" cy="32724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SzPts val="1500"/>
              <a:buFont typeface="Barlow"/>
              <a:buChar char="●"/>
              <a:defRPr sz="1500">
                <a:latin typeface="Barlow"/>
                <a:ea typeface="Barlow"/>
                <a:cs typeface="Barlow"/>
                <a:sym typeface="Barlow"/>
              </a:defRPr>
            </a:lvl1pPr>
            <a:lvl2pPr marL="914400" lvl="1" indent="-323850">
              <a:spcBef>
                <a:spcPts val="0"/>
              </a:spcBef>
              <a:spcAft>
                <a:spcPts val="0"/>
              </a:spcAft>
              <a:buSzPts val="1500"/>
              <a:buFont typeface="Barlow"/>
              <a:buChar char="○"/>
              <a:defRPr sz="1500">
                <a:latin typeface="Barlow"/>
                <a:ea typeface="Barlow"/>
                <a:cs typeface="Barlow"/>
                <a:sym typeface="Barlow"/>
              </a:defRPr>
            </a:lvl2pPr>
            <a:lvl3pPr marL="1371600" lvl="2" indent="-323850">
              <a:spcBef>
                <a:spcPts val="0"/>
              </a:spcBef>
              <a:spcAft>
                <a:spcPts val="0"/>
              </a:spcAft>
              <a:buSzPts val="1500"/>
              <a:buFont typeface="Barlow"/>
              <a:buChar char="■"/>
              <a:defRPr sz="1500">
                <a:latin typeface="Barlow"/>
                <a:ea typeface="Barlow"/>
                <a:cs typeface="Barlow"/>
                <a:sym typeface="Barlow"/>
              </a:defRPr>
            </a:lvl3pPr>
            <a:lvl4pPr marL="1828800" lvl="3" indent="-323850">
              <a:spcBef>
                <a:spcPts val="0"/>
              </a:spcBef>
              <a:spcAft>
                <a:spcPts val="0"/>
              </a:spcAft>
              <a:buSzPts val="1500"/>
              <a:buFont typeface="Barlow"/>
              <a:buChar char="●"/>
              <a:defRPr sz="1500">
                <a:latin typeface="Barlow"/>
                <a:ea typeface="Barlow"/>
                <a:cs typeface="Barlow"/>
                <a:sym typeface="Barlow"/>
              </a:defRPr>
            </a:lvl4pPr>
            <a:lvl5pPr marL="2286000" lvl="4" indent="-323850">
              <a:spcBef>
                <a:spcPts val="0"/>
              </a:spcBef>
              <a:spcAft>
                <a:spcPts val="0"/>
              </a:spcAft>
              <a:buSzPts val="1500"/>
              <a:buFont typeface="Barlow"/>
              <a:buChar char="○"/>
              <a:defRPr sz="1500">
                <a:latin typeface="Barlow"/>
                <a:ea typeface="Barlow"/>
                <a:cs typeface="Barlow"/>
                <a:sym typeface="Barlow"/>
              </a:defRPr>
            </a:lvl5pPr>
            <a:lvl6pPr marL="2743200" lvl="5" indent="-323850">
              <a:spcBef>
                <a:spcPts val="0"/>
              </a:spcBef>
              <a:spcAft>
                <a:spcPts val="0"/>
              </a:spcAft>
              <a:buSzPts val="1500"/>
              <a:buFont typeface="Barlow"/>
              <a:buChar char="■"/>
              <a:defRPr sz="1500">
                <a:latin typeface="Barlow"/>
                <a:ea typeface="Barlow"/>
                <a:cs typeface="Barlow"/>
                <a:sym typeface="Barlow"/>
              </a:defRPr>
            </a:lvl6pPr>
            <a:lvl7pPr marL="3200400" lvl="6" indent="-323850">
              <a:spcBef>
                <a:spcPts val="0"/>
              </a:spcBef>
              <a:spcAft>
                <a:spcPts val="0"/>
              </a:spcAft>
              <a:buSzPts val="1500"/>
              <a:buFont typeface="Barlow"/>
              <a:buChar char="●"/>
              <a:defRPr sz="1500">
                <a:latin typeface="Barlow"/>
                <a:ea typeface="Barlow"/>
                <a:cs typeface="Barlow"/>
                <a:sym typeface="Barlow"/>
              </a:defRPr>
            </a:lvl7pPr>
            <a:lvl8pPr marL="3657600" lvl="7" indent="-323850">
              <a:spcBef>
                <a:spcPts val="0"/>
              </a:spcBef>
              <a:spcAft>
                <a:spcPts val="0"/>
              </a:spcAft>
              <a:buSzPts val="1500"/>
              <a:buFont typeface="Barlow"/>
              <a:buChar char="○"/>
              <a:defRPr sz="1500">
                <a:latin typeface="Barlow"/>
                <a:ea typeface="Barlow"/>
                <a:cs typeface="Barlow"/>
                <a:sym typeface="Barlow"/>
              </a:defRPr>
            </a:lvl8pPr>
            <a:lvl9pPr marL="4114800" lvl="8" indent="-323850">
              <a:spcBef>
                <a:spcPts val="0"/>
              </a:spcBef>
              <a:spcAft>
                <a:spcPts val="0"/>
              </a:spcAft>
              <a:buSzPts val="1500"/>
              <a:buFont typeface="Barlow"/>
              <a:buChar char="■"/>
              <a:defRPr sz="1500">
                <a:latin typeface="Barlow"/>
                <a:ea typeface="Barlow"/>
                <a:cs typeface="Barlow"/>
                <a:sym typeface="Barlo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9.xml"/><Relationship Id="rId21" Type="http://schemas.openxmlformats.org/officeDocument/2006/relationships/slideLayout" Target="../slideLayouts/slideLayout104.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63" Type="http://schemas.openxmlformats.org/officeDocument/2006/relationships/slideLayout" Target="../slideLayouts/slideLayout146.xml"/><Relationship Id="rId68" Type="http://schemas.openxmlformats.org/officeDocument/2006/relationships/slideLayout" Target="../slideLayouts/slideLayout151.xml"/><Relationship Id="rId7" Type="http://schemas.openxmlformats.org/officeDocument/2006/relationships/slideLayout" Target="../slideLayouts/slideLayout90.xml"/><Relationship Id="rId71" Type="http://schemas.openxmlformats.org/officeDocument/2006/relationships/slideLayout" Target="../slideLayouts/slideLayout154.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3" Type="http://schemas.openxmlformats.org/officeDocument/2006/relationships/slideLayout" Target="../slideLayouts/slideLayout136.xml"/><Relationship Id="rId58" Type="http://schemas.openxmlformats.org/officeDocument/2006/relationships/slideLayout" Target="../slideLayouts/slideLayout141.xml"/><Relationship Id="rId66" Type="http://schemas.openxmlformats.org/officeDocument/2006/relationships/slideLayout" Target="../slideLayouts/slideLayout149.xml"/><Relationship Id="rId5" Type="http://schemas.openxmlformats.org/officeDocument/2006/relationships/slideLayout" Target="../slideLayouts/slideLayout88.xml"/><Relationship Id="rId61" Type="http://schemas.openxmlformats.org/officeDocument/2006/relationships/slideLayout" Target="../slideLayouts/slideLayout144.xml"/><Relationship Id="rId19" Type="http://schemas.openxmlformats.org/officeDocument/2006/relationships/slideLayout" Target="../slideLayouts/slideLayout10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56" Type="http://schemas.openxmlformats.org/officeDocument/2006/relationships/slideLayout" Target="../slideLayouts/slideLayout139.xml"/><Relationship Id="rId64" Type="http://schemas.openxmlformats.org/officeDocument/2006/relationships/slideLayout" Target="../slideLayouts/slideLayout147.xml"/><Relationship Id="rId69" Type="http://schemas.openxmlformats.org/officeDocument/2006/relationships/slideLayout" Target="../slideLayouts/slideLayout152.xml"/><Relationship Id="rId8" Type="http://schemas.openxmlformats.org/officeDocument/2006/relationships/slideLayout" Target="../slideLayouts/slideLayout91.xml"/><Relationship Id="rId51" Type="http://schemas.openxmlformats.org/officeDocument/2006/relationships/slideLayout" Target="../slideLayouts/slideLayout134.xml"/><Relationship Id="rId72" Type="http://schemas.openxmlformats.org/officeDocument/2006/relationships/theme" Target="../theme/theme2.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59" Type="http://schemas.openxmlformats.org/officeDocument/2006/relationships/slideLayout" Target="../slideLayouts/slideLayout142.xml"/><Relationship Id="rId67" Type="http://schemas.openxmlformats.org/officeDocument/2006/relationships/slideLayout" Target="../slideLayouts/slideLayout150.xml"/><Relationship Id="rId20" Type="http://schemas.openxmlformats.org/officeDocument/2006/relationships/slideLayout" Target="../slideLayouts/slideLayout103.xml"/><Relationship Id="rId41" Type="http://schemas.openxmlformats.org/officeDocument/2006/relationships/slideLayout" Target="../slideLayouts/slideLayout124.xml"/><Relationship Id="rId54" Type="http://schemas.openxmlformats.org/officeDocument/2006/relationships/slideLayout" Target="../slideLayouts/slideLayout137.xml"/><Relationship Id="rId62" Type="http://schemas.openxmlformats.org/officeDocument/2006/relationships/slideLayout" Target="../slideLayouts/slideLayout145.xml"/><Relationship Id="rId70" Type="http://schemas.openxmlformats.org/officeDocument/2006/relationships/slideLayout" Target="../slideLayouts/slideLayout15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slideLayout" Target="../slideLayouts/slideLayout140.xml"/><Relationship Id="rId10" Type="http://schemas.openxmlformats.org/officeDocument/2006/relationships/slideLayout" Target="../slideLayouts/slideLayout93.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slideLayout" Target="../slideLayouts/slideLayout135.xml"/><Relationship Id="rId60" Type="http://schemas.openxmlformats.org/officeDocument/2006/relationships/slideLayout" Target="../slideLayouts/slideLayout143.xml"/><Relationship Id="rId65" Type="http://schemas.openxmlformats.org/officeDocument/2006/relationships/slideLayout" Target="../slideLayouts/slideLayout148.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9" Type="http://schemas.openxmlformats.org/officeDocument/2006/relationships/slideLayout" Target="../slideLayouts/slideLayout122.xml"/><Relationship Id="rId34" Type="http://schemas.openxmlformats.org/officeDocument/2006/relationships/slideLayout" Target="../slideLayouts/slideLayout117.xml"/><Relationship Id="rId50" Type="http://schemas.openxmlformats.org/officeDocument/2006/relationships/slideLayout" Target="../slideLayouts/slideLayout133.xml"/><Relationship Id="rId55"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9EC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500"/>
              <a:buFont typeface="Barlow"/>
              <a:buNone/>
              <a:defRPr sz="3500">
                <a:solidFill>
                  <a:schemeClr val="dk1"/>
                </a:solidFill>
                <a:latin typeface="Barlow"/>
                <a:ea typeface="Barlow"/>
                <a:cs typeface="Barlow"/>
                <a:sym typeface="Barlow"/>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p:nvPr/>
        </p:nvSpPr>
        <p:spPr>
          <a:xfrm>
            <a:off x="621375" y="1554200"/>
            <a:ext cx="5248800" cy="26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9ECF5"/>
        </a:solidFill>
        <a:effectLst/>
      </p:bgPr>
    </p:bg>
    <p:spTree>
      <p:nvGrpSpPr>
        <p:cNvPr id="1" name="Shape 978"/>
        <p:cNvGrpSpPr/>
        <p:nvPr/>
      </p:nvGrpSpPr>
      <p:grpSpPr>
        <a:xfrm>
          <a:off x="0" y="0"/>
          <a:ext cx="0" cy="0"/>
          <a:chOff x="0" y="0"/>
          <a:chExt cx="0" cy="0"/>
        </a:xfrm>
      </p:grpSpPr>
      <p:sp>
        <p:nvSpPr>
          <p:cNvPr id="979" name="Google Shape;979;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500"/>
              <a:buFont typeface="Barlow"/>
              <a:buNone/>
              <a:defRPr sz="3500">
                <a:solidFill>
                  <a:schemeClr val="dk1"/>
                </a:solidFill>
                <a:latin typeface="Barlow"/>
                <a:ea typeface="Barlow"/>
                <a:cs typeface="Barlow"/>
                <a:sym typeface="Barlow"/>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980" name="Google Shape;980;p85"/>
          <p:cNvSpPr txBox="1"/>
          <p:nvPr/>
        </p:nvSpPr>
        <p:spPr>
          <a:xfrm>
            <a:off x="621375" y="1554200"/>
            <a:ext cx="5248800" cy="26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 id="2147483800" r:id="rId70"/>
    <p:sldLayoutId id="2147483801"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76.xml"/><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58.xml"/><Relationship Id="rId5" Type="http://schemas.openxmlformats.org/officeDocument/2006/relationships/image" Target="../media/image94.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49.xml"/><Relationship Id="rId5" Type="http://schemas.openxmlformats.org/officeDocument/2006/relationships/image" Target="../media/image97.pn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image" Target="../media/image100.pn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58.xml"/><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image" Target="../media/image103.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3" Type="http://schemas.openxmlformats.org/officeDocument/2006/relationships/hyperlink" Target="http://drive.google.com/file/d/11U3Oo-IfXCiAg7PF7aDQcP-CtsV5xueb/view" TargetMode="External"/><Relationship Id="rId2" Type="http://schemas.openxmlformats.org/officeDocument/2006/relationships/notesSlide" Target="../notesSlides/notesSlide29.xml"/><Relationship Id="rId1" Type="http://schemas.openxmlformats.org/officeDocument/2006/relationships/slideLayout" Target="../slideLayouts/slideLayout58.xml"/><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58.xml"/><Relationship Id="rId5" Type="http://schemas.openxmlformats.org/officeDocument/2006/relationships/image" Target="../media/image108.png"/><Relationship Id="rId4" Type="http://schemas.openxmlformats.org/officeDocument/2006/relationships/image" Target="../media/image107.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132.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2.xml"/></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5.xml"/><Relationship Id="rId1" Type="http://schemas.openxmlformats.org/officeDocument/2006/relationships/slideLayout" Target="../slideLayouts/slideLayout58.xml"/><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132.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132.xm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8.xml"/><Relationship Id="rId1" Type="http://schemas.openxmlformats.org/officeDocument/2006/relationships/slideLayout" Target="../slideLayouts/slideLayout132.xml"/><Relationship Id="rId4"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0.xml"/><Relationship Id="rId1" Type="http://schemas.openxmlformats.org/officeDocument/2006/relationships/slideLayout" Target="../slideLayouts/slideLayout132.xml"/></Relationships>
</file>

<file path=ppt/slides/_rels/slide4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132.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2.xml"/><Relationship Id="rId1" Type="http://schemas.openxmlformats.org/officeDocument/2006/relationships/slideLayout" Target="../slideLayouts/slideLayout132.xml"/></Relationships>
</file>

<file path=ppt/slides/_rels/slide4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3.xml"/><Relationship Id="rId1" Type="http://schemas.openxmlformats.org/officeDocument/2006/relationships/slideLayout" Target="../slideLayouts/slideLayout132.xml"/><Relationship Id="rId4"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5.xml"/><Relationship Id="rId1" Type="http://schemas.openxmlformats.org/officeDocument/2006/relationships/slideLayout" Target="../slideLayouts/slideLayout132.xml"/><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6.xml"/><Relationship Id="rId1" Type="http://schemas.openxmlformats.org/officeDocument/2006/relationships/slideLayout" Target="../slideLayouts/slideLayout132.xml"/><Relationship Id="rId4" Type="http://schemas.openxmlformats.org/officeDocument/2006/relationships/image" Target="../media/image1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2.xml"/></Relationships>
</file>

<file path=ppt/slides/_rels/slide4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8.xml"/><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hyperlink" Target="mailto:ong.vang@unmc.edu"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0.xml"/><Relationship Id="rId1" Type="http://schemas.openxmlformats.org/officeDocument/2006/relationships/slideLayout" Target="../slideLayouts/slideLayout75.xml"/><Relationship Id="rId4" Type="http://schemas.openxmlformats.org/officeDocument/2006/relationships/image" Target="../media/image1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login.watermarkinsights.com/connect/universityofnebraskamedicalcenter"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CF5"/>
        </a:solidFill>
        <a:effectLst/>
      </p:bgPr>
    </p:bg>
    <p:spTree>
      <p:nvGrpSpPr>
        <p:cNvPr id="1" name="Shape 1866"/>
        <p:cNvGrpSpPr/>
        <p:nvPr/>
      </p:nvGrpSpPr>
      <p:grpSpPr>
        <a:xfrm>
          <a:off x="0" y="0"/>
          <a:ext cx="0" cy="0"/>
          <a:chOff x="0" y="0"/>
          <a:chExt cx="0" cy="0"/>
        </a:xfrm>
      </p:grpSpPr>
      <p:grpSp>
        <p:nvGrpSpPr>
          <p:cNvPr id="1867" name="Google Shape;1867;p157"/>
          <p:cNvGrpSpPr/>
          <p:nvPr/>
        </p:nvGrpSpPr>
        <p:grpSpPr>
          <a:xfrm>
            <a:off x="5995767" y="4097885"/>
            <a:ext cx="1050086" cy="1045629"/>
            <a:chOff x="0" y="0"/>
            <a:chExt cx="788471" cy="785125"/>
          </a:xfrm>
        </p:grpSpPr>
        <p:sp>
          <p:nvSpPr>
            <p:cNvPr id="1868" name="Google Shape;1868;p157"/>
            <p:cNvSpPr/>
            <p:nvPr/>
          </p:nvSpPr>
          <p:spPr>
            <a:xfrm>
              <a:off x="0" y="0"/>
              <a:ext cx="788471" cy="785125"/>
            </a:xfrm>
            <a:custGeom>
              <a:avLst/>
              <a:gdLst/>
              <a:ahLst/>
              <a:cxnLst/>
              <a:rect l="l" t="t" r="r" b="b"/>
              <a:pathLst>
                <a:path w="788471" h="785125" extrusionOk="0">
                  <a:moveTo>
                    <a:pt x="0" y="0"/>
                  </a:moveTo>
                  <a:lnTo>
                    <a:pt x="788471" y="0"/>
                  </a:lnTo>
                  <a:lnTo>
                    <a:pt x="788471" y="785125"/>
                  </a:lnTo>
                  <a:lnTo>
                    <a:pt x="0" y="785125"/>
                  </a:lnTo>
                  <a:close/>
                </a:path>
              </a:pathLst>
            </a:custGeom>
            <a:solidFill>
              <a:srgbClr val="FFFFFF"/>
            </a:solidFill>
            <a:ln>
              <a:noFill/>
            </a:ln>
          </p:spPr>
        </p:sp>
        <p:sp>
          <p:nvSpPr>
            <p:cNvPr id="1869" name="Google Shape;1869;p157"/>
            <p:cNvSpPr txBox="1"/>
            <p:nvPr/>
          </p:nvSpPr>
          <p:spPr>
            <a:xfrm>
              <a:off x="0" y="0"/>
              <a:ext cx="788400" cy="785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70" name="Google Shape;1870;p157"/>
          <p:cNvGrpSpPr/>
          <p:nvPr/>
        </p:nvGrpSpPr>
        <p:grpSpPr>
          <a:xfrm>
            <a:off x="7041962" y="3052559"/>
            <a:ext cx="1066083" cy="1045340"/>
            <a:chOff x="0" y="0"/>
            <a:chExt cx="800483" cy="784908"/>
          </a:xfrm>
        </p:grpSpPr>
        <p:sp>
          <p:nvSpPr>
            <p:cNvPr id="1871" name="Google Shape;1871;p157"/>
            <p:cNvSpPr/>
            <p:nvPr/>
          </p:nvSpPr>
          <p:spPr>
            <a:xfrm>
              <a:off x="0" y="0"/>
              <a:ext cx="800483" cy="784908"/>
            </a:xfrm>
            <a:custGeom>
              <a:avLst/>
              <a:gdLst/>
              <a:ahLst/>
              <a:cxnLst/>
              <a:rect l="l" t="t" r="r" b="b"/>
              <a:pathLst>
                <a:path w="800483" h="784908" extrusionOk="0">
                  <a:moveTo>
                    <a:pt x="0" y="0"/>
                  </a:moveTo>
                  <a:lnTo>
                    <a:pt x="800483" y="0"/>
                  </a:lnTo>
                  <a:lnTo>
                    <a:pt x="800483" y="784908"/>
                  </a:lnTo>
                  <a:lnTo>
                    <a:pt x="0" y="784908"/>
                  </a:lnTo>
                  <a:close/>
                </a:path>
              </a:pathLst>
            </a:custGeom>
            <a:solidFill>
              <a:srgbClr val="CBD64A"/>
            </a:solidFill>
            <a:ln>
              <a:noFill/>
            </a:ln>
          </p:spPr>
        </p:sp>
        <p:sp>
          <p:nvSpPr>
            <p:cNvPr id="1872" name="Google Shape;1872;p157"/>
            <p:cNvSpPr txBox="1"/>
            <p:nvPr/>
          </p:nvSpPr>
          <p:spPr>
            <a:xfrm>
              <a:off x="0" y="0"/>
              <a:ext cx="8004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73" name="Google Shape;1873;p157"/>
          <p:cNvSpPr/>
          <p:nvPr/>
        </p:nvSpPr>
        <p:spPr>
          <a:xfrm rot="-5400000" flipH="1">
            <a:off x="4950152" y="4097885"/>
            <a:ext cx="1045615" cy="1045615"/>
          </a:xfrm>
          <a:custGeom>
            <a:avLst/>
            <a:gdLst/>
            <a:ahLst/>
            <a:cxnLst/>
            <a:rect l="l" t="t" r="r" b="b"/>
            <a:pathLst>
              <a:path w="2091231" h="2091231" extrusionOk="0">
                <a:moveTo>
                  <a:pt x="0" y="0"/>
                </a:moveTo>
                <a:lnTo>
                  <a:pt x="0" y="2091231"/>
                </a:lnTo>
                <a:lnTo>
                  <a:pt x="2091231" y="2091231"/>
                </a:lnTo>
                <a:lnTo>
                  <a:pt x="2091231" y="0"/>
                </a:lnTo>
                <a:lnTo>
                  <a:pt x="0" y="0"/>
                </a:lnTo>
                <a:close/>
              </a:path>
            </a:pathLst>
          </a:custGeom>
          <a:blipFill rotWithShape="1">
            <a:blip r:embed="rId3">
              <a:alphaModFix/>
            </a:blip>
            <a:stretch>
              <a:fillRect/>
            </a:stretch>
          </a:blipFill>
          <a:ln>
            <a:noFill/>
          </a:ln>
        </p:spPr>
      </p:sp>
      <p:sp>
        <p:nvSpPr>
          <p:cNvPr id="1874" name="Google Shape;1874;p157"/>
          <p:cNvSpPr/>
          <p:nvPr/>
        </p:nvSpPr>
        <p:spPr>
          <a:xfrm rot="-5400000" flipH="1">
            <a:off x="7041962" y="2005494"/>
            <a:ext cx="1045616" cy="1045615"/>
          </a:xfrm>
          <a:custGeom>
            <a:avLst/>
            <a:gdLst/>
            <a:ahLst/>
            <a:cxnLst/>
            <a:rect l="l" t="t" r="r" b="b"/>
            <a:pathLst>
              <a:path w="2091231" h="2091231" extrusionOk="0">
                <a:moveTo>
                  <a:pt x="0" y="2091231"/>
                </a:moveTo>
                <a:lnTo>
                  <a:pt x="2091231" y="2091231"/>
                </a:lnTo>
                <a:lnTo>
                  <a:pt x="2091231" y="0"/>
                </a:lnTo>
                <a:lnTo>
                  <a:pt x="0" y="0"/>
                </a:lnTo>
                <a:lnTo>
                  <a:pt x="0" y="2091231"/>
                </a:lnTo>
                <a:close/>
              </a:path>
            </a:pathLst>
          </a:custGeom>
          <a:blipFill rotWithShape="1">
            <a:blip r:embed="rId4">
              <a:alphaModFix/>
            </a:blip>
            <a:stretch>
              <a:fillRect/>
            </a:stretch>
          </a:blipFill>
          <a:ln>
            <a:noFill/>
          </a:ln>
        </p:spPr>
      </p:sp>
      <p:grpSp>
        <p:nvGrpSpPr>
          <p:cNvPr id="1875" name="Google Shape;1875;p157"/>
          <p:cNvGrpSpPr/>
          <p:nvPr/>
        </p:nvGrpSpPr>
        <p:grpSpPr>
          <a:xfrm>
            <a:off x="8100502" y="3052559"/>
            <a:ext cx="1043978" cy="1045321"/>
            <a:chOff x="0" y="0"/>
            <a:chExt cx="2783942" cy="2787522"/>
          </a:xfrm>
        </p:grpSpPr>
        <p:grpSp>
          <p:nvGrpSpPr>
            <p:cNvPr id="1876" name="Google Shape;1876;p157"/>
            <p:cNvGrpSpPr/>
            <p:nvPr/>
          </p:nvGrpSpPr>
          <p:grpSpPr>
            <a:xfrm>
              <a:off x="0" y="0"/>
              <a:ext cx="2783942" cy="2787522"/>
              <a:chOff x="0" y="0"/>
              <a:chExt cx="783900" cy="784908"/>
            </a:xfrm>
          </p:grpSpPr>
          <p:sp>
            <p:nvSpPr>
              <p:cNvPr id="1877" name="Google Shape;1877;p157"/>
              <p:cNvSpPr/>
              <p:nvPr/>
            </p:nvSpPr>
            <p:spPr>
              <a:xfrm>
                <a:off x="0" y="0"/>
                <a:ext cx="783754" cy="784908"/>
              </a:xfrm>
              <a:custGeom>
                <a:avLst/>
                <a:gdLst/>
                <a:ahLst/>
                <a:cxnLst/>
                <a:rect l="l" t="t" r="r" b="b"/>
                <a:pathLst>
                  <a:path w="783754" h="784908" extrusionOk="0">
                    <a:moveTo>
                      <a:pt x="0" y="0"/>
                    </a:moveTo>
                    <a:lnTo>
                      <a:pt x="783754" y="0"/>
                    </a:lnTo>
                    <a:lnTo>
                      <a:pt x="783754" y="784908"/>
                    </a:lnTo>
                    <a:lnTo>
                      <a:pt x="0" y="784908"/>
                    </a:lnTo>
                    <a:close/>
                  </a:path>
                </a:pathLst>
              </a:custGeom>
              <a:solidFill>
                <a:srgbClr val="C1B3DD"/>
              </a:solidFill>
              <a:ln>
                <a:noFill/>
              </a:ln>
            </p:spPr>
          </p:sp>
          <p:sp>
            <p:nvSpPr>
              <p:cNvPr id="1878" name="Google Shape;1878;p157"/>
              <p:cNvSpPr txBox="1"/>
              <p:nvPr/>
            </p:nvSpPr>
            <p:spPr>
              <a:xfrm>
                <a:off x="0" y="0"/>
                <a:ext cx="7839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79" name="Google Shape;1879;p157"/>
            <p:cNvSpPr/>
            <p:nvPr/>
          </p:nvSpPr>
          <p:spPr>
            <a:xfrm>
              <a:off x="168512" y="202527"/>
              <a:ext cx="2441549" cy="2281738"/>
            </a:xfrm>
            <a:custGeom>
              <a:avLst/>
              <a:gdLst/>
              <a:ahLst/>
              <a:cxnLst/>
              <a:rect l="l" t="t" r="r" b="b"/>
              <a:pathLst>
                <a:path w="2441549" h="2281738" extrusionOk="0">
                  <a:moveTo>
                    <a:pt x="0" y="0"/>
                  </a:moveTo>
                  <a:lnTo>
                    <a:pt x="2441549" y="0"/>
                  </a:lnTo>
                  <a:lnTo>
                    <a:pt x="2441549" y="2281739"/>
                  </a:lnTo>
                  <a:lnTo>
                    <a:pt x="0" y="2281739"/>
                  </a:lnTo>
                  <a:lnTo>
                    <a:pt x="0" y="0"/>
                  </a:lnTo>
                  <a:close/>
                </a:path>
              </a:pathLst>
            </a:custGeom>
            <a:blipFill rotWithShape="1">
              <a:blip r:embed="rId5">
                <a:alphaModFix/>
              </a:blip>
              <a:stretch>
                <a:fillRect/>
              </a:stretch>
            </a:blipFill>
            <a:ln>
              <a:noFill/>
            </a:ln>
          </p:spPr>
        </p:sp>
      </p:grpSp>
      <p:grpSp>
        <p:nvGrpSpPr>
          <p:cNvPr id="1880" name="Google Shape;1880;p157"/>
          <p:cNvGrpSpPr/>
          <p:nvPr/>
        </p:nvGrpSpPr>
        <p:grpSpPr>
          <a:xfrm>
            <a:off x="5995767" y="3052559"/>
            <a:ext cx="1046395" cy="1045340"/>
            <a:chOff x="0" y="0"/>
            <a:chExt cx="785700" cy="784908"/>
          </a:xfrm>
        </p:grpSpPr>
        <p:sp>
          <p:nvSpPr>
            <p:cNvPr id="1881" name="Google Shape;1881;p157"/>
            <p:cNvSpPr/>
            <p:nvPr/>
          </p:nvSpPr>
          <p:spPr>
            <a:xfrm>
              <a:off x="0" y="0"/>
              <a:ext cx="785560" cy="784908"/>
            </a:xfrm>
            <a:custGeom>
              <a:avLst/>
              <a:gdLst/>
              <a:ahLst/>
              <a:cxnLst/>
              <a:rect l="l" t="t" r="r" b="b"/>
              <a:pathLst>
                <a:path w="785560" h="784908" extrusionOk="0">
                  <a:moveTo>
                    <a:pt x="0" y="0"/>
                  </a:moveTo>
                  <a:lnTo>
                    <a:pt x="785560" y="0"/>
                  </a:lnTo>
                  <a:lnTo>
                    <a:pt x="785560" y="784908"/>
                  </a:lnTo>
                  <a:lnTo>
                    <a:pt x="0" y="784908"/>
                  </a:lnTo>
                  <a:close/>
                </a:path>
              </a:pathLst>
            </a:custGeom>
            <a:solidFill>
              <a:srgbClr val="9FE3D0"/>
            </a:solidFill>
            <a:ln>
              <a:noFill/>
            </a:ln>
          </p:spPr>
        </p:sp>
        <p:sp>
          <p:nvSpPr>
            <p:cNvPr id="1882" name="Google Shape;1882;p157"/>
            <p:cNvSpPr txBox="1"/>
            <p:nvPr/>
          </p:nvSpPr>
          <p:spPr>
            <a:xfrm>
              <a:off x="0" y="0"/>
              <a:ext cx="785700" cy="7848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83" name="Google Shape;1883;p157"/>
          <p:cNvSpPr/>
          <p:nvPr/>
        </p:nvSpPr>
        <p:spPr>
          <a:xfrm>
            <a:off x="137190" y="100664"/>
            <a:ext cx="859163" cy="1074991"/>
          </a:xfrm>
          <a:custGeom>
            <a:avLst/>
            <a:gdLst/>
            <a:ahLst/>
            <a:cxnLst/>
            <a:rect l="l" t="t" r="r" b="b"/>
            <a:pathLst>
              <a:path w="1718326" h="2149982" extrusionOk="0">
                <a:moveTo>
                  <a:pt x="0" y="0"/>
                </a:moveTo>
                <a:lnTo>
                  <a:pt x="1718326" y="0"/>
                </a:lnTo>
                <a:lnTo>
                  <a:pt x="1718326" y="2149982"/>
                </a:lnTo>
                <a:lnTo>
                  <a:pt x="0" y="2149982"/>
                </a:lnTo>
                <a:lnTo>
                  <a:pt x="0" y="0"/>
                </a:lnTo>
                <a:close/>
              </a:path>
            </a:pathLst>
          </a:custGeom>
          <a:blipFill rotWithShape="1">
            <a:blip r:embed="rId6">
              <a:alphaModFix/>
            </a:blip>
            <a:stretch>
              <a:fillRect/>
            </a:stretch>
          </a:blipFill>
          <a:ln>
            <a:noFill/>
          </a:ln>
        </p:spPr>
      </p:sp>
      <p:grpSp>
        <p:nvGrpSpPr>
          <p:cNvPr id="1884" name="Google Shape;1884;p157"/>
          <p:cNvGrpSpPr/>
          <p:nvPr/>
        </p:nvGrpSpPr>
        <p:grpSpPr>
          <a:xfrm>
            <a:off x="7045839" y="4097885"/>
            <a:ext cx="1081736" cy="1064297"/>
            <a:chOff x="0" y="0"/>
            <a:chExt cx="2884629" cy="2838125"/>
          </a:xfrm>
        </p:grpSpPr>
        <p:grpSp>
          <p:nvGrpSpPr>
            <p:cNvPr id="1885" name="Google Shape;1885;p157"/>
            <p:cNvGrpSpPr/>
            <p:nvPr/>
          </p:nvGrpSpPr>
          <p:grpSpPr>
            <a:xfrm>
              <a:off x="0" y="2394"/>
              <a:ext cx="2884629" cy="2835731"/>
              <a:chOff x="0" y="0"/>
              <a:chExt cx="786431" cy="773100"/>
            </a:xfrm>
          </p:grpSpPr>
          <p:sp>
            <p:nvSpPr>
              <p:cNvPr id="1886" name="Google Shape;1886;p157"/>
              <p:cNvSpPr/>
              <p:nvPr/>
            </p:nvSpPr>
            <p:spPr>
              <a:xfrm>
                <a:off x="0" y="0"/>
                <a:ext cx="786431" cy="772999"/>
              </a:xfrm>
              <a:custGeom>
                <a:avLst/>
                <a:gdLst/>
                <a:ahLst/>
                <a:cxnLst/>
                <a:rect l="l" t="t" r="r" b="b"/>
                <a:pathLst>
                  <a:path w="786431" h="772999" extrusionOk="0">
                    <a:moveTo>
                      <a:pt x="0" y="0"/>
                    </a:moveTo>
                    <a:lnTo>
                      <a:pt x="786431" y="0"/>
                    </a:lnTo>
                    <a:lnTo>
                      <a:pt x="786431" y="772999"/>
                    </a:lnTo>
                    <a:lnTo>
                      <a:pt x="0" y="772999"/>
                    </a:lnTo>
                    <a:close/>
                  </a:path>
                </a:pathLst>
              </a:custGeom>
              <a:solidFill>
                <a:srgbClr val="C1B3DD"/>
              </a:solidFill>
              <a:ln>
                <a:noFill/>
              </a:ln>
            </p:spPr>
          </p:sp>
          <p:sp>
            <p:nvSpPr>
              <p:cNvPr id="1887" name="Google Shape;1887;p157"/>
              <p:cNvSpPr txBox="1"/>
              <p:nvPr/>
            </p:nvSpPr>
            <p:spPr>
              <a:xfrm>
                <a:off x="0" y="0"/>
                <a:ext cx="786300" cy="773100"/>
              </a:xfrm>
              <a:prstGeom prst="rect">
                <a:avLst/>
              </a:prstGeom>
              <a:noFill/>
              <a:ln>
                <a:noFill/>
              </a:ln>
            </p:spPr>
            <p:txBody>
              <a:bodyPr spcFirstLastPara="1" wrap="square" lIns="25400" tIns="25400" rIns="25400" bIns="254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88" name="Google Shape;1888;p157"/>
            <p:cNvSpPr/>
            <p:nvPr/>
          </p:nvSpPr>
          <p:spPr>
            <a:xfrm rot="-5400000">
              <a:off x="22427" y="-8556"/>
              <a:ext cx="2802626" cy="2819738"/>
            </a:xfrm>
            <a:custGeom>
              <a:avLst/>
              <a:gdLst/>
              <a:ahLst/>
              <a:cxnLst/>
              <a:rect l="l" t="t" r="r" b="b"/>
              <a:pathLst>
                <a:path w="2802626" h="2819738" extrusionOk="0">
                  <a:moveTo>
                    <a:pt x="0" y="0"/>
                  </a:moveTo>
                  <a:lnTo>
                    <a:pt x="2802627" y="0"/>
                  </a:lnTo>
                  <a:lnTo>
                    <a:pt x="2802627" y="2819738"/>
                  </a:lnTo>
                  <a:lnTo>
                    <a:pt x="0" y="2819738"/>
                  </a:lnTo>
                  <a:lnTo>
                    <a:pt x="0" y="0"/>
                  </a:lnTo>
                  <a:close/>
                </a:path>
              </a:pathLst>
            </a:custGeom>
            <a:blipFill rotWithShape="1">
              <a:blip r:embed="rId7">
                <a:alphaModFix/>
              </a:blip>
              <a:stretch>
                <a:fillRect l="-1249" b="-2299"/>
              </a:stretch>
            </a:blipFill>
            <a:ln>
              <a:noFill/>
            </a:ln>
          </p:spPr>
        </p:sp>
      </p:grpSp>
      <p:sp>
        <p:nvSpPr>
          <p:cNvPr id="1889" name="Google Shape;1889;p157"/>
          <p:cNvSpPr/>
          <p:nvPr/>
        </p:nvSpPr>
        <p:spPr>
          <a:xfrm rot="10800000">
            <a:off x="8100502" y="4097885"/>
            <a:ext cx="1045615" cy="1045615"/>
          </a:xfrm>
          <a:custGeom>
            <a:avLst/>
            <a:gdLst/>
            <a:ahLst/>
            <a:cxnLst/>
            <a:rect l="l" t="t" r="r" b="b"/>
            <a:pathLst>
              <a:path w="2091231" h="2091231" extrusionOk="0">
                <a:moveTo>
                  <a:pt x="2091231" y="2091231"/>
                </a:moveTo>
                <a:lnTo>
                  <a:pt x="0" y="2091231"/>
                </a:lnTo>
                <a:lnTo>
                  <a:pt x="0" y="0"/>
                </a:lnTo>
                <a:lnTo>
                  <a:pt x="2091231" y="0"/>
                </a:lnTo>
                <a:lnTo>
                  <a:pt x="2091231" y="2091231"/>
                </a:lnTo>
                <a:close/>
              </a:path>
            </a:pathLst>
          </a:custGeom>
          <a:blipFill rotWithShape="1">
            <a:blip r:embed="rId8">
              <a:alphaModFix/>
            </a:blip>
            <a:stretch>
              <a:fillRect/>
            </a:stretch>
          </a:blipFill>
          <a:ln>
            <a:noFill/>
          </a:ln>
        </p:spPr>
      </p:sp>
      <p:sp>
        <p:nvSpPr>
          <p:cNvPr id="1890" name="Google Shape;1890;p157"/>
          <p:cNvSpPr/>
          <p:nvPr/>
        </p:nvSpPr>
        <p:spPr>
          <a:xfrm rot="5400000">
            <a:off x="6133211" y="3140029"/>
            <a:ext cx="770727" cy="917532"/>
          </a:xfrm>
          <a:custGeom>
            <a:avLst/>
            <a:gdLst/>
            <a:ahLst/>
            <a:cxnLst/>
            <a:rect l="l" t="t" r="r" b="b"/>
            <a:pathLst>
              <a:path w="1541454" h="1835064" extrusionOk="0">
                <a:moveTo>
                  <a:pt x="0" y="0"/>
                </a:moveTo>
                <a:lnTo>
                  <a:pt x="1541454" y="0"/>
                </a:lnTo>
                <a:lnTo>
                  <a:pt x="1541454" y="1835064"/>
                </a:lnTo>
                <a:lnTo>
                  <a:pt x="0" y="1835064"/>
                </a:lnTo>
                <a:lnTo>
                  <a:pt x="0" y="0"/>
                </a:lnTo>
                <a:close/>
              </a:path>
            </a:pathLst>
          </a:custGeom>
          <a:blipFill rotWithShape="1">
            <a:blip r:embed="rId9">
              <a:alphaModFix/>
            </a:blip>
            <a:stretch>
              <a:fillRect/>
            </a:stretch>
          </a:blipFill>
          <a:ln>
            <a:noFill/>
          </a:ln>
        </p:spPr>
      </p:sp>
      <p:sp>
        <p:nvSpPr>
          <p:cNvPr id="1891" name="Google Shape;1891;p157"/>
          <p:cNvSpPr txBox="1"/>
          <p:nvPr/>
        </p:nvSpPr>
        <p:spPr>
          <a:xfrm>
            <a:off x="514350" y="1559656"/>
            <a:ext cx="6463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5000">
                <a:solidFill>
                  <a:srgbClr val="2A1B43"/>
                </a:solidFill>
                <a:latin typeface="Barlow"/>
                <a:ea typeface="Barlow"/>
                <a:cs typeface="Barlow"/>
                <a:sym typeface="Barlow"/>
              </a:rPr>
              <a:t>Faculty Success End-User Training</a:t>
            </a:r>
            <a:endParaRPr sz="700"/>
          </a:p>
        </p:txBody>
      </p:sp>
      <p:sp>
        <p:nvSpPr>
          <p:cNvPr id="1892" name="Google Shape;1892;p157"/>
          <p:cNvSpPr txBox="1"/>
          <p:nvPr/>
        </p:nvSpPr>
        <p:spPr>
          <a:xfrm>
            <a:off x="6165929" y="4476750"/>
            <a:ext cx="7098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a:solidFill>
                  <a:srgbClr val="2A1B43"/>
                </a:solidFill>
                <a:latin typeface="Barlow"/>
                <a:ea typeface="Barlow"/>
                <a:cs typeface="Barlow"/>
                <a:sym typeface="Barlow"/>
              </a:rPr>
              <a:t>9/30/25</a:t>
            </a:r>
            <a:endParaRPr sz="700"/>
          </a:p>
        </p:txBody>
      </p:sp>
      <p:sp>
        <p:nvSpPr>
          <p:cNvPr id="1893" name="Google Shape;1893;p157"/>
          <p:cNvSpPr txBox="1"/>
          <p:nvPr/>
        </p:nvSpPr>
        <p:spPr>
          <a:xfrm>
            <a:off x="568476" y="3694323"/>
            <a:ext cx="21957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800">
                <a:solidFill>
                  <a:srgbClr val="5A2A98"/>
                </a:solidFill>
                <a:latin typeface="Barlow"/>
                <a:ea typeface="Barlow"/>
                <a:cs typeface="Barlow"/>
                <a:sym typeface="Barlow"/>
              </a:rPr>
              <a:t>Presented by:</a:t>
            </a:r>
            <a:br>
              <a:rPr lang="en" sz="1800">
                <a:solidFill>
                  <a:srgbClr val="5A2A98"/>
                </a:solidFill>
                <a:latin typeface="Barlow"/>
                <a:ea typeface="Barlow"/>
                <a:cs typeface="Barlow"/>
                <a:sym typeface="Barlow"/>
              </a:rPr>
            </a:br>
            <a:r>
              <a:rPr lang="en" sz="1800">
                <a:solidFill>
                  <a:srgbClr val="5A2A98"/>
                </a:solidFill>
                <a:latin typeface="Barlow"/>
                <a:ea typeface="Barlow"/>
                <a:cs typeface="Barlow"/>
                <a:sym typeface="Barlow"/>
              </a:rPr>
              <a:t>Meagan Crews</a:t>
            </a:r>
            <a:endParaRPr sz="700"/>
          </a:p>
        </p:txBody>
      </p:sp>
      <p:grpSp>
        <p:nvGrpSpPr>
          <p:cNvPr id="1894" name="Google Shape;1894;p157"/>
          <p:cNvGrpSpPr/>
          <p:nvPr/>
        </p:nvGrpSpPr>
        <p:grpSpPr>
          <a:xfrm>
            <a:off x="8088157" y="2005494"/>
            <a:ext cx="1056262" cy="1045616"/>
            <a:chOff x="0" y="0"/>
            <a:chExt cx="2816698" cy="2788308"/>
          </a:xfrm>
        </p:grpSpPr>
        <p:grpSp>
          <p:nvGrpSpPr>
            <p:cNvPr id="1895" name="Google Shape;1895;p157"/>
            <p:cNvGrpSpPr/>
            <p:nvPr/>
          </p:nvGrpSpPr>
          <p:grpSpPr>
            <a:xfrm>
              <a:off x="0" y="0"/>
              <a:ext cx="2816698" cy="2788307"/>
              <a:chOff x="0" y="0"/>
              <a:chExt cx="792900" cy="784908"/>
            </a:xfrm>
          </p:grpSpPr>
          <p:sp>
            <p:nvSpPr>
              <p:cNvPr id="1896" name="Google Shape;1896;p157"/>
              <p:cNvSpPr/>
              <p:nvPr/>
            </p:nvSpPr>
            <p:spPr>
              <a:xfrm>
                <a:off x="0" y="0"/>
                <a:ext cx="792804" cy="784908"/>
              </a:xfrm>
              <a:custGeom>
                <a:avLst/>
                <a:gdLst/>
                <a:ahLst/>
                <a:cxnLst/>
                <a:rect l="l" t="t" r="r" b="b"/>
                <a:pathLst>
                  <a:path w="792804" h="784908" extrusionOk="0">
                    <a:moveTo>
                      <a:pt x="0" y="0"/>
                    </a:moveTo>
                    <a:lnTo>
                      <a:pt x="792804" y="0"/>
                    </a:lnTo>
                    <a:lnTo>
                      <a:pt x="792804" y="784908"/>
                    </a:lnTo>
                    <a:lnTo>
                      <a:pt x="0" y="784908"/>
                    </a:lnTo>
                    <a:close/>
                  </a:path>
                </a:pathLst>
              </a:custGeom>
              <a:solidFill>
                <a:srgbClr val="F7941D"/>
              </a:solidFill>
              <a:ln>
                <a:noFill/>
              </a:ln>
            </p:spPr>
          </p:sp>
          <p:sp>
            <p:nvSpPr>
              <p:cNvPr id="1897" name="Google Shape;1897;p157"/>
              <p:cNvSpPr txBox="1"/>
              <p:nvPr/>
            </p:nvSpPr>
            <p:spPr>
              <a:xfrm>
                <a:off x="0" y="0"/>
                <a:ext cx="792900" cy="784800"/>
              </a:xfrm>
              <a:prstGeom prst="rect">
                <a:avLst/>
              </a:prstGeom>
              <a:noFill/>
              <a:ln>
                <a:noFill/>
              </a:ln>
            </p:spPr>
            <p:txBody>
              <a:bodyPr spcFirstLastPara="1" wrap="square" lIns="34500" tIns="34500" rIns="34500" bIns="34500" anchor="ctr" anchorCtr="0">
                <a:noAutofit/>
              </a:bodyPr>
              <a:lstStyle/>
              <a:p>
                <a:pPr marL="0" marR="0" lvl="0" indent="0" algn="ctr" rtl="0">
                  <a:lnSpc>
                    <a:spcPct val="88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898" name="Google Shape;1898;p157"/>
            <p:cNvSpPr/>
            <p:nvPr/>
          </p:nvSpPr>
          <p:spPr>
            <a:xfrm>
              <a:off x="0" y="73334"/>
              <a:ext cx="2816359" cy="2714974"/>
            </a:xfrm>
            <a:custGeom>
              <a:avLst/>
              <a:gdLst/>
              <a:ahLst/>
              <a:cxnLst/>
              <a:rect l="l" t="t" r="r" b="b"/>
              <a:pathLst>
                <a:path w="2816359" h="2714974" extrusionOk="0">
                  <a:moveTo>
                    <a:pt x="0" y="0"/>
                  </a:moveTo>
                  <a:lnTo>
                    <a:pt x="2816359" y="0"/>
                  </a:lnTo>
                  <a:lnTo>
                    <a:pt x="2816359" y="2714974"/>
                  </a:lnTo>
                  <a:lnTo>
                    <a:pt x="0" y="2714974"/>
                  </a:lnTo>
                  <a:lnTo>
                    <a:pt x="0" y="0"/>
                  </a:lnTo>
                  <a:close/>
                </a:path>
              </a:pathLst>
            </a:custGeom>
            <a:blipFill rotWithShape="1">
              <a:blip r:embed="rId10">
                <a:alphaModFix/>
              </a:blip>
              <a:stretch>
                <a:fillRect b="-5449"/>
              </a:stretch>
            </a:blipFill>
            <a:ln>
              <a:noFill/>
            </a:ln>
          </p:spPr>
        </p:sp>
      </p:grpSp>
      <p:sp>
        <p:nvSpPr>
          <p:cNvPr id="1899" name="Google Shape;1899;p157"/>
          <p:cNvSpPr/>
          <p:nvPr/>
        </p:nvSpPr>
        <p:spPr>
          <a:xfrm>
            <a:off x="8087574" y="960189"/>
            <a:ext cx="1046433" cy="1046433"/>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11">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166"/>
          <p:cNvSpPr txBox="1">
            <a:spLocks noGrp="1"/>
          </p:cNvSpPr>
          <p:nvPr>
            <p:ph type="title" idx="4294967295"/>
          </p:nvPr>
        </p:nvSpPr>
        <p:spPr>
          <a:xfrm>
            <a:off x="528150" y="121100"/>
            <a:ext cx="8087700" cy="814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000"/>
              <a:t>System Navigation (Original View - Proxy Users)</a:t>
            </a:r>
            <a:endParaRPr sz="3000">
              <a:solidFill>
                <a:schemeClr val="dk1"/>
              </a:solidFill>
              <a:latin typeface="Barlow"/>
              <a:ea typeface="Barlow"/>
              <a:cs typeface="Barlow"/>
              <a:sym typeface="Barlow"/>
            </a:endParaRPr>
          </a:p>
        </p:txBody>
      </p:sp>
      <p:sp>
        <p:nvSpPr>
          <p:cNvPr id="1967" name="Google Shape;1967;p166"/>
          <p:cNvSpPr txBox="1"/>
          <p:nvPr/>
        </p:nvSpPr>
        <p:spPr>
          <a:xfrm>
            <a:off x="199550" y="1503825"/>
            <a:ext cx="86904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Barlow"/>
                <a:ea typeface="Barlow"/>
                <a:cs typeface="Barlow"/>
                <a:sym typeface="Barlow"/>
              </a:rPr>
              <a:t>The utilities you see in navigation will be based on your Security Role(s) assigned. If you believe something is in error, please contact your system administrator. </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Activities: </a:t>
            </a:r>
            <a:r>
              <a:rPr lang="en" sz="1600">
                <a:solidFill>
                  <a:schemeClr val="dk1"/>
                </a:solidFill>
                <a:latin typeface="Barlow"/>
                <a:ea typeface="Barlow"/>
                <a:cs typeface="Barlow"/>
                <a:sym typeface="Barlow"/>
              </a:rPr>
              <a:t>Access to </a:t>
            </a:r>
            <a:r>
              <a:rPr lang="en" sz="1600" u="sng">
                <a:solidFill>
                  <a:schemeClr val="dk1"/>
                </a:solidFill>
                <a:latin typeface="Barlow"/>
                <a:ea typeface="Barlow"/>
                <a:cs typeface="Barlow"/>
                <a:sym typeface="Barlow"/>
              </a:rPr>
              <a:t>your</a:t>
            </a:r>
            <a:r>
              <a:rPr lang="en" sz="1600">
                <a:solidFill>
                  <a:schemeClr val="dk1"/>
                </a:solidFill>
                <a:latin typeface="Barlow"/>
                <a:ea typeface="Barlow"/>
                <a:cs typeface="Barlow"/>
                <a:sym typeface="Barlow"/>
              </a:rPr>
              <a:t> activity database (users with tracking activities enabled)</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CV Imports: </a:t>
            </a:r>
            <a:r>
              <a:rPr lang="en" sz="1600">
                <a:solidFill>
                  <a:schemeClr val="dk1"/>
                </a:solidFill>
                <a:latin typeface="Barlow"/>
                <a:ea typeface="Barlow"/>
                <a:cs typeface="Barlow"/>
                <a:sym typeface="Barlow"/>
              </a:rPr>
              <a:t>CV Import Tool  (only visible directly in navigation when tracking your own activities, manage data to access CV Imports for others).</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Manage Data: </a:t>
            </a:r>
            <a:r>
              <a:rPr lang="en" sz="1600">
                <a:solidFill>
                  <a:schemeClr val="dk1"/>
                </a:solidFill>
                <a:latin typeface="Barlow"/>
                <a:ea typeface="Barlow"/>
                <a:cs typeface="Barlow"/>
                <a:sym typeface="Barlow"/>
              </a:rPr>
              <a:t>Access to the activity database for </a:t>
            </a:r>
            <a:r>
              <a:rPr lang="en" sz="1600" u="sng">
                <a:solidFill>
                  <a:schemeClr val="dk1"/>
                </a:solidFill>
                <a:latin typeface="Barlow"/>
                <a:ea typeface="Barlow"/>
                <a:cs typeface="Barlow"/>
                <a:sym typeface="Barlow"/>
              </a:rPr>
              <a:t>other users</a:t>
            </a:r>
            <a:r>
              <a:rPr lang="en" sz="1600">
                <a:solidFill>
                  <a:schemeClr val="dk1"/>
                </a:solidFill>
                <a:latin typeface="Barlow"/>
                <a:ea typeface="Barlow"/>
                <a:cs typeface="Barlow"/>
                <a:sym typeface="Barlow"/>
              </a:rPr>
              <a:t> (users with manage data access)</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Reports: </a:t>
            </a:r>
            <a:r>
              <a:rPr lang="en" sz="1600">
                <a:solidFill>
                  <a:schemeClr val="dk1"/>
                </a:solidFill>
                <a:latin typeface="Barlow"/>
                <a:ea typeface="Barlow"/>
                <a:cs typeface="Barlow"/>
                <a:sym typeface="Barlow"/>
              </a:rPr>
              <a:t>Access to create or run reports (all users, reports vary)</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a:t>
            </a:r>
            <a:r>
              <a:rPr lang="en" sz="1600" b="1">
                <a:solidFill>
                  <a:srgbClr val="F7941D"/>
                </a:solidFill>
                <a:latin typeface="Barlow"/>
                <a:ea typeface="Barlow"/>
                <a:cs typeface="Barlow"/>
                <a:sym typeface="Barlow"/>
              </a:rPr>
              <a:t>Coming Soon</a:t>
            </a:r>
            <a:r>
              <a:rPr lang="en" sz="1600" b="1">
                <a:solidFill>
                  <a:schemeClr val="dk1"/>
                </a:solidFill>
                <a:latin typeface="Barlow"/>
                <a:ea typeface="Barlow"/>
                <a:cs typeface="Barlow"/>
                <a:sym typeface="Barlow"/>
              </a:rPr>
              <a:t>) Workflow:</a:t>
            </a:r>
            <a:r>
              <a:rPr lang="en" sz="1600">
                <a:solidFill>
                  <a:schemeClr val="dk1"/>
                </a:solidFill>
                <a:latin typeface="Barlow"/>
                <a:ea typeface="Barlow"/>
                <a:cs typeface="Barlow"/>
                <a:sym typeface="Barlow"/>
              </a:rPr>
              <a:t> Access to complete tasks related to reviews (all users)</a:t>
            </a:r>
            <a:endParaRPr sz="1600">
              <a:solidFill>
                <a:schemeClr val="dk1"/>
              </a:solidFill>
              <a:latin typeface="Barlow"/>
              <a:ea typeface="Barlow"/>
              <a:cs typeface="Barlow"/>
              <a:sym typeface="Barlow"/>
            </a:endParaRPr>
          </a:p>
          <a:p>
            <a:pPr marL="457200" lvl="0" indent="-330200" algn="l" rtl="0">
              <a:spcBef>
                <a:spcPts val="600"/>
              </a:spcBef>
              <a:spcAft>
                <a:spcPts val="600"/>
              </a:spcAft>
              <a:buClr>
                <a:schemeClr val="dk1"/>
              </a:buClr>
              <a:buSzPts val="1600"/>
              <a:buFont typeface="Barlow"/>
              <a:buChar char="●"/>
            </a:pPr>
            <a:r>
              <a:rPr lang="en" sz="1600" b="1">
                <a:solidFill>
                  <a:schemeClr val="dk1"/>
                </a:solidFill>
                <a:latin typeface="Barlow"/>
                <a:ea typeface="Barlow"/>
                <a:cs typeface="Barlow"/>
                <a:sym typeface="Barlow"/>
              </a:rPr>
              <a:t>Tools:</a:t>
            </a:r>
            <a:r>
              <a:rPr lang="en" sz="1600">
                <a:solidFill>
                  <a:schemeClr val="dk1"/>
                </a:solidFill>
                <a:latin typeface="Barlow"/>
                <a:ea typeface="Barlow"/>
                <a:cs typeface="Barlow"/>
                <a:sym typeface="Barlow"/>
              </a:rPr>
              <a:t> Access to administrative tools such as users and security (system admins only) </a:t>
            </a:r>
            <a:endParaRPr sz="1600">
              <a:solidFill>
                <a:schemeClr val="dk1"/>
              </a:solidFill>
              <a:latin typeface="Barlow"/>
              <a:ea typeface="Barlow"/>
              <a:cs typeface="Barlow"/>
              <a:sym typeface="Barlow"/>
            </a:endParaRPr>
          </a:p>
        </p:txBody>
      </p:sp>
      <p:pic>
        <p:nvPicPr>
          <p:cNvPr id="1968" name="Google Shape;1968;p166"/>
          <p:cNvPicPr preferRelativeResize="0"/>
          <p:nvPr/>
        </p:nvPicPr>
        <p:blipFill rotWithShape="1">
          <a:blip r:embed="rId3">
            <a:alphaModFix/>
          </a:blip>
          <a:srcRect t="16371" r="1719" b="70762"/>
          <a:stretch/>
        </p:blipFill>
        <p:spPr>
          <a:xfrm>
            <a:off x="528153" y="717835"/>
            <a:ext cx="8087700" cy="66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167"/>
          <p:cNvSpPr txBox="1">
            <a:spLocks noGrp="1"/>
          </p:cNvSpPr>
          <p:nvPr>
            <p:ph type="title"/>
          </p:nvPr>
        </p:nvSpPr>
        <p:spPr>
          <a:xfrm>
            <a:off x="4047175" y="358925"/>
            <a:ext cx="4866600" cy="81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Manage Data (Proxy Users)</a:t>
            </a:r>
            <a:endParaRPr/>
          </a:p>
        </p:txBody>
      </p:sp>
      <p:pic>
        <p:nvPicPr>
          <p:cNvPr id="1974" name="Google Shape;1974;p167"/>
          <p:cNvPicPr preferRelativeResize="0"/>
          <p:nvPr/>
        </p:nvPicPr>
        <p:blipFill rotWithShape="1">
          <a:blip r:embed="rId3">
            <a:alphaModFix/>
          </a:blip>
          <a:srcRect l="6842" t="16854" r="4756" b="51005"/>
          <a:stretch/>
        </p:blipFill>
        <p:spPr>
          <a:xfrm>
            <a:off x="348350" y="2361975"/>
            <a:ext cx="8565674" cy="2125774"/>
          </a:xfrm>
          <a:prstGeom prst="rect">
            <a:avLst/>
          </a:prstGeom>
          <a:noFill/>
          <a:ln>
            <a:noFill/>
          </a:ln>
        </p:spPr>
      </p:pic>
      <p:pic>
        <p:nvPicPr>
          <p:cNvPr id="1975" name="Google Shape;1975;p167"/>
          <p:cNvPicPr preferRelativeResize="0"/>
          <p:nvPr/>
        </p:nvPicPr>
        <p:blipFill rotWithShape="1">
          <a:blip r:embed="rId4">
            <a:alphaModFix/>
          </a:blip>
          <a:srcRect l="16373" t="19009" r="52581" b="33938"/>
          <a:stretch/>
        </p:blipFill>
        <p:spPr>
          <a:xfrm>
            <a:off x="348350" y="358925"/>
            <a:ext cx="3534898" cy="3076650"/>
          </a:xfrm>
          <a:prstGeom prst="rect">
            <a:avLst/>
          </a:prstGeom>
          <a:noFill/>
          <a:ln>
            <a:noFill/>
          </a:ln>
        </p:spPr>
      </p:pic>
      <p:cxnSp>
        <p:nvCxnSpPr>
          <p:cNvPr id="1976" name="Google Shape;1976;p167"/>
          <p:cNvCxnSpPr>
            <a:stCxn id="1975" idx="3"/>
          </p:cNvCxnSpPr>
          <p:nvPr/>
        </p:nvCxnSpPr>
        <p:spPr>
          <a:xfrm>
            <a:off x="3883248" y="1897250"/>
            <a:ext cx="3996000" cy="756600"/>
          </a:xfrm>
          <a:prstGeom prst="bentConnector3">
            <a:avLst>
              <a:gd name="adj1" fmla="val 100255"/>
            </a:avLst>
          </a:prstGeom>
          <a:noFill/>
          <a:ln w="19050" cap="flat" cmpd="sng">
            <a:solidFill>
              <a:srgbClr val="FF0000"/>
            </a:solidFill>
            <a:prstDash val="solid"/>
            <a:round/>
            <a:headEnd type="none" w="med" len="med"/>
            <a:tailEnd type="triangle" w="med" len="med"/>
          </a:ln>
        </p:spPr>
      </p:cxnSp>
      <p:sp>
        <p:nvSpPr>
          <p:cNvPr id="1977" name="Google Shape;1977;p167"/>
          <p:cNvSpPr/>
          <p:nvPr/>
        </p:nvSpPr>
        <p:spPr>
          <a:xfrm>
            <a:off x="1731600" y="307375"/>
            <a:ext cx="870900" cy="3279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p168"/>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Faculty Home</a:t>
            </a:r>
            <a:endParaRPr/>
          </a:p>
        </p:txBody>
      </p:sp>
      <p:pic>
        <p:nvPicPr>
          <p:cNvPr id="1983" name="Google Shape;1983;p168"/>
          <p:cNvPicPr preferRelativeResize="0"/>
          <p:nvPr/>
        </p:nvPicPr>
        <p:blipFill rotWithShape="1">
          <a:blip r:embed="rId3">
            <a:alphaModFix/>
          </a:blip>
          <a:srcRect l="3848" t="22288" r="26943" b="38692"/>
          <a:stretch/>
        </p:blipFill>
        <p:spPr>
          <a:xfrm>
            <a:off x="256150" y="1119375"/>
            <a:ext cx="7848451" cy="3153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pic>
        <p:nvPicPr>
          <p:cNvPr id="1988" name="Google Shape;1988;p169"/>
          <p:cNvPicPr preferRelativeResize="0"/>
          <p:nvPr/>
        </p:nvPicPr>
        <p:blipFill rotWithShape="1">
          <a:blip r:embed="rId3">
            <a:alphaModFix/>
          </a:blip>
          <a:srcRect b="11738"/>
          <a:stretch/>
        </p:blipFill>
        <p:spPr>
          <a:xfrm>
            <a:off x="0" y="0"/>
            <a:ext cx="746561" cy="4392799"/>
          </a:xfrm>
          <a:prstGeom prst="rect">
            <a:avLst/>
          </a:prstGeom>
          <a:noFill/>
          <a:ln>
            <a:noFill/>
          </a:ln>
          <a:effectLst>
            <a:outerShdw blurRad="57150" dist="19050" dir="5400000" algn="bl" rotWithShape="0">
              <a:srgbClr val="000000">
                <a:alpha val="50000"/>
              </a:srgbClr>
            </a:outerShdw>
          </a:effectLst>
        </p:spPr>
      </p:pic>
      <p:sp>
        <p:nvSpPr>
          <p:cNvPr id="1989" name="Google Shape;1989;p169"/>
          <p:cNvSpPr txBox="1">
            <a:spLocks noGrp="1"/>
          </p:cNvSpPr>
          <p:nvPr>
            <p:ph type="title" idx="4294967295"/>
          </p:nvPr>
        </p:nvSpPr>
        <p:spPr>
          <a:xfrm>
            <a:off x="799725" y="100600"/>
            <a:ext cx="8544600" cy="9138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000"/>
              <a:t>System Navigation (New View - Faculty Users)</a:t>
            </a:r>
            <a:endParaRPr sz="3000"/>
          </a:p>
        </p:txBody>
      </p:sp>
      <p:sp>
        <p:nvSpPr>
          <p:cNvPr id="1990" name="Google Shape;1990;p169"/>
          <p:cNvSpPr txBox="1"/>
          <p:nvPr/>
        </p:nvSpPr>
        <p:spPr>
          <a:xfrm>
            <a:off x="799725" y="868107"/>
            <a:ext cx="8011800" cy="2955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Home: </a:t>
            </a:r>
            <a:r>
              <a:rPr lang="en" sz="1600">
                <a:solidFill>
                  <a:schemeClr val="dk1"/>
                </a:solidFill>
                <a:latin typeface="Barlow"/>
                <a:ea typeface="Barlow"/>
                <a:cs typeface="Barlow"/>
                <a:sym typeface="Barlow"/>
              </a:rPr>
              <a:t>Your landing page. This is where you will see pending and completed tasks. </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My Profile: </a:t>
            </a:r>
            <a:r>
              <a:rPr lang="en" sz="1600">
                <a:solidFill>
                  <a:schemeClr val="dk1"/>
                </a:solidFill>
                <a:latin typeface="Barlow"/>
                <a:ea typeface="Barlow"/>
                <a:cs typeface="Barlow"/>
                <a:sym typeface="Barlow"/>
              </a:rPr>
              <a:t>Your professional record. Use this item to enter and update activities related to your teaching, scholarly publications, and service. The data you enter here supports reports and feeds into reviews.</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CV Imports: </a:t>
            </a:r>
            <a:r>
              <a:rPr lang="en" sz="1600">
                <a:solidFill>
                  <a:schemeClr val="dk1"/>
                </a:solidFill>
                <a:latin typeface="Barlow"/>
                <a:ea typeface="Barlow"/>
                <a:cs typeface="Barlow"/>
                <a:sym typeface="Barlow"/>
              </a:rPr>
              <a:t>This tool helps you quickly create records using your CV. Upload your CV file, highlight entries, and turn them into activities. CV Imports can save time when entering a large number of activities.</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Reports: </a:t>
            </a:r>
            <a:r>
              <a:rPr lang="en" sz="1600">
                <a:solidFill>
                  <a:schemeClr val="dk1"/>
                </a:solidFill>
                <a:latin typeface="Barlow"/>
                <a:ea typeface="Barlow"/>
                <a:cs typeface="Barlow"/>
                <a:sym typeface="Barlow"/>
              </a:rPr>
              <a:t>This feature allows you to create and generate reports based on the information in your profile. </a:t>
            </a:r>
            <a:endParaRPr sz="1600">
              <a:solidFill>
                <a:schemeClr val="dk1"/>
              </a:solidFill>
              <a:latin typeface="Barlow"/>
              <a:ea typeface="Barlow"/>
              <a:cs typeface="Barlow"/>
              <a:sym typeface="Barlow"/>
            </a:endParaRPr>
          </a:p>
          <a:p>
            <a:pPr marL="457200" lvl="0" indent="-330200" algn="l" rtl="0">
              <a:spcBef>
                <a:spcPts val="600"/>
              </a:spcBef>
              <a:spcAft>
                <a:spcPts val="600"/>
              </a:spcAft>
              <a:buClr>
                <a:schemeClr val="dk1"/>
              </a:buClr>
              <a:buSzPts val="1600"/>
              <a:buFont typeface="Barlow"/>
              <a:buChar char="●"/>
            </a:pPr>
            <a:r>
              <a:rPr lang="en" sz="1600" b="1">
                <a:solidFill>
                  <a:schemeClr val="dk1"/>
                </a:solidFill>
                <a:latin typeface="Barlow"/>
                <a:ea typeface="Barlow"/>
                <a:cs typeface="Barlow"/>
                <a:sym typeface="Barlow"/>
              </a:rPr>
              <a:t>(</a:t>
            </a:r>
            <a:r>
              <a:rPr lang="en" sz="1600" b="1">
                <a:solidFill>
                  <a:srgbClr val="F7941D"/>
                </a:solidFill>
                <a:latin typeface="Barlow"/>
                <a:ea typeface="Barlow"/>
                <a:cs typeface="Barlow"/>
                <a:sym typeface="Barlow"/>
              </a:rPr>
              <a:t>Coming Soon</a:t>
            </a:r>
            <a:r>
              <a:rPr lang="en" sz="1600" b="1">
                <a:solidFill>
                  <a:schemeClr val="dk1"/>
                </a:solidFill>
                <a:latin typeface="Barlow"/>
                <a:ea typeface="Barlow"/>
                <a:cs typeface="Barlow"/>
                <a:sym typeface="Barlow"/>
              </a:rPr>
              <a:t>) Reviews:</a:t>
            </a:r>
            <a:r>
              <a:rPr lang="en" sz="1600">
                <a:solidFill>
                  <a:schemeClr val="dk1"/>
                </a:solidFill>
                <a:latin typeface="Barlow"/>
                <a:ea typeface="Barlow"/>
                <a:cs typeface="Barlow"/>
                <a:sym typeface="Barlow"/>
              </a:rPr>
              <a:t> Where you can complete tasks related to your reviews.</a:t>
            </a:r>
            <a:endParaRPr sz="1600">
              <a:solidFill>
                <a:schemeClr val="dk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170"/>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Faculty Success Glossary</a:t>
            </a:r>
            <a:endParaRPr/>
          </a:p>
        </p:txBody>
      </p:sp>
      <p:sp>
        <p:nvSpPr>
          <p:cNvPr id="1996" name="Google Shape;1996;p170"/>
          <p:cNvSpPr txBox="1">
            <a:spLocks noGrp="1"/>
          </p:cNvSpPr>
          <p:nvPr>
            <p:ph type="body" idx="1"/>
          </p:nvPr>
        </p:nvSpPr>
        <p:spPr>
          <a:xfrm>
            <a:off x="290100" y="1128800"/>
            <a:ext cx="3732600" cy="37137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2A1B43"/>
              </a:buClr>
              <a:buSzPts val="1300"/>
              <a:buChar char="●"/>
            </a:pPr>
            <a:r>
              <a:rPr lang="en" sz="1300" b="1">
                <a:solidFill>
                  <a:srgbClr val="2A1B43"/>
                </a:solidFill>
              </a:rPr>
              <a:t>Record</a:t>
            </a:r>
            <a:r>
              <a:rPr lang="en" sz="1300">
                <a:solidFill>
                  <a:srgbClr val="2A1B43"/>
                </a:solidFill>
              </a:rPr>
              <a:t>: A single activity in the system, such as a publication, a service activity, or a degree.</a:t>
            </a:r>
            <a:endParaRPr sz="1300">
              <a:solidFill>
                <a:srgbClr val="2A1B43"/>
              </a:solidFill>
            </a:endParaRPr>
          </a:p>
          <a:p>
            <a:pPr marL="457200" lvl="0" indent="-311150" algn="l" rtl="0">
              <a:lnSpc>
                <a:spcPct val="115000"/>
              </a:lnSpc>
              <a:spcBef>
                <a:spcPts val="0"/>
              </a:spcBef>
              <a:spcAft>
                <a:spcPts val="0"/>
              </a:spcAft>
              <a:buClr>
                <a:srgbClr val="2A1B43"/>
              </a:buClr>
              <a:buSzPts val="1300"/>
              <a:buChar char="●"/>
            </a:pPr>
            <a:r>
              <a:rPr lang="en" sz="1300" b="1">
                <a:solidFill>
                  <a:srgbClr val="2A1B43"/>
                </a:solidFill>
              </a:rPr>
              <a:t>Screen</a:t>
            </a:r>
            <a:r>
              <a:rPr lang="en" sz="1300">
                <a:solidFill>
                  <a:srgbClr val="2A1B43"/>
                </a:solidFill>
              </a:rPr>
              <a:t>: Each record is housed within a screen - defined by type - such as Publications, Degrees, and Scheduled Teaching.</a:t>
            </a:r>
            <a:endParaRPr sz="1300">
              <a:solidFill>
                <a:srgbClr val="2A1B43"/>
              </a:solidFill>
            </a:endParaRPr>
          </a:p>
          <a:p>
            <a:pPr marL="457200" lvl="0" indent="-311150" algn="l" rtl="0">
              <a:lnSpc>
                <a:spcPct val="115000"/>
              </a:lnSpc>
              <a:spcBef>
                <a:spcPts val="0"/>
              </a:spcBef>
              <a:spcAft>
                <a:spcPts val="0"/>
              </a:spcAft>
              <a:buClr>
                <a:srgbClr val="2A1B43"/>
              </a:buClr>
              <a:buSzPts val="1300"/>
              <a:buChar char="●"/>
            </a:pPr>
            <a:r>
              <a:rPr lang="en" sz="1300" b="1">
                <a:solidFill>
                  <a:srgbClr val="2A1B43"/>
                </a:solidFill>
              </a:rPr>
              <a:t>Field</a:t>
            </a:r>
            <a:r>
              <a:rPr lang="en" sz="1300">
                <a:solidFill>
                  <a:srgbClr val="2A1B43"/>
                </a:solidFill>
              </a:rPr>
              <a:t>: A single point of data entry on a record, such as a publication title or date.</a:t>
            </a:r>
            <a:endParaRPr sz="1300">
              <a:solidFill>
                <a:srgbClr val="2A1B43"/>
              </a:solidFill>
            </a:endParaRPr>
          </a:p>
          <a:p>
            <a:pPr marL="457200" lvl="0" indent="-311150" algn="l" rtl="0">
              <a:lnSpc>
                <a:spcPct val="115000"/>
              </a:lnSpc>
              <a:spcBef>
                <a:spcPts val="0"/>
              </a:spcBef>
              <a:spcAft>
                <a:spcPts val="0"/>
              </a:spcAft>
              <a:buClr>
                <a:srgbClr val="2A1B43"/>
              </a:buClr>
              <a:buSzPts val="1300"/>
              <a:buChar char="●"/>
            </a:pPr>
            <a:r>
              <a:rPr lang="en" sz="1300" b="1">
                <a:solidFill>
                  <a:srgbClr val="2A1B43"/>
                </a:solidFill>
              </a:rPr>
              <a:t>Summary Screen</a:t>
            </a:r>
            <a:r>
              <a:rPr lang="en" sz="1300">
                <a:solidFill>
                  <a:srgbClr val="2A1B43"/>
                </a:solidFill>
              </a:rPr>
              <a:t>: A summary/list view of all records on a particular screen.</a:t>
            </a:r>
            <a:endParaRPr sz="1300">
              <a:solidFill>
                <a:srgbClr val="2A1B43"/>
              </a:solidFill>
            </a:endParaRPr>
          </a:p>
          <a:p>
            <a:pPr marL="457200" lvl="0" indent="-311150" algn="l" rtl="0">
              <a:lnSpc>
                <a:spcPct val="115000"/>
              </a:lnSpc>
              <a:spcBef>
                <a:spcPts val="0"/>
              </a:spcBef>
              <a:spcAft>
                <a:spcPts val="0"/>
              </a:spcAft>
              <a:buClr>
                <a:srgbClr val="2A1B43"/>
              </a:buClr>
              <a:buSzPts val="1300"/>
              <a:buChar char="●"/>
            </a:pPr>
            <a:r>
              <a:rPr lang="en" sz="1300" b="1">
                <a:solidFill>
                  <a:srgbClr val="2A1B43"/>
                </a:solidFill>
              </a:rPr>
              <a:t>Report</a:t>
            </a:r>
            <a:r>
              <a:rPr lang="en" sz="1300">
                <a:solidFill>
                  <a:srgbClr val="2A1B43"/>
                </a:solidFill>
              </a:rPr>
              <a:t>: The output of activity records. A report includes your CV, Annual Activity Report, or other report(s)  you create or that are shared with you.</a:t>
            </a:r>
            <a:endParaRPr sz="1300"/>
          </a:p>
        </p:txBody>
      </p:sp>
      <p:grpSp>
        <p:nvGrpSpPr>
          <p:cNvPr id="1997" name="Google Shape;1997;p170"/>
          <p:cNvGrpSpPr/>
          <p:nvPr/>
        </p:nvGrpSpPr>
        <p:grpSpPr>
          <a:xfrm>
            <a:off x="4175334" y="1046150"/>
            <a:ext cx="3162174" cy="1965462"/>
            <a:chOff x="4164409" y="1605075"/>
            <a:chExt cx="3162174" cy="1965462"/>
          </a:xfrm>
        </p:grpSpPr>
        <p:pic>
          <p:nvPicPr>
            <p:cNvPr id="1998" name="Google Shape;1998;p170"/>
            <p:cNvPicPr preferRelativeResize="0"/>
            <p:nvPr/>
          </p:nvPicPr>
          <p:blipFill rotWithShape="1">
            <a:blip r:embed="rId3">
              <a:alphaModFix/>
            </a:blip>
            <a:srcRect l="16399" t="43522" r="55363" b="33943"/>
            <a:stretch/>
          </p:blipFill>
          <p:spPr>
            <a:xfrm>
              <a:off x="4699759" y="1833375"/>
              <a:ext cx="2626824" cy="1527975"/>
            </a:xfrm>
            <a:prstGeom prst="rect">
              <a:avLst/>
            </a:prstGeom>
            <a:noFill/>
            <a:ln>
              <a:noFill/>
            </a:ln>
          </p:spPr>
        </p:pic>
        <p:sp>
          <p:nvSpPr>
            <p:cNvPr id="1999" name="Google Shape;1999;p170"/>
            <p:cNvSpPr/>
            <p:nvPr/>
          </p:nvSpPr>
          <p:spPr>
            <a:xfrm>
              <a:off x="5546234" y="1605075"/>
              <a:ext cx="677100" cy="228300"/>
            </a:xfrm>
            <a:prstGeom prst="roundRect">
              <a:avLst>
                <a:gd name="adj" fmla="val 16667"/>
              </a:avLst>
            </a:prstGeom>
            <a:solidFill>
              <a:schemeClr val="lt2"/>
            </a:solid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Barlow Light"/>
                  <a:ea typeface="Barlow Light"/>
                  <a:cs typeface="Barlow Light"/>
                  <a:sym typeface="Barlow Light"/>
                </a:rPr>
                <a:t>Screen</a:t>
              </a:r>
              <a:endParaRPr sz="1200">
                <a:latin typeface="Barlow Light"/>
                <a:ea typeface="Barlow Light"/>
                <a:cs typeface="Barlow Light"/>
                <a:sym typeface="Barlow Light"/>
              </a:endParaRPr>
            </a:p>
          </p:txBody>
        </p:sp>
        <p:cxnSp>
          <p:nvCxnSpPr>
            <p:cNvPr id="2000" name="Google Shape;2000;p170"/>
            <p:cNvCxnSpPr>
              <a:stCxn id="1999" idx="1"/>
              <a:endCxn id="2001" idx="0"/>
            </p:cNvCxnSpPr>
            <p:nvPr/>
          </p:nvCxnSpPr>
          <p:spPr>
            <a:xfrm flipH="1">
              <a:off x="5356934" y="1719225"/>
              <a:ext cx="189300" cy="254400"/>
            </a:xfrm>
            <a:prstGeom prst="bentConnector2">
              <a:avLst/>
            </a:prstGeom>
            <a:noFill/>
            <a:ln w="9525" cap="flat" cmpd="sng">
              <a:solidFill>
                <a:srgbClr val="5A2A98"/>
              </a:solidFill>
              <a:prstDash val="solid"/>
              <a:round/>
              <a:headEnd type="none" w="med" len="med"/>
              <a:tailEnd type="triangle" w="med" len="med"/>
            </a:ln>
          </p:spPr>
        </p:cxnSp>
        <p:sp>
          <p:nvSpPr>
            <p:cNvPr id="2002" name="Google Shape;2002;p170"/>
            <p:cNvSpPr/>
            <p:nvPr/>
          </p:nvSpPr>
          <p:spPr>
            <a:xfrm>
              <a:off x="5884784" y="3342237"/>
              <a:ext cx="677100" cy="228300"/>
            </a:xfrm>
            <a:prstGeom prst="roundRect">
              <a:avLst>
                <a:gd name="adj" fmla="val 16667"/>
              </a:avLst>
            </a:prstGeom>
            <a:solidFill>
              <a:schemeClr val="lt2"/>
            </a:solid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Barlow Light"/>
                  <a:ea typeface="Barlow Light"/>
                  <a:cs typeface="Barlow Light"/>
                  <a:sym typeface="Barlow Light"/>
                </a:rPr>
                <a:t>Field</a:t>
              </a:r>
              <a:endParaRPr sz="1200">
                <a:latin typeface="Barlow Light"/>
                <a:ea typeface="Barlow Light"/>
                <a:cs typeface="Barlow Light"/>
                <a:sym typeface="Barlow Light"/>
              </a:endParaRPr>
            </a:p>
          </p:txBody>
        </p:sp>
        <p:cxnSp>
          <p:nvCxnSpPr>
            <p:cNvPr id="2003" name="Google Shape;2003;p170"/>
            <p:cNvCxnSpPr>
              <a:stCxn id="2002" idx="0"/>
              <a:endCxn id="2004" idx="2"/>
            </p:cNvCxnSpPr>
            <p:nvPr/>
          </p:nvCxnSpPr>
          <p:spPr>
            <a:xfrm rot="-5400000">
              <a:off x="6145634" y="3263937"/>
              <a:ext cx="156000" cy="600"/>
            </a:xfrm>
            <a:prstGeom prst="bentConnector3">
              <a:avLst>
                <a:gd name="adj1" fmla="val 50012"/>
              </a:avLst>
            </a:prstGeom>
            <a:noFill/>
            <a:ln w="9525" cap="flat" cmpd="sng">
              <a:solidFill>
                <a:srgbClr val="5A2A98"/>
              </a:solidFill>
              <a:prstDash val="solid"/>
              <a:round/>
              <a:headEnd type="none" w="med" len="med"/>
              <a:tailEnd type="triangle" w="med" len="med"/>
            </a:ln>
          </p:spPr>
        </p:cxnSp>
        <p:sp>
          <p:nvSpPr>
            <p:cNvPr id="2005" name="Google Shape;2005;p170"/>
            <p:cNvSpPr/>
            <p:nvPr/>
          </p:nvSpPr>
          <p:spPr>
            <a:xfrm>
              <a:off x="4164409" y="2557375"/>
              <a:ext cx="677100" cy="228300"/>
            </a:xfrm>
            <a:prstGeom prst="roundRect">
              <a:avLst>
                <a:gd name="adj" fmla="val 16667"/>
              </a:avLst>
            </a:prstGeom>
            <a:solidFill>
              <a:schemeClr val="lt2"/>
            </a:solid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Barlow Light"/>
                  <a:ea typeface="Barlow Light"/>
                  <a:cs typeface="Barlow Light"/>
                  <a:sym typeface="Barlow Light"/>
                </a:rPr>
                <a:t>Record</a:t>
              </a:r>
              <a:endParaRPr sz="1200">
                <a:latin typeface="Barlow Light"/>
                <a:ea typeface="Barlow Light"/>
                <a:cs typeface="Barlow Light"/>
                <a:sym typeface="Barlow Light"/>
              </a:endParaRPr>
            </a:p>
          </p:txBody>
        </p:sp>
        <p:cxnSp>
          <p:nvCxnSpPr>
            <p:cNvPr id="2006" name="Google Shape;2006;p170"/>
            <p:cNvCxnSpPr>
              <a:stCxn id="2005" idx="3"/>
              <a:endCxn id="2007" idx="1"/>
            </p:cNvCxnSpPr>
            <p:nvPr/>
          </p:nvCxnSpPr>
          <p:spPr>
            <a:xfrm>
              <a:off x="4841509" y="2671525"/>
              <a:ext cx="252000" cy="600"/>
            </a:xfrm>
            <a:prstGeom prst="bentConnector3">
              <a:avLst>
                <a:gd name="adj1" fmla="val 49995"/>
              </a:avLst>
            </a:prstGeom>
            <a:noFill/>
            <a:ln w="9525" cap="flat" cmpd="sng">
              <a:solidFill>
                <a:srgbClr val="5A2A98"/>
              </a:solidFill>
              <a:prstDash val="solid"/>
              <a:round/>
              <a:headEnd type="none" w="med" len="med"/>
              <a:tailEnd type="triangle" w="med" len="med"/>
            </a:ln>
          </p:spPr>
        </p:cxnSp>
        <p:sp>
          <p:nvSpPr>
            <p:cNvPr id="2001" name="Google Shape;2001;p170"/>
            <p:cNvSpPr/>
            <p:nvPr/>
          </p:nvSpPr>
          <p:spPr>
            <a:xfrm>
              <a:off x="5046134" y="1973525"/>
              <a:ext cx="621900" cy="262200"/>
            </a:xfrm>
            <a:prstGeom prst="roundRect">
              <a:avLst>
                <a:gd name="adj" fmla="val 16667"/>
              </a:avLst>
            </a:prstGeom>
            <a:no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7" name="Google Shape;2007;p170"/>
            <p:cNvSpPr/>
            <p:nvPr/>
          </p:nvSpPr>
          <p:spPr>
            <a:xfrm>
              <a:off x="5093484" y="2501275"/>
              <a:ext cx="2086800" cy="339900"/>
            </a:xfrm>
            <a:prstGeom prst="roundRect">
              <a:avLst>
                <a:gd name="adj" fmla="val 16667"/>
              </a:avLst>
            </a:prstGeom>
            <a:no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4" name="Google Shape;2004;p170"/>
            <p:cNvSpPr/>
            <p:nvPr/>
          </p:nvSpPr>
          <p:spPr>
            <a:xfrm>
              <a:off x="5439734" y="2997200"/>
              <a:ext cx="1566600" cy="189000"/>
            </a:xfrm>
            <a:prstGeom prst="roundRect">
              <a:avLst>
                <a:gd name="adj" fmla="val 16667"/>
              </a:avLst>
            </a:prstGeom>
            <a:no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2008" name="Google Shape;2008;p170"/>
          <p:cNvPicPr preferRelativeResize="0"/>
          <p:nvPr/>
        </p:nvPicPr>
        <p:blipFill rotWithShape="1">
          <a:blip r:embed="rId4">
            <a:alphaModFix/>
          </a:blip>
          <a:srcRect l="5429" t="13623" r="6004" b="47562"/>
          <a:stretch/>
        </p:blipFill>
        <p:spPr>
          <a:xfrm>
            <a:off x="4093550" y="3175557"/>
            <a:ext cx="4770350" cy="1523875"/>
          </a:xfrm>
          <a:prstGeom prst="rect">
            <a:avLst/>
          </a:prstGeom>
          <a:noFill/>
          <a:ln w="9525" cap="flat" cmpd="sng">
            <a:solidFill>
              <a:srgbClr val="5A2A98"/>
            </a:solidFill>
            <a:prstDash val="solid"/>
            <a:round/>
            <a:headEnd type="none" w="sm" len="sm"/>
            <a:tailEnd type="none" w="sm" len="sm"/>
          </a:ln>
        </p:spPr>
      </p:pic>
      <p:sp>
        <p:nvSpPr>
          <p:cNvPr id="2009" name="Google Shape;2009;p170"/>
          <p:cNvSpPr/>
          <p:nvPr/>
        </p:nvSpPr>
        <p:spPr>
          <a:xfrm>
            <a:off x="4093550" y="4838785"/>
            <a:ext cx="1488300" cy="212100"/>
          </a:xfrm>
          <a:prstGeom prst="roundRect">
            <a:avLst>
              <a:gd name="adj" fmla="val 16667"/>
            </a:avLst>
          </a:prstGeom>
          <a:solidFill>
            <a:schemeClr val="lt2"/>
          </a:solidFill>
          <a:ln w="9525" cap="flat" cmpd="sng">
            <a:solidFill>
              <a:srgbClr val="5A2A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Barlow Light"/>
                <a:ea typeface="Barlow Light"/>
                <a:cs typeface="Barlow Light"/>
                <a:sym typeface="Barlow Light"/>
              </a:rPr>
              <a:t>Summary Screen</a:t>
            </a:r>
            <a:endParaRPr sz="1200">
              <a:latin typeface="Barlow Light"/>
              <a:ea typeface="Barlow Light"/>
              <a:cs typeface="Barlow Light"/>
              <a:sym typeface="Barlow Light"/>
            </a:endParaRPr>
          </a:p>
        </p:txBody>
      </p:sp>
      <p:cxnSp>
        <p:nvCxnSpPr>
          <p:cNvPr id="2010" name="Google Shape;2010;p170"/>
          <p:cNvCxnSpPr>
            <a:stCxn id="2009" idx="3"/>
            <a:endCxn id="2008" idx="2"/>
          </p:cNvCxnSpPr>
          <p:nvPr/>
        </p:nvCxnSpPr>
        <p:spPr>
          <a:xfrm rot="10800000" flipH="1">
            <a:off x="5581850" y="4699435"/>
            <a:ext cx="897000" cy="245400"/>
          </a:xfrm>
          <a:prstGeom prst="bentConnector2">
            <a:avLst/>
          </a:prstGeom>
          <a:noFill/>
          <a:ln w="9525" cap="flat" cmpd="sng">
            <a:solidFill>
              <a:srgbClr val="5A2A98"/>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5" name="Google Shape;2015;p171"/>
          <p:cNvSpPr txBox="1">
            <a:spLocks noGrp="1"/>
          </p:cNvSpPr>
          <p:nvPr>
            <p:ph type="title"/>
          </p:nvPr>
        </p:nvSpPr>
        <p:spPr>
          <a:xfrm>
            <a:off x="1202025" y="1457050"/>
            <a:ext cx="6666900" cy="18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2A1B43"/>
                </a:solidFill>
                <a:latin typeface="Barlow SemiBold"/>
                <a:ea typeface="Barlow SemiBold"/>
                <a:cs typeface="Barlow SemiBold"/>
                <a:sym typeface="Barlow SemiBold"/>
              </a:rPr>
              <a:t>Entering and Managing Activities</a:t>
            </a:r>
            <a:endParaRPr sz="5000">
              <a:solidFill>
                <a:srgbClr val="2A1B43"/>
              </a:solidFill>
              <a:latin typeface="Barlow SemiBold"/>
              <a:ea typeface="Barlow SemiBold"/>
              <a:cs typeface="Barlow SemiBold"/>
              <a:sym typeface="Barlow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172"/>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3000"/>
              <a:t>Overview of </a:t>
            </a:r>
            <a:r>
              <a:rPr lang="en" sz="3000">
                <a:solidFill>
                  <a:schemeClr val="dk1"/>
                </a:solidFill>
                <a:latin typeface="Barlow"/>
                <a:ea typeface="Barlow"/>
                <a:cs typeface="Barlow"/>
                <a:sym typeface="Barlow"/>
              </a:rPr>
              <a:t>How To Get Data Into The System</a:t>
            </a:r>
            <a:endParaRPr sz="3000">
              <a:solidFill>
                <a:schemeClr val="dk1"/>
              </a:solidFill>
              <a:latin typeface="Barlow"/>
              <a:ea typeface="Barlow"/>
              <a:cs typeface="Barlow"/>
              <a:sym typeface="Barlow"/>
            </a:endParaRPr>
          </a:p>
        </p:txBody>
      </p:sp>
      <p:sp>
        <p:nvSpPr>
          <p:cNvPr id="2021" name="Google Shape;2021;p172"/>
          <p:cNvSpPr txBox="1"/>
          <p:nvPr/>
        </p:nvSpPr>
        <p:spPr>
          <a:xfrm>
            <a:off x="457850" y="1034812"/>
            <a:ext cx="7192800" cy="354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Barlow"/>
                <a:ea typeface="Barlow"/>
                <a:cs typeface="Barlow"/>
                <a:sym typeface="Barlow"/>
              </a:rPr>
              <a:t>Manual Data Entry </a:t>
            </a:r>
            <a:endParaRPr sz="1800" b="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Enter new activities directly to a screen</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Revising and deleting activities only done manually</a:t>
            </a:r>
            <a:endParaRPr sz="1800">
              <a:solidFill>
                <a:schemeClr val="dk1"/>
              </a:solidFill>
              <a:latin typeface="Barlow"/>
              <a:ea typeface="Barlow"/>
              <a:cs typeface="Barlow"/>
              <a:sym typeface="Barlow"/>
            </a:endParaRPr>
          </a:p>
          <a:p>
            <a:pPr marL="0" lvl="0" indent="0" algn="l" rtl="0">
              <a:spcBef>
                <a:spcPts val="0"/>
              </a:spcBef>
              <a:spcAft>
                <a:spcPts val="0"/>
              </a:spcAft>
              <a:buNone/>
            </a:pPr>
            <a:endParaRPr sz="1000" b="1">
              <a:solidFill>
                <a:schemeClr val="dk1"/>
              </a:solidFill>
              <a:latin typeface="Barlow"/>
              <a:ea typeface="Barlow"/>
              <a:cs typeface="Barlow"/>
              <a:sym typeface="Barlow"/>
            </a:endParaRPr>
          </a:p>
          <a:p>
            <a:pPr marL="0" lvl="0" indent="0" algn="l" rtl="0">
              <a:spcBef>
                <a:spcPts val="0"/>
              </a:spcBef>
              <a:spcAft>
                <a:spcPts val="0"/>
              </a:spcAft>
              <a:buNone/>
            </a:pPr>
            <a:r>
              <a:rPr lang="en" sz="1800" b="1">
                <a:solidFill>
                  <a:schemeClr val="dk1"/>
                </a:solidFill>
                <a:latin typeface="Barlow"/>
                <a:ea typeface="Barlow"/>
                <a:cs typeface="Barlow"/>
                <a:sym typeface="Barlow"/>
              </a:rPr>
              <a:t>Publication Imports</a:t>
            </a:r>
            <a:endParaRPr sz="1800" b="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Proactive Search</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Import from a third party like PubMed or Crossref (note: additional services may be available depending on institutional access)</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Import from a BibTeX file from repositories like Google Scholar</a:t>
            </a:r>
            <a:endParaRPr sz="1800">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p>
            <a:pPr marL="0" lvl="0" indent="0" algn="l" rtl="0">
              <a:spcBef>
                <a:spcPts val="0"/>
              </a:spcBef>
              <a:spcAft>
                <a:spcPts val="0"/>
              </a:spcAft>
              <a:buNone/>
            </a:pPr>
            <a:r>
              <a:rPr lang="en" sz="1800" b="1">
                <a:solidFill>
                  <a:schemeClr val="dk1"/>
                </a:solidFill>
                <a:latin typeface="Barlow"/>
                <a:ea typeface="Barlow"/>
                <a:cs typeface="Barlow"/>
                <a:sym typeface="Barlow"/>
              </a:rPr>
              <a:t>CV Imports</a:t>
            </a:r>
            <a:endParaRPr sz="1800" b="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Utilize highlighting technology to transfer activities from Word CV (note: access to tool determined by institutional administrators)</a:t>
            </a:r>
            <a:endParaRPr sz="1800">
              <a:solidFill>
                <a:schemeClr val="dk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pic>
        <p:nvPicPr>
          <p:cNvPr id="2026" name="Google Shape;2026;p173"/>
          <p:cNvPicPr preferRelativeResize="0"/>
          <p:nvPr/>
        </p:nvPicPr>
        <p:blipFill rotWithShape="1">
          <a:blip r:embed="rId3">
            <a:alphaModFix/>
          </a:blip>
          <a:srcRect b="26659"/>
          <a:stretch/>
        </p:blipFill>
        <p:spPr>
          <a:xfrm>
            <a:off x="0" y="663850"/>
            <a:ext cx="738950" cy="3613001"/>
          </a:xfrm>
          <a:prstGeom prst="rect">
            <a:avLst/>
          </a:prstGeom>
          <a:noFill/>
          <a:ln>
            <a:noFill/>
          </a:ln>
          <a:effectLst>
            <a:outerShdw blurRad="57150" dist="19050" dir="5400000" algn="bl" rotWithShape="0">
              <a:srgbClr val="000000">
                <a:alpha val="50000"/>
              </a:srgbClr>
            </a:outerShdw>
          </a:effectLst>
        </p:spPr>
      </p:pic>
      <p:sp>
        <p:nvSpPr>
          <p:cNvPr id="2027" name="Google Shape;2027;p173"/>
          <p:cNvSpPr txBox="1">
            <a:spLocks noGrp="1"/>
          </p:cNvSpPr>
          <p:nvPr>
            <p:ph type="title" idx="4294967295"/>
          </p:nvPr>
        </p:nvSpPr>
        <p:spPr>
          <a:xfrm>
            <a:off x="799725" y="100600"/>
            <a:ext cx="6998700" cy="814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000"/>
              <a:t>Home</a:t>
            </a:r>
            <a:endParaRPr sz="3000">
              <a:solidFill>
                <a:schemeClr val="dk1"/>
              </a:solidFill>
              <a:latin typeface="Barlow"/>
              <a:ea typeface="Barlow"/>
              <a:cs typeface="Barlow"/>
              <a:sym typeface="Barlow"/>
            </a:endParaRPr>
          </a:p>
        </p:txBody>
      </p:sp>
      <p:sp>
        <p:nvSpPr>
          <p:cNvPr id="2028" name="Google Shape;2028;p173"/>
          <p:cNvSpPr txBox="1"/>
          <p:nvPr/>
        </p:nvSpPr>
        <p:spPr>
          <a:xfrm>
            <a:off x="799725" y="868107"/>
            <a:ext cx="8011800" cy="1323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Add Activity: </a:t>
            </a:r>
            <a:r>
              <a:rPr lang="en" sz="1600">
                <a:solidFill>
                  <a:schemeClr val="dk1"/>
                </a:solidFill>
                <a:latin typeface="Barlow"/>
                <a:ea typeface="Barlow"/>
                <a:cs typeface="Barlow"/>
                <a:sym typeface="Barlow"/>
              </a:rPr>
              <a:t>Quickly add a new activity to your profile, such as publications, awards, or service.</a:t>
            </a:r>
            <a:endParaRPr sz="1600">
              <a:solidFill>
                <a:schemeClr val="dk1"/>
              </a:solidFill>
              <a:latin typeface="Barlow"/>
              <a:ea typeface="Barlow"/>
              <a:cs typeface="Barlow"/>
              <a:sym typeface="Barlow"/>
            </a:endParaRPr>
          </a:p>
          <a:p>
            <a:pPr marL="457200" lvl="0" indent="-330200" algn="l" rtl="0">
              <a:spcBef>
                <a:spcPts val="600"/>
              </a:spcBef>
              <a:spcAft>
                <a:spcPts val="0"/>
              </a:spcAft>
              <a:buClr>
                <a:schemeClr val="dk1"/>
              </a:buClr>
              <a:buSzPts val="1600"/>
              <a:buFont typeface="Barlow"/>
              <a:buChar char="●"/>
            </a:pPr>
            <a:r>
              <a:rPr lang="en" sz="1600" b="1">
                <a:solidFill>
                  <a:schemeClr val="dk1"/>
                </a:solidFill>
                <a:latin typeface="Barlow"/>
                <a:ea typeface="Barlow"/>
                <a:cs typeface="Barlow"/>
                <a:sym typeface="Barlow"/>
              </a:rPr>
              <a:t>Tasks &amp; To-Dos:</a:t>
            </a:r>
            <a:r>
              <a:rPr lang="en" sz="1600">
                <a:solidFill>
                  <a:schemeClr val="dk1"/>
                </a:solidFill>
                <a:latin typeface="Barlow"/>
                <a:ea typeface="Barlow"/>
                <a:cs typeface="Barlow"/>
                <a:sym typeface="Barlow"/>
              </a:rPr>
              <a:t> Manage matched publications and pending reviews.</a:t>
            </a:r>
            <a:endParaRPr sz="1600">
              <a:solidFill>
                <a:schemeClr val="dk1"/>
              </a:solidFill>
              <a:latin typeface="Barlow"/>
              <a:ea typeface="Barlow"/>
              <a:cs typeface="Barlow"/>
              <a:sym typeface="Barlow"/>
            </a:endParaRPr>
          </a:p>
          <a:p>
            <a:pPr marL="457200" lvl="0" indent="-330200" algn="l" rtl="0">
              <a:spcBef>
                <a:spcPts val="600"/>
              </a:spcBef>
              <a:spcAft>
                <a:spcPts val="600"/>
              </a:spcAft>
              <a:buClr>
                <a:schemeClr val="dk1"/>
              </a:buClr>
              <a:buSzPts val="1600"/>
              <a:buFont typeface="Barlow"/>
              <a:buChar char="●"/>
            </a:pPr>
            <a:r>
              <a:rPr lang="en" sz="1600" b="1">
                <a:solidFill>
                  <a:schemeClr val="dk1"/>
                </a:solidFill>
                <a:latin typeface="Barlow"/>
                <a:ea typeface="Barlow"/>
                <a:cs typeface="Barlow"/>
                <a:sym typeface="Barlow"/>
              </a:rPr>
              <a:t>Tools &amp; Services: </a:t>
            </a:r>
            <a:r>
              <a:rPr lang="en" sz="1600">
                <a:solidFill>
                  <a:schemeClr val="dk1"/>
                </a:solidFill>
                <a:latin typeface="Barlow"/>
                <a:ea typeface="Barlow"/>
                <a:cs typeface="Barlow"/>
                <a:sym typeface="Barlow"/>
              </a:rPr>
              <a:t>Access Watermark’s Faculty Success Guide for help</a:t>
            </a:r>
            <a:endParaRPr sz="1600">
              <a:solidFill>
                <a:schemeClr val="dk1"/>
              </a:solidFill>
              <a:latin typeface="Barlow"/>
              <a:ea typeface="Barlow"/>
              <a:cs typeface="Barlow"/>
              <a:sym typeface="Barlow"/>
            </a:endParaRPr>
          </a:p>
        </p:txBody>
      </p:sp>
      <p:pic>
        <p:nvPicPr>
          <p:cNvPr id="2029" name="Google Shape;2029;p173"/>
          <p:cNvPicPr preferRelativeResize="0"/>
          <p:nvPr/>
        </p:nvPicPr>
        <p:blipFill>
          <a:blip r:embed="rId4">
            <a:alphaModFix/>
          </a:blip>
          <a:stretch>
            <a:fillRect/>
          </a:stretch>
        </p:blipFill>
        <p:spPr>
          <a:xfrm>
            <a:off x="846430" y="2344107"/>
            <a:ext cx="8145168" cy="19327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174"/>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Home or My Profile: Add Activity</a:t>
            </a:r>
            <a:endParaRPr/>
          </a:p>
        </p:txBody>
      </p:sp>
      <p:pic>
        <p:nvPicPr>
          <p:cNvPr id="2035" name="Google Shape;2035;p174"/>
          <p:cNvPicPr preferRelativeResize="0"/>
          <p:nvPr/>
        </p:nvPicPr>
        <p:blipFill rotWithShape="1">
          <a:blip r:embed="rId3">
            <a:alphaModFix/>
          </a:blip>
          <a:srcRect t="22310" b="31895"/>
          <a:stretch/>
        </p:blipFill>
        <p:spPr>
          <a:xfrm>
            <a:off x="457850" y="1173425"/>
            <a:ext cx="7688221" cy="1337951"/>
          </a:xfrm>
          <a:prstGeom prst="rect">
            <a:avLst/>
          </a:prstGeom>
          <a:noFill/>
          <a:ln>
            <a:noFill/>
          </a:ln>
          <a:effectLst>
            <a:outerShdw blurRad="57150" dist="19050" dir="5400000" algn="bl" rotWithShape="0">
              <a:srgbClr val="000000">
                <a:alpha val="50000"/>
              </a:srgbClr>
            </a:outerShdw>
          </a:effectLst>
        </p:spPr>
      </p:pic>
      <p:cxnSp>
        <p:nvCxnSpPr>
          <p:cNvPr id="2036" name="Google Shape;2036;p174"/>
          <p:cNvCxnSpPr/>
          <p:nvPr/>
        </p:nvCxnSpPr>
        <p:spPr>
          <a:xfrm rot="10800000">
            <a:off x="5678325" y="1432145"/>
            <a:ext cx="1302900" cy="0"/>
          </a:xfrm>
          <a:prstGeom prst="straightConnector1">
            <a:avLst/>
          </a:prstGeom>
          <a:noFill/>
          <a:ln w="28575" cap="flat" cmpd="sng">
            <a:solidFill>
              <a:srgbClr val="FF0000"/>
            </a:solidFill>
            <a:prstDash val="solid"/>
            <a:round/>
            <a:headEnd type="triangle" w="med" len="med"/>
            <a:tailEnd type="none" w="med" len="med"/>
          </a:ln>
        </p:spPr>
      </p:cxnSp>
      <p:pic>
        <p:nvPicPr>
          <p:cNvPr id="2037" name="Google Shape;2037;p174"/>
          <p:cNvPicPr preferRelativeResize="0"/>
          <p:nvPr/>
        </p:nvPicPr>
        <p:blipFill rotWithShape="1">
          <a:blip r:embed="rId4">
            <a:alphaModFix/>
          </a:blip>
          <a:srcRect l="4407" t="22535" r="5834" b="42301"/>
          <a:stretch/>
        </p:blipFill>
        <p:spPr>
          <a:xfrm>
            <a:off x="465800" y="2704225"/>
            <a:ext cx="6269699" cy="1750275"/>
          </a:xfrm>
          <a:prstGeom prst="rect">
            <a:avLst/>
          </a:prstGeom>
          <a:noFill/>
          <a:ln>
            <a:noFill/>
          </a:ln>
          <a:effectLst>
            <a:outerShdw blurRad="57150" dist="19050" dir="5400000" algn="bl" rotWithShape="0">
              <a:srgbClr val="000000">
                <a:alpha val="50000"/>
              </a:srgbClr>
            </a:outerShdw>
          </a:effectLst>
        </p:spPr>
      </p:pic>
      <p:cxnSp>
        <p:nvCxnSpPr>
          <p:cNvPr id="2038" name="Google Shape;2038;p174"/>
          <p:cNvCxnSpPr/>
          <p:nvPr/>
        </p:nvCxnSpPr>
        <p:spPr>
          <a:xfrm>
            <a:off x="6735500" y="3667695"/>
            <a:ext cx="925800" cy="0"/>
          </a:xfrm>
          <a:prstGeom prst="straightConnector1">
            <a:avLst/>
          </a:prstGeom>
          <a:noFill/>
          <a:ln w="28575" cap="flat" cmpd="sng">
            <a:solidFill>
              <a:srgbClr val="FF0000"/>
            </a:solidFill>
            <a:prstDash val="solid"/>
            <a:round/>
            <a:headEnd type="triangl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175"/>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 New Activity</a:t>
            </a:r>
            <a:endParaRPr/>
          </a:p>
        </p:txBody>
      </p:sp>
      <p:pic>
        <p:nvPicPr>
          <p:cNvPr id="2044" name="Google Shape;2044;p175"/>
          <p:cNvPicPr preferRelativeResize="0"/>
          <p:nvPr/>
        </p:nvPicPr>
        <p:blipFill>
          <a:blip r:embed="rId3">
            <a:alphaModFix/>
          </a:blip>
          <a:stretch>
            <a:fillRect/>
          </a:stretch>
        </p:blipFill>
        <p:spPr>
          <a:xfrm>
            <a:off x="609600" y="1062925"/>
            <a:ext cx="5215445" cy="3665274"/>
          </a:xfrm>
          <a:prstGeom prst="rect">
            <a:avLst/>
          </a:prstGeom>
          <a:noFill/>
          <a:ln>
            <a:noFill/>
          </a:ln>
          <a:effectLst>
            <a:outerShdw blurRad="57150" dist="19050" dir="5400000" algn="bl" rotWithShape="0">
              <a:srgbClr val="000000">
                <a:alpha val="50000"/>
              </a:srgbClr>
            </a:outerShdw>
          </a:effectLst>
        </p:spPr>
      </p:pic>
      <p:sp>
        <p:nvSpPr>
          <p:cNvPr id="2045" name="Google Shape;2045;p175"/>
          <p:cNvSpPr txBox="1"/>
          <p:nvPr/>
        </p:nvSpPr>
        <p:spPr>
          <a:xfrm>
            <a:off x="6526525" y="358925"/>
            <a:ext cx="2469000" cy="336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Barlow"/>
                <a:ea typeface="Barlow"/>
                <a:cs typeface="Barlow"/>
                <a:sym typeface="Barlow"/>
              </a:rPr>
              <a:t>Step 1: Select Activity Type</a:t>
            </a:r>
            <a:endParaRPr sz="1800" b="1">
              <a:solidFill>
                <a:schemeClr val="dk1"/>
              </a:solidFill>
              <a:latin typeface="Barlow"/>
              <a:ea typeface="Barlow"/>
              <a:cs typeface="Barlow"/>
              <a:sym typeface="Barlow"/>
            </a:endParaRPr>
          </a:p>
          <a:p>
            <a:pPr marL="457200" lvl="0" indent="-342900" algn="l" rtl="0">
              <a:spcBef>
                <a:spcPts val="1000"/>
              </a:spcBef>
              <a:spcAft>
                <a:spcPts val="0"/>
              </a:spcAft>
              <a:buClr>
                <a:schemeClr val="dk1"/>
              </a:buClr>
              <a:buSzPts val="1800"/>
              <a:buFont typeface="Barlow"/>
              <a:buChar char="●"/>
            </a:pPr>
            <a:r>
              <a:rPr lang="en" sz="1800">
                <a:solidFill>
                  <a:schemeClr val="dk1"/>
                </a:solidFill>
                <a:latin typeface="Barlow"/>
                <a:ea typeface="Barlow"/>
                <a:cs typeface="Barlow"/>
                <a:sym typeface="Barlow"/>
              </a:rPr>
              <a:t>Top Activities represent most frequent and/or recent screens edited for quick entry</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Search or browse below for all screen options</a:t>
            </a:r>
            <a:endParaRPr sz="1800">
              <a:solidFill>
                <a:schemeClr val="dk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4" name="Google Shape;1904;p158"/>
          <p:cNvSpPr txBox="1">
            <a:spLocks noGrp="1"/>
          </p:cNvSpPr>
          <p:nvPr>
            <p:ph type="subTitle" idx="1"/>
          </p:nvPr>
        </p:nvSpPr>
        <p:spPr>
          <a:xfrm>
            <a:off x="2515675" y="1499675"/>
            <a:ext cx="1506300" cy="42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Introduction</a:t>
            </a:r>
            <a:endParaRPr/>
          </a:p>
        </p:txBody>
      </p:sp>
      <p:sp>
        <p:nvSpPr>
          <p:cNvPr id="1905" name="Google Shape;1905;p158"/>
          <p:cNvSpPr txBox="1">
            <a:spLocks noGrp="1"/>
          </p:cNvSpPr>
          <p:nvPr>
            <p:ph type="subTitle" idx="2"/>
          </p:nvPr>
        </p:nvSpPr>
        <p:spPr>
          <a:xfrm>
            <a:off x="5052300" y="2119500"/>
            <a:ext cx="2719800" cy="4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Faculty Success?</a:t>
            </a:r>
            <a:endParaRPr/>
          </a:p>
        </p:txBody>
      </p:sp>
      <p:sp>
        <p:nvSpPr>
          <p:cNvPr id="1906" name="Google Shape;1906;p158"/>
          <p:cNvSpPr txBox="1">
            <a:spLocks noGrp="1"/>
          </p:cNvSpPr>
          <p:nvPr>
            <p:ph type="subTitle" idx="3"/>
          </p:nvPr>
        </p:nvSpPr>
        <p:spPr>
          <a:xfrm>
            <a:off x="1750375" y="2623200"/>
            <a:ext cx="2271600" cy="463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Entering and Editing Activities</a:t>
            </a:r>
            <a:endParaRPr/>
          </a:p>
        </p:txBody>
      </p:sp>
      <p:sp>
        <p:nvSpPr>
          <p:cNvPr id="1907" name="Google Shape;1907;p158"/>
          <p:cNvSpPr txBox="1">
            <a:spLocks noGrp="1"/>
          </p:cNvSpPr>
          <p:nvPr>
            <p:ph type="subTitle" idx="4"/>
          </p:nvPr>
        </p:nvSpPr>
        <p:spPr>
          <a:xfrm>
            <a:off x="5140825" y="3316875"/>
            <a:ext cx="2456700" cy="4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Faculty Success Reporting</a:t>
            </a:r>
            <a:endParaRPr/>
          </a:p>
        </p:txBody>
      </p:sp>
      <p:sp>
        <p:nvSpPr>
          <p:cNvPr id="1908" name="Google Shape;1908;p158"/>
          <p:cNvSpPr txBox="1">
            <a:spLocks noGrp="1"/>
          </p:cNvSpPr>
          <p:nvPr>
            <p:ph type="subTitle" idx="5"/>
          </p:nvPr>
        </p:nvSpPr>
        <p:spPr>
          <a:xfrm>
            <a:off x="2053950" y="3859525"/>
            <a:ext cx="1946400" cy="42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1"/>
                </a:solidFill>
              </a:rPr>
              <a:t>Q&amp;A</a:t>
            </a:r>
            <a:endParaRPr/>
          </a:p>
        </p:txBody>
      </p:sp>
      <p:sp>
        <p:nvSpPr>
          <p:cNvPr id="1909" name="Google Shape;1909;p158"/>
          <p:cNvSpPr txBox="1">
            <a:spLocks noGrp="1"/>
          </p:cNvSpPr>
          <p:nvPr>
            <p:ph type="subTitle" idx="6"/>
          </p:nvPr>
        </p:nvSpPr>
        <p:spPr>
          <a:xfrm>
            <a:off x="5140825" y="4514250"/>
            <a:ext cx="2175600" cy="4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176"/>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 New Activity</a:t>
            </a:r>
            <a:endParaRPr/>
          </a:p>
        </p:txBody>
      </p:sp>
      <p:sp>
        <p:nvSpPr>
          <p:cNvPr id="2051" name="Google Shape;2051;p176"/>
          <p:cNvSpPr txBox="1"/>
          <p:nvPr/>
        </p:nvSpPr>
        <p:spPr>
          <a:xfrm>
            <a:off x="6526525" y="358925"/>
            <a:ext cx="2469000" cy="363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Barlow"/>
                <a:ea typeface="Barlow"/>
                <a:cs typeface="Barlow"/>
                <a:sym typeface="Barlow"/>
              </a:rPr>
              <a:t>Step 2: Add Details</a:t>
            </a:r>
            <a:endParaRPr sz="1800" b="1">
              <a:solidFill>
                <a:schemeClr val="dk1"/>
              </a:solidFill>
              <a:latin typeface="Barlow"/>
              <a:ea typeface="Barlow"/>
              <a:cs typeface="Barlow"/>
              <a:sym typeface="Barlow"/>
            </a:endParaRPr>
          </a:p>
          <a:p>
            <a:pPr marL="457200" lvl="0" indent="-342900" algn="l" rtl="0">
              <a:spcBef>
                <a:spcPts val="1000"/>
              </a:spcBef>
              <a:spcAft>
                <a:spcPts val="0"/>
              </a:spcAft>
              <a:buClr>
                <a:schemeClr val="dk1"/>
              </a:buClr>
              <a:buSzPts val="1800"/>
              <a:buFont typeface="Barlow"/>
              <a:buChar char="●"/>
            </a:pPr>
            <a:r>
              <a:rPr lang="en" sz="1800">
                <a:solidFill>
                  <a:schemeClr val="dk1"/>
                </a:solidFill>
                <a:latin typeface="Barlow"/>
                <a:ea typeface="Barlow"/>
                <a:cs typeface="Barlow"/>
                <a:sym typeface="Barlow"/>
              </a:rPr>
              <a:t>Fill in relevant data fields for your activity</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Click Save Activity (top right) when complete</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Returns to Home or My Profile and “Activity added to your profile” message appears</a:t>
            </a:r>
            <a:endParaRPr sz="1800">
              <a:solidFill>
                <a:schemeClr val="dk1"/>
              </a:solidFill>
              <a:latin typeface="Barlow"/>
              <a:ea typeface="Barlow"/>
              <a:cs typeface="Barlow"/>
              <a:sym typeface="Barlow"/>
            </a:endParaRPr>
          </a:p>
        </p:txBody>
      </p:sp>
      <p:pic>
        <p:nvPicPr>
          <p:cNvPr id="2052" name="Google Shape;2052;p176"/>
          <p:cNvPicPr preferRelativeResize="0"/>
          <p:nvPr/>
        </p:nvPicPr>
        <p:blipFill rotWithShape="1">
          <a:blip r:embed="rId3">
            <a:alphaModFix/>
          </a:blip>
          <a:srcRect b="27860"/>
          <a:stretch/>
        </p:blipFill>
        <p:spPr>
          <a:xfrm>
            <a:off x="457850" y="1173425"/>
            <a:ext cx="5394825" cy="2644200"/>
          </a:xfrm>
          <a:prstGeom prst="rect">
            <a:avLst/>
          </a:prstGeom>
          <a:noFill/>
          <a:ln>
            <a:noFill/>
          </a:ln>
          <a:effectLst>
            <a:outerShdw blurRad="57150" dist="19050" dir="5400000" algn="bl" rotWithShape="0">
              <a:srgbClr val="000000">
                <a:alpha val="50000"/>
              </a:srgbClr>
            </a:outerShdw>
          </a:effectLst>
        </p:spPr>
      </p:pic>
      <p:pic>
        <p:nvPicPr>
          <p:cNvPr id="2053" name="Google Shape;2053;p176"/>
          <p:cNvPicPr preferRelativeResize="0"/>
          <p:nvPr/>
        </p:nvPicPr>
        <p:blipFill rotWithShape="1">
          <a:blip r:embed="rId4">
            <a:alphaModFix/>
          </a:blip>
          <a:srcRect l="2516" t="79623" r="45586" b="14140"/>
          <a:stretch/>
        </p:blipFill>
        <p:spPr>
          <a:xfrm>
            <a:off x="457850" y="4256927"/>
            <a:ext cx="4588525" cy="3543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p177"/>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 Activity (Original View)</a:t>
            </a:r>
            <a:endParaRPr/>
          </a:p>
        </p:txBody>
      </p:sp>
      <p:sp>
        <p:nvSpPr>
          <p:cNvPr id="2059" name="Google Shape;2059;p177"/>
          <p:cNvSpPr txBox="1"/>
          <p:nvPr/>
        </p:nvSpPr>
        <p:spPr>
          <a:xfrm>
            <a:off x="6526525" y="358925"/>
            <a:ext cx="2469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Barlow"/>
                <a:ea typeface="Barlow"/>
                <a:cs typeface="Barlow"/>
                <a:sym typeface="Barlow"/>
              </a:rPr>
              <a:t>Step 1: Manage Data</a:t>
            </a:r>
            <a:endParaRPr sz="1800" b="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Manage Data and choose user to manage</a:t>
            </a:r>
            <a:endParaRPr sz="1800" b="1">
              <a:solidFill>
                <a:schemeClr val="dk1"/>
              </a:solidFill>
              <a:latin typeface="Barlow"/>
              <a:ea typeface="Barlow"/>
              <a:cs typeface="Barlow"/>
              <a:sym typeface="Barlow"/>
            </a:endParaRPr>
          </a:p>
          <a:p>
            <a:pPr marL="0" lvl="0" indent="0" algn="l" rtl="0">
              <a:spcBef>
                <a:spcPts val="0"/>
              </a:spcBef>
              <a:spcAft>
                <a:spcPts val="0"/>
              </a:spcAft>
              <a:buNone/>
            </a:pPr>
            <a:r>
              <a:rPr lang="en" sz="1800" b="1">
                <a:solidFill>
                  <a:schemeClr val="dk1"/>
                </a:solidFill>
                <a:latin typeface="Barlow"/>
                <a:ea typeface="Barlow"/>
                <a:cs typeface="Barlow"/>
                <a:sym typeface="Barlow"/>
              </a:rPr>
              <a:t>Step 2: Select Screen</a:t>
            </a:r>
            <a:endParaRPr sz="1800" b="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Click appropriate screen to begin</a:t>
            </a:r>
            <a:endParaRPr sz="1800">
              <a:solidFill>
                <a:schemeClr val="dk1"/>
              </a:solidFill>
              <a:latin typeface="Barlow"/>
              <a:ea typeface="Barlow"/>
              <a:cs typeface="Barlow"/>
              <a:sym typeface="Barlow"/>
            </a:endParaRPr>
          </a:p>
          <a:p>
            <a:pPr marL="0" lvl="0" indent="0" algn="l" rtl="0">
              <a:spcBef>
                <a:spcPts val="0"/>
              </a:spcBef>
              <a:spcAft>
                <a:spcPts val="0"/>
              </a:spcAft>
              <a:buNone/>
            </a:pPr>
            <a:r>
              <a:rPr lang="en" sz="1800" b="1">
                <a:solidFill>
                  <a:schemeClr val="dk1"/>
                </a:solidFill>
                <a:latin typeface="Barlow"/>
                <a:ea typeface="Barlow"/>
                <a:cs typeface="Barlow"/>
                <a:sym typeface="Barlow"/>
              </a:rPr>
              <a:t>Step 3: Add New </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Click blue “Add New” button and complete data fields</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Save</a:t>
            </a:r>
            <a:endParaRPr sz="1800">
              <a:solidFill>
                <a:schemeClr val="dk1"/>
              </a:solidFill>
              <a:latin typeface="Barlow"/>
              <a:ea typeface="Barlow"/>
              <a:cs typeface="Barlow"/>
              <a:sym typeface="Barlow"/>
            </a:endParaRPr>
          </a:p>
        </p:txBody>
      </p:sp>
      <p:pic>
        <p:nvPicPr>
          <p:cNvPr id="2060" name="Google Shape;2060;p177"/>
          <p:cNvPicPr preferRelativeResize="0"/>
          <p:nvPr/>
        </p:nvPicPr>
        <p:blipFill rotWithShape="1">
          <a:blip r:embed="rId3">
            <a:alphaModFix/>
          </a:blip>
          <a:srcRect t="22933" b="39221"/>
          <a:stretch/>
        </p:blipFill>
        <p:spPr>
          <a:xfrm>
            <a:off x="152400" y="1112723"/>
            <a:ext cx="6153149" cy="971625"/>
          </a:xfrm>
          <a:prstGeom prst="rect">
            <a:avLst/>
          </a:prstGeom>
          <a:noFill/>
          <a:ln>
            <a:noFill/>
          </a:ln>
          <a:effectLst>
            <a:outerShdw blurRad="57150" dist="19050" dir="5400000" algn="bl" rotWithShape="0">
              <a:srgbClr val="000000">
                <a:alpha val="50000"/>
              </a:srgbClr>
            </a:outerShdw>
          </a:effectLst>
        </p:spPr>
      </p:pic>
      <p:cxnSp>
        <p:nvCxnSpPr>
          <p:cNvPr id="2061" name="Google Shape;2061;p177"/>
          <p:cNvCxnSpPr/>
          <p:nvPr/>
        </p:nvCxnSpPr>
        <p:spPr>
          <a:xfrm>
            <a:off x="873250" y="1743610"/>
            <a:ext cx="699300" cy="0"/>
          </a:xfrm>
          <a:prstGeom prst="straightConnector1">
            <a:avLst/>
          </a:prstGeom>
          <a:noFill/>
          <a:ln w="28575" cap="flat" cmpd="sng">
            <a:solidFill>
              <a:srgbClr val="FF0000"/>
            </a:solidFill>
            <a:prstDash val="solid"/>
            <a:round/>
            <a:headEnd type="triangle" w="med" len="med"/>
            <a:tailEnd type="none" w="med" len="med"/>
          </a:ln>
        </p:spPr>
      </p:cxnSp>
      <p:pic>
        <p:nvPicPr>
          <p:cNvPr id="2062" name="Google Shape;2062;p177"/>
          <p:cNvPicPr preferRelativeResize="0"/>
          <p:nvPr/>
        </p:nvPicPr>
        <p:blipFill rotWithShape="1">
          <a:blip r:embed="rId4">
            <a:alphaModFix/>
          </a:blip>
          <a:srcRect l="4819" t="31831" r="23459" b="54789"/>
          <a:stretch/>
        </p:blipFill>
        <p:spPr>
          <a:xfrm>
            <a:off x="152400" y="2262244"/>
            <a:ext cx="5103749" cy="644451"/>
          </a:xfrm>
          <a:prstGeom prst="rect">
            <a:avLst/>
          </a:prstGeom>
          <a:noFill/>
          <a:ln>
            <a:noFill/>
          </a:ln>
          <a:effectLst>
            <a:outerShdw blurRad="57150" dist="19050" dir="5400000" algn="bl" rotWithShape="0">
              <a:srgbClr val="000000">
                <a:alpha val="50000"/>
              </a:srgbClr>
            </a:outerShdw>
          </a:effectLst>
        </p:spPr>
      </p:pic>
      <p:cxnSp>
        <p:nvCxnSpPr>
          <p:cNvPr id="2063" name="Google Shape;2063;p177"/>
          <p:cNvCxnSpPr/>
          <p:nvPr/>
        </p:nvCxnSpPr>
        <p:spPr>
          <a:xfrm>
            <a:off x="2311525" y="2721026"/>
            <a:ext cx="699300" cy="0"/>
          </a:xfrm>
          <a:prstGeom prst="straightConnector1">
            <a:avLst/>
          </a:prstGeom>
          <a:noFill/>
          <a:ln w="28575" cap="flat" cmpd="sng">
            <a:solidFill>
              <a:srgbClr val="FF0000"/>
            </a:solidFill>
            <a:prstDash val="solid"/>
            <a:round/>
            <a:headEnd type="triangle" w="med" len="med"/>
            <a:tailEnd type="none" w="med" len="med"/>
          </a:ln>
        </p:spPr>
      </p:cxnSp>
      <p:pic>
        <p:nvPicPr>
          <p:cNvPr id="2064" name="Google Shape;2064;p177"/>
          <p:cNvPicPr preferRelativeResize="0"/>
          <p:nvPr/>
        </p:nvPicPr>
        <p:blipFill rotWithShape="1">
          <a:blip r:embed="rId5">
            <a:alphaModFix/>
          </a:blip>
          <a:srcRect t="27509" r="1797" b="16257"/>
          <a:stretch/>
        </p:blipFill>
        <p:spPr>
          <a:xfrm>
            <a:off x="152400" y="3084600"/>
            <a:ext cx="4706425" cy="17555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178"/>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1428"/>
              <a:buFont typeface="Arial"/>
              <a:buNone/>
            </a:pPr>
            <a:r>
              <a:rPr lang="en"/>
              <a:t>Data Entry Fields</a:t>
            </a:r>
            <a:endParaRPr/>
          </a:p>
          <a:p>
            <a:pPr marL="0" lvl="0" indent="0" algn="l" rtl="0">
              <a:spcBef>
                <a:spcPts val="0"/>
              </a:spcBef>
              <a:spcAft>
                <a:spcPts val="0"/>
              </a:spcAft>
              <a:buNone/>
            </a:pPr>
            <a:endParaRPr/>
          </a:p>
        </p:txBody>
      </p:sp>
      <p:sp>
        <p:nvSpPr>
          <p:cNvPr id="2070" name="Google Shape;2070;p178"/>
          <p:cNvSpPr txBox="1">
            <a:spLocks noGrp="1"/>
          </p:cNvSpPr>
          <p:nvPr>
            <p:ph type="body" idx="1"/>
          </p:nvPr>
        </p:nvSpPr>
        <p:spPr>
          <a:xfrm>
            <a:off x="267650" y="1041950"/>
            <a:ext cx="4896300" cy="3250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1B1C1D"/>
                </a:solidFill>
              </a:rPr>
              <a:t>Each screen is intended to capture specific types of activities and will include unique fields to capture data. Below are some special features to be aware of:</a:t>
            </a:r>
            <a:endParaRPr sz="1300">
              <a:solidFill>
                <a:srgbClr val="1B1C1D"/>
              </a:solidFill>
            </a:endParaRPr>
          </a:p>
          <a:p>
            <a:pPr marL="457200" lvl="0" indent="-311150" algn="l" rtl="0">
              <a:lnSpc>
                <a:spcPct val="115000"/>
              </a:lnSpc>
              <a:spcBef>
                <a:spcPts val="600"/>
              </a:spcBef>
              <a:spcAft>
                <a:spcPts val="0"/>
              </a:spcAft>
              <a:buClr>
                <a:srgbClr val="1B1C1D"/>
              </a:buClr>
              <a:buSzPts val="1300"/>
              <a:buFont typeface="Arial"/>
              <a:buChar char="●"/>
            </a:pPr>
            <a:r>
              <a:rPr lang="en" sz="1300" b="1">
                <a:solidFill>
                  <a:srgbClr val="1B1C1D"/>
                </a:solidFill>
              </a:rPr>
              <a:t>Locked Fields:</a:t>
            </a:r>
            <a:r>
              <a:rPr lang="en" sz="1300">
                <a:solidFill>
                  <a:srgbClr val="1B1C1D"/>
                </a:solidFill>
              </a:rPr>
              <a:t> Some fields will be locked with a padlock icon because they are managed by administrators or a collaborator. You can't edit these.</a:t>
            </a:r>
            <a:endParaRPr sz="1300">
              <a:solidFill>
                <a:srgbClr val="1B1C1D"/>
              </a:solidFill>
            </a:endParaRPr>
          </a:p>
          <a:p>
            <a:pPr marL="457200" lvl="0" indent="-311150" algn="l" rtl="0">
              <a:lnSpc>
                <a:spcPct val="115000"/>
              </a:lnSpc>
              <a:spcBef>
                <a:spcPts val="0"/>
              </a:spcBef>
              <a:spcAft>
                <a:spcPts val="0"/>
              </a:spcAft>
              <a:buClr>
                <a:srgbClr val="1B1C1D"/>
              </a:buClr>
              <a:buSzPts val="1300"/>
              <a:buFont typeface="Arial"/>
              <a:buChar char="●"/>
            </a:pPr>
            <a:r>
              <a:rPr lang="en" sz="1300" b="1">
                <a:solidFill>
                  <a:srgbClr val="1B1C1D"/>
                </a:solidFill>
              </a:rPr>
              <a:t>Required Fields:</a:t>
            </a:r>
            <a:r>
              <a:rPr lang="en" sz="1300">
                <a:solidFill>
                  <a:srgbClr val="1B1C1D"/>
                </a:solidFill>
              </a:rPr>
              <a:t> Look for fields marked as required. You won't be able to save the record until you fill them out.</a:t>
            </a:r>
            <a:endParaRPr sz="1300">
              <a:solidFill>
                <a:srgbClr val="1B1C1D"/>
              </a:solidFill>
            </a:endParaRPr>
          </a:p>
          <a:p>
            <a:pPr marL="457200" lvl="0" indent="-311150" algn="l" rtl="0">
              <a:lnSpc>
                <a:spcPct val="115000"/>
              </a:lnSpc>
              <a:spcBef>
                <a:spcPts val="0"/>
              </a:spcBef>
              <a:spcAft>
                <a:spcPts val="0"/>
              </a:spcAft>
              <a:buClr>
                <a:srgbClr val="1B1C1D"/>
              </a:buClr>
              <a:buSzPts val="1300"/>
              <a:buFont typeface="Arial"/>
              <a:buChar char="●"/>
            </a:pPr>
            <a:r>
              <a:rPr lang="en" sz="1300" b="1">
                <a:solidFill>
                  <a:srgbClr val="1B1C1D"/>
                </a:solidFill>
              </a:rPr>
              <a:t>User Reference Fields:</a:t>
            </a:r>
            <a:r>
              <a:rPr lang="en" sz="1300">
                <a:solidFill>
                  <a:srgbClr val="1B1C1D"/>
                </a:solidFill>
              </a:rPr>
              <a:t> When you see a field that allows you to select a user from your institution, selecting them will add the record to their profile (in our default configuration). </a:t>
            </a:r>
            <a:endParaRPr sz="1300">
              <a:solidFill>
                <a:srgbClr val="1B1C1D"/>
              </a:solidFill>
            </a:endParaRPr>
          </a:p>
          <a:p>
            <a:pPr marL="457200" lvl="0" indent="-311150" algn="l" rtl="0">
              <a:lnSpc>
                <a:spcPct val="115000"/>
              </a:lnSpc>
              <a:spcBef>
                <a:spcPts val="0"/>
              </a:spcBef>
              <a:spcAft>
                <a:spcPts val="0"/>
              </a:spcAft>
              <a:buClr>
                <a:srgbClr val="1B1C1D"/>
              </a:buClr>
              <a:buSzPts val="1300"/>
              <a:buFont typeface="Arial"/>
              <a:buChar char="●"/>
            </a:pPr>
            <a:r>
              <a:rPr lang="en" sz="1300" b="1">
                <a:solidFill>
                  <a:srgbClr val="1B1C1D"/>
                </a:solidFill>
              </a:rPr>
              <a:t>Dates:</a:t>
            </a:r>
            <a:r>
              <a:rPr lang="en" sz="1300">
                <a:solidFill>
                  <a:srgbClr val="1B1C1D"/>
                </a:solidFill>
              </a:rPr>
              <a:t> Always enter accurate dates. Reports use record dates to include or exclude activities within the timeframe. At least one date (often a year) is typically required.</a:t>
            </a:r>
            <a:endParaRPr sz="1300">
              <a:solidFill>
                <a:srgbClr val="2A1B43"/>
              </a:solidFill>
            </a:endParaRPr>
          </a:p>
        </p:txBody>
      </p:sp>
      <p:pic>
        <p:nvPicPr>
          <p:cNvPr id="2071" name="Google Shape;2071;p178"/>
          <p:cNvPicPr preferRelativeResize="0"/>
          <p:nvPr/>
        </p:nvPicPr>
        <p:blipFill rotWithShape="1">
          <a:blip r:embed="rId3">
            <a:alphaModFix/>
          </a:blip>
          <a:srcRect l="57975" t="29887" r="10453" b="57103"/>
          <a:stretch/>
        </p:blipFill>
        <p:spPr>
          <a:xfrm>
            <a:off x="6061470" y="3472650"/>
            <a:ext cx="2711855" cy="814500"/>
          </a:xfrm>
          <a:prstGeom prst="rect">
            <a:avLst/>
          </a:prstGeom>
          <a:noFill/>
          <a:ln>
            <a:noFill/>
          </a:ln>
          <a:effectLst>
            <a:outerShdw blurRad="57150" dist="19050" dir="5400000" algn="bl" rotWithShape="0">
              <a:srgbClr val="000000">
                <a:alpha val="50000"/>
              </a:srgbClr>
            </a:outerShdw>
          </a:effectLst>
        </p:spPr>
      </p:pic>
      <p:pic>
        <p:nvPicPr>
          <p:cNvPr id="2072" name="Google Shape;2072;p178"/>
          <p:cNvPicPr preferRelativeResize="0"/>
          <p:nvPr/>
        </p:nvPicPr>
        <p:blipFill>
          <a:blip r:embed="rId4">
            <a:alphaModFix/>
          </a:blip>
          <a:stretch>
            <a:fillRect/>
          </a:stretch>
        </p:blipFill>
        <p:spPr>
          <a:xfrm>
            <a:off x="5277813" y="1998095"/>
            <a:ext cx="3692475" cy="1147325"/>
          </a:xfrm>
          <a:prstGeom prst="rect">
            <a:avLst/>
          </a:prstGeom>
          <a:noFill/>
          <a:ln>
            <a:noFill/>
          </a:ln>
        </p:spPr>
      </p:pic>
      <p:pic>
        <p:nvPicPr>
          <p:cNvPr id="2073" name="Google Shape;2073;p178"/>
          <p:cNvPicPr preferRelativeResize="0"/>
          <p:nvPr/>
        </p:nvPicPr>
        <p:blipFill>
          <a:blip r:embed="rId5">
            <a:alphaModFix/>
          </a:blip>
          <a:stretch>
            <a:fillRect/>
          </a:stretch>
        </p:blipFill>
        <p:spPr>
          <a:xfrm>
            <a:off x="5277825" y="604500"/>
            <a:ext cx="3692450" cy="10663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sp>
        <p:nvSpPr>
          <p:cNvPr id="2078" name="Google Shape;2078;p179"/>
          <p:cNvSpPr txBox="1">
            <a:spLocks noGrp="1"/>
          </p:cNvSpPr>
          <p:nvPr>
            <p:ph type="title"/>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Entry Best Practices and Tips </a:t>
            </a:r>
            <a:endParaRPr/>
          </a:p>
        </p:txBody>
      </p:sp>
      <p:sp>
        <p:nvSpPr>
          <p:cNvPr id="2079" name="Google Shape;2079;p179"/>
          <p:cNvSpPr txBox="1">
            <a:spLocks noGrp="1"/>
          </p:cNvSpPr>
          <p:nvPr>
            <p:ph type="body" idx="1"/>
          </p:nvPr>
        </p:nvSpPr>
        <p:spPr>
          <a:xfrm>
            <a:off x="514350" y="1173425"/>
            <a:ext cx="8094900" cy="29955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1B1C1D"/>
              </a:buClr>
              <a:buSzPts val="1400"/>
              <a:buFont typeface="Arial"/>
              <a:buChar char="●"/>
            </a:pPr>
            <a:r>
              <a:rPr lang="en" b="1">
                <a:solidFill>
                  <a:srgbClr val="1B1C1D"/>
                </a:solidFill>
              </a:rPr>
              <a:t>Enter only relevant information</a:t>
            </a:r>
            <a:r>
              <a:rPr lang="en">
                <a:solidFill>
                  <a:srgbClr val="1B1C1D"/>
                </a:solidFill>
              </a:rPr>
              <a:t>: Don't feel you have to fill out every field. For example, if you're entering a journal article, you would leave the "name of larger work" field blank.</a:t>
            </a:r>
            <a:endParaRPr>
              <a:solidFill>
                <a:srgbClr val="1B1C1D"/>
              </a:solidFill>
            </a:endParaRPr>
          </a:p>
          <a:p>
            <a:pPr marL="457200" marR="0" lvl="0" indent="-317500" algn="l" rtl="0">
              <a:lnSpc>
                <a:spcPct val="115000"/>
              </a:lnSpc>
              <a:spcBef>
                <a:spcPts val="0"/>
              </a:spcBef>
              <a:spcAft>
                <a:spcPts val="0"/>
              </a:spcAft>
              <a:buClr>
                <a:srgbClr val="1B1C1D"/>
              </a:buClr>
              <a:buSzPts val="1400"/>
              <a:buFont typeface="Arial"/>
              <a:buChar char="●"/>
            </a:pPr>
            <a:r>
              <a:rPr lang="en" b="1">
                <a:solidFill>
                  <a:srgbClr val="1B1C1D"/>
                </a:solidFill>
              </a:rPr>
              <a:t>Be complete and accurate</a:t>
            </a:r>
            <a:r>
              <a:rPr lang="en">
                <a:solidFill>
                  <a:srgbClr val="1B1C1D"/>
                </a:solidFill>
              </a:rPr>
              <a:t>: Fill out all relevant fields as completely as possible. The more thorough you are, the better.</a:t>
            </a:r>
            <a:endParaRPr>
              <a:solidFill>
                <a:srgbClr val="1B1C1D"/>
              </a:solidFill>
            </a:endParaRPr>
          </a:p>
          <a:p>
            <a:pPr marL="457200" marR="0" lvl="0" indent="-317500" algn="l" rtl="0">
              <a:lnSpc>
                <a:spcPct val="115000"/>
              </a:lnSpc>
              <a:spcBef>
                <a:spcPts val="0"/>
              </a:spcBef>
              <a:spcAft>
                <a:spcPts val="0"/>
              </a:spcAft>
              <a:buClr>
                <a:srgbClr val="1B1C1D"/>
              </a:buClr>
              <a:buSzPts val="1400"/>
              <a:buFont typeface="Arial"/>
              <a:buChar char="●"/>
            </a:pPr>
            <a:r>
              <a:rPr lang="en" b="1">
                <a:solidFill>
                  <a:srgbClr val="1B1C1D"/>
                </a:solidFill>
              </a:rPr>
              <a:t>Avoid placeholder data</a:t>
            </a:r>
            <a:r>
              <a:rPr lang="en">
                <a:solidFill>
                  <a:srgbClr val="1B1C1D"/>
                </a:solidFill>
              </a:rPr>
              <a:t>: Don’t use "N/A," "None," or other placeholders. This can cause problems when generating your CV.</a:t>
            </a:r>
            <a:endParaRPr>
              <a:solidFill>
                <a:srgbClr val="1B1C1D"/>
              </a:solidFill>
            </a:endParaRPr>
          </a:p>
          <a:p>
            <a:pPr marL="457200" marR="0" lvl="0" indent="-317500" algn="l" rtl="0">
              <a:lnSpc>
                <a:spcPct val="115000"/>
              </a:lnSpc>
              <a:spcBef>
                <a:spcPts val="0"/>
              </a:spcBef>
              <a:spcAft>
                <a:spcPts val="0"/>
              </a:spcAft>
              <a:buClr>
                <a:srgbClr val="1B1C1D"/>
              </a:buClr>
              <a:buSzPts val="1400"/>
              <a:buFont typeface="Arial"/>
              <a:buChar char="●"/>
            </a:pPr>
            <a:r>
              <a:rPr lang="en" b="1">
                <a:solidFill>
                  <a:srgbClr val="1B1C1D"/>
                </a:solidFill>
              </a:rPr>
              <a:t>Data entry matters for CVs</a:t>
            </a:r>
            <a:r>
              <a:rPr lang="en">
                <a:solidFill>
                  <a:srgbClr val="1B1C1D"/>
                </a:solidFill>
              </a:rPr>
              <a:t>: Your CV can only be generated correctly if the data is in the proper fields and formatted correctly. For example, you should not enter citation punctuation (like periods or quotation marks) as these are typically added in the report.</a:t>
            </a:r>
            <a:endParaRPr>
              <a:solidFill>
                <a:srgbClr val="1B1C1D"/>
              </a:solidFill>
            </a:endParaRPr>
          </a:p>
          <a:p>
            <a:pPr marL="457200" marR="0" lvl="0" indent="-317500" algn="l" rtl="0">
              <a:lnSpc>
                <a:spcPct val="115000"/>
              </a:lnSpc>
              <a:spcBef>
                <a:spcPts val="0"/>
              </a:spcBef>
              <a:spcAft>
                <a:spcPts val="0"/>
              </a:spcAft>
              <a:buClr>
                <a:srgbClr val="1B1C1D"/>
              </a:buClr>
              <a:buSzPts val="1400"/>
              <a:buFont typeface="Arial"/>
              <a:buChar char="●"/>
            </a:pPr>
            <a:r>
              <a:rPr lang="en" b="1">
                <a:solidFill>
                  <a:srgbClr val="1B1C1D"/>
                </a:solidFill>
              </a:rPr>
              <a:t>Review and clean up imported data</a:t>
            </a:r>
            <a:r>
              <a:rPr lang="en">
                <a:solidFill>
                  <a:srgbClr val="1B1C1D"/>
                </a:solidFill>
              </a:rPr>
              <a:t>: It's important to review and edit (or request revision) any data that was entered for you through system migration or other imports. You are responsible for ensuring its accuracy.</a:t>
            </a:r>
            <a:endParaRPr sz="1500">
              <a:solidFill>
                <a:srgbClr val="2A1B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Google Shape;2084;p180"/>
          <p:cNvSpPr txBox="1">
            <a:spLocks noGrp="1"/>
          </p:cNvSpPr>
          <p:nvPr>
            <p:ph type="title"/>
          </p:nvPr>
        </p:nvSpPr>
        <p:spPr>
          <a:xfrm>
            <a:off x="207525" y="203075"/>
            <a:ext cx="6968100" cy="93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Activity: Create a Record</a:t>
            </a:r>
            <a:endParaRPr b="1"/>
          </a:p>
        </p:txBody>
      </p:sp>
      <p:sp>
        <p:nvSpPr>
          <p:cNvPr id="2085" name="Google Shape;2085;p180"/>
          <p:cNvSpPr txBox="1">
            <a:spLocks noGrp="1"/>
          </p:cNvSpPr>
          <p:nvPr>
            <p:ph type="body" idx="1"/>
          </p:nvPr>
        </p:nvSpPr>
        <p:spPr>
          <a:xfrm>
            <a:off x="207517" y="1141775"/>
            <a:ext cx="3761700" cy="30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Manually create a record for a Presentation (or other activity of your choice). </a:t>
            </a:r>
            <a:endParaRPr/>
          </a:p>
          <a:p>
            <a:pPr marL="0" lvl="0" indent="0" algn="l" rtl="0">
              <a:spcBef>
                <a:spcPts val="0"/>
              </a:spcBef>
              <a:spcAft>
                <a:spcPts val="0"/>
              </a:spcAft>
              <a:buNone/>
            </a:pPr>
            <a:endParaRPr/>
          </a:p>
          <a:p>
            <a:pPr marL="457200" lvl="0" indent="-323850" algn="l" rtl="0">
              <a:spcBef>
                <a:spcPts val="0"/>
              </a:spcBef>
              <a:spcAft>
                <a:spcPts val="0"/>
              </a:spcAft>
              <a:buSzPts val="1500"/>
              <a:buAutoNum type="arabicPeriod"/>
            </a:pPr>
            <a:r>
              <a:rPr lang="en"/>
              <a:t>Click </a:t>
            </a:r>
            <a:r>
              <a:rPr lang="en" b="1"/>
              <a:t>Add Activity</a:t>
            </a:r>
            <a:r>
              <a:rPr lang="en"/>
              <a:t> (new view)</a:t>
            </a:r>
            <a:endParaRPr/>
          </a:p>
          <a:p>
            <a:pPr marL="457200" lvl="0" indent="-323850" algn="l" rtl="0">
              <a:spcBef>
                <a:spcPts val="0"/>
              </a:spcBef>
              <a:spcAft>
                <a:spcPts val="0"/>
              </a:spcAft>
              <a:buSzPts val="1500"/>
              <a:buAutoNum type="arabicPeriod"/>
            </a:pPr>
            <a:r>
              <a:rPr lang="en"/>
              <a:t>Select </a:t>
            </a:r>
            <a:r>
              <a:rPr lang="en" b="1"/>
              <a:t>Presentations</a:t>
            </a:r>
            <a:endParaRPr b="1"/>
          </a:p>
          <a:p>
            <a:pPr marL="457200" lvl="0" indent="-323850" algn="l" rtl="0">
              <a:spcBef>
                <a:spcPts val="0"/>
              </a:spcBef>
              <a:spcAft>
                <a:spcPts val="0"/>
              </a:spcAft>
              <a:buSzPts val="1500"/>
              <a:buAutoNum type="arabicPeriod"/>
            </a:pPr>
            <a:r>
              <a:rPr lang="en"/>
              <a:t>Complete data fields related to your most recent presentation</a:t>
            </a:r>
            <a:endParaRPr/>
          </a:p>
          <a:p>
            <a:pPr marL="457200" lvl="0" indent="-323850" algn="l" rtl="0">
              <a:spcBef>
                <a:spcPts val="0"/>
              </a:spcBef>
              <a:spcAft>
                <a:spcPts val="0"/>
              </a:spcAft>
              <a:buSzPts val="1500"/>
              <a:buAutoNum type="arabicPeriod"/>
            </a:pPr>
            <a:r>
              <a:rPr lang="en"/>
              <a:t>Click </a:t>
            </a:r>
            <a:r>
              <a:rPr lang="en" b="1"/>
              <a:t>Save </a:t>
            </a:r>
            <a:endParaRPr b="1"/>
          </a:p>
          <a:p>
            <a:pPr marL="457200" lvl="0" indent="-323850" algn="l" rtl="0">
              <a:spcBef>
                <a:spcPts val="0"/>
              </a:spcBef>
              <a:spcAft>
                <a:spcPts val="0"/>
              </a:spcAft>
              <a:buSzPts val="1500"/>
              <a:buAutoNum type="arabicPeriod"/>
            </a:pPr>
            <a:r>
              <a:rPr lang="en"/>
              <a:t>Review your new activity</a:t>
            </a:r>
            <a:endParaRPr/>
          </a:p>
          <a:p>
            <a:pPr marL="0" lvl="0" indent="0" algn="l" rtl="0">
              <a:spcBef>
                <a:spcPts val="0"/>
              </a:spcBef>
              <a:spcAft>
                <a:spcPts val="0"/>
              </a:spcAft>
              <a:buNone/>
            </a:pPr>
            <a:endParaRPr/>
          </a:p>
          <a:p>
            <a:pPr marL="0" lvl="0" indent="0" algn="l" rtl="0">
              <a:spcBef>
                <a:spcPts val="0"/>
              </a:spcBef>
              <a:spcAft>
                <a:spcPts val="0"/>
              </a:spcAft>
              <a:buNone/>
            </a:pPr>
            <a:r>
              <a:rPr lang="en" i="1"/>
              <a:t>What questions do you have?</a:t>
            </a:r>
            <a:endParaRPr i="1"/>
          </a:p>
        </p:txBody>
      </p:sp>
      <p:pic>
        <p:nvPicPr>
          <p:cNvPr id="2086" name="Google Shape;2086;p180"/>
          <p:cNvPicPr preferRelativeResize="0"/>
          <p:nvPr/>
        </p:nvPicPr>
        <p:blipFill rotWithShape="1">
          <a:blip r:embed="rId3">
            <a:alphaModFix/>
          </a:blip>
          <a:srcRect b="7089"/>
          <a:stretch/>
        </p:blipFill>
        <p:spPr>
          <a:xfrm>
            <a:off x="4821675" y="1381700"/>
            <a:ext cx="3561675" cy="2293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181"/>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Revising Activity Data</a:t>
            </a:r>
            <a:endParaRPr/>
          </a:p>
        </p:txBody>
      </p:sp>
      <p:sp>
        <p:nvSpPr>
          <p:cNvPr id="2092" name="Google Shape;2092;p181"/>
          <p:cNvSpPr txBox="1">
            <a:spLocks noGrp="1"/>
          </p:cNvSpPr>
          <p:nvPr>
            <p:ph type="body" idx="1"/>
          </p:nvPr>
        </p:nvSpPr>
        <p:spPr>
          <a:xfrm>
            <a:off x="6587825" y="227975"/>
            <a:ext cx="24609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My Profile, select the screen name to review and edit existing records.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Review data entered on your behalf</a:t>
            </a:r>
            <a:endParaRPr/>
          </a:p>
          <a:p>
            <a:pPr marL="457200" lvl="0" indent="-317500" algn="l" rtl="0">
              <a:spcBef>
                <a:spcPts val="0"/>
              </a:spcBef>
              <a:spcAft>
                <a:spcPts val="0"/>
              </a:spcAft>
              <a:buSzPts val="1400"/>
              <a:buChar char="●"/>
            </a:pPr>
            <a:r>
              <a:rPr lang="en"/>
              <a:t>Revisit activities regularly to update fields like status or dates</a:t>
            </a:r>
            <a:endParaRPr/>
          </a:p>
          <a:p>
            <a:pPr marL="457200" lvl="0" indent="-317500" algn="l" rtl="0">
              <a:spcBef>
                <a:spcPts val="0"/>
              </a:spcBef>
              <a:spcAft>
                <a:spcPts val="0"/>
              </a:spcAft>
              <a:buSzPts val="1400"/>
              <a:buChar char="●"/>
            </a:pPr>
            <a:r>
              <a:rPr lang="en"/>
              <a:t>Check for duplicates, compare and merge or delete </a:t>
            </a:r>
            <a:endParaRPr/>
          </a:p>
          <a:p>
            <a:pPr marL="457200" lvl="0" indent="-317500" algn="l" rtl="0">
              <a:spcBef>
                <a:spcPts val="0"/>
              </a:spcBef>
              <a:spcAft>
                <a:spcPts val="0"/>
              </a:spcAft>
              <a:buSzPts val="1400"/>
              <a:buChar char="●"/>
            </a:pPr>
            <a:r>
              <a:rPr lang="en"/>
              <a:t>Add missing activities if needed</a:t>
            </a:r>
            <a:endParaRPr/>
          </a:p>
          <a:p>
            <a:pPr marL="457200" lvl="0" indent="-317500" algn="l" rtl="0">
              <a:spcBef>
                <a:spcPts val="0"/>
              </a:spcBef>
              <a:spcAft>
                <a:spcPts val="0"/>
              </a:spcAft>
              <a:buSzPts val="1400"/>
              <a:buChar char="●"/>
            </a:pPr>
            <a:r>
              <a:rPr lang="en"/>
              <a:t>Revise summary screen view with “Select Columns” </a:t>
            </a:r>
            <a:endParaRPr/>
          </a:p>
        </p:txBody>
      </p:sp>
      <p:pic>
        <p:nvPicPr>
          <p:cNvPr id="2093" name="Google Shape;2093;p181"/>
          <p:cNvPicPr preferRelativeResize="0"/>
          <p:nvPr/>
        </p:nvPicPr>
        <p:blipFill rotWithShape="1">
          <a:blip r:embed="rId3">
            <a:alphaModFix/>
          </a:blip>
          <a:srcRect l="5966" t="13890" r="5896" b="45566"/>
          <a:stretch/>
        </p:blipFill>
        <p:spPr>
          <a:xfrm>
            <a:off x="134950" y="1063625"/>
            <a:ext cx="6175376" cy="2024226"/>
          </a:xfrm>
          <a:prstGeom prst="rect">
            <a:avLst/>
          </a:prstGeom>
          <a:noFill/>
          <a:ln>
            <a:noFill/>
          </a:ln>
          <a:effectLst>
            <a:outerShdw blurRad="57150" dist="19050" dir="5400000" algn="bl" rotWithShape="0">
              <a:srgbClr val="000000">
                <a:alpha val="50000"/>
              </a:srgbClr>
            </a:outerShdw>
          </a:effectLst>
        </p:spPr>
      </p:pic>
      <p:pic>
        <p:nvPicPr>
          <p:cNvPr id="2094" name="Google Shape;2094;p181"/>
          <p:cNvPicPr preferRelativeResize="0"/>
          <p:nvPr/>
        </p:nvPicPr>
        <p:blipFill rotWithShape="1">
          <a:blip r:embed="rId4">
            <a:alphaModFix/>
          </a:blip>
          <a:srcRect l="5986" t="13268" r="6101" b="52052"/>
          <a:stretch/>
        </p:blipFill>
        <p:spPr>
          <a:xfrm>
            <a:off x="190500" y="3159313"/>
            <a:ext cx="5929574" cy="16666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pic>
        <p:nvPicPr>
          <p:cNvPr id="2099" name="Google Shape;2099;p182"/>
          <p:cNvPicPr preferRelativeResize="0"/>
          <p:nvPr/>
        </p:nvPicPr>
        <p:blipFill rotWithShape="1">
          <a:blip r:embed="rId3">
            <a:alphaModFix/>
          </a:blip>
          <a:srcRect l="5335" t="14199" r="5735" b="24987"/>
          <a:stretch/>
        </p:blipFill>
        <p:spPr>
          <a:xfrm>
            <a:off x="1611313" y="2524125"/>
            <a:ext cx="4635524" cy="2258726"/>
          </a:xfrm>
          <a:prstGeom prst="rect">
            <a:avLst/>
          </a:prstGeom>
          <a:noFill/>
          <a:ln>
            <a:noFill/>
          </a:ln>
          <a:effectLst>
            <a:outerShdw blurRad="57150" dist="19050" dir="5400000" algn="bl" rotWithShape="0">
              <a:srgbClr val="000000">
                <a:alpha val="50000"/>
              </a:srgbClr>
            </a:outerShdw>
          </a:effectLst>
        </p:spPr>
      </p:pic>
      <p:sp>
        <p:nvSpPr>
          <p:cNvPr id="2100" name="Google Shape;2100;p182"/>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Importing Publications</a:t>
            </a:r>
            <a:endParaRPr/>
          </a:p>
        </p:txBody>
      </p:sp>
      <p:sp>
        <p:nvSpPr>
          <p:cNvPr id="2101" name="Google Shape;2101;p182"/>
          <p:cNvSpPr txBox="1">
            <a:spLocks noGrp="1"/>
          </p:cNvSpPr>
          <p:nvPr>
            <p:ph type="body" idx="1"/>
          </p:nvPr>
        </p:nvSpPr>
        <p:spPr>
          <a:xfrm>
            <a:off x="6461125" y="227975"/>
            <a:ext cx="25875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From Home, use our Proactive Search feature to accept or reject publications found in Crossref that may match to you. </a:t>
            </a:r>
            <a:endParaRPr sz="1300"/>
          </a:p>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To accept publication, click “New Publication Found” </a:t>
            </a:r>
            <a:endParaRPr sz="1300"/>
          </a:p>
          <a:p>
            <a:pPr marL="914400" lvl="1" indent="-311150" algn="l" rtl="0">
              <a:spcBef>
                <a:spcPts val="0"/>
              </a:spcBef>
              <a:spcAft>
                <a:spcPts val="0"/>
              </a:spcAft>
              <a:buSzPts val="1300"/>
              <a:buChar char="○"/>
            </a:pPr>
            <a:r>
              <a:rPr lang="en" sz="1300"/>
              <a:t>Click “Continue to Edit” to revise any publication details and save to your profile</a:t>
            </a:r>
            <a:endParaRPr sz="1300"/>
          </a:p>
          <a:p>
            <a:pPr marL="457200" lvl="0" indent="-311150" algn="l" rtl="0">
              <a:spcBef>
                <a:spcPts val="0"/>
              </a:spcBef>
              <a:spcAft>
                <a:spcPts val="0"/>
              </a:spcAft>
              <a:buSzPts val="1300"/>
              <a:buChar char="●"/>
            </a:pPr>
            <a:r>
              <a:rPr lang="en" sz="1300"/>
              <a:t>To reject publication, click “Reject Publication” </a:t>
            </a:r>
            <a:endParaRPr sz="1300"/>
          </a:p>
          <a:p>
            <a:pPr marL="914400" lvl="1" indent="-311150" algn="l" rtl="0">
              <a:spcBef>
                <a:spcPts val="0"/>
              </a:spcBef>
              <a:spcAft>
                <a:spcPts val="0"/>
              </a:spcAft>
              <a:buSzPts val="1300"/>
              <a:buChar char="○"/>
            </a:pPr>
            <a:r>
              <a:rPr lang="en" sz="1300"/>
              <a:t>You can also reject the publication after opening the record if you’re not sure</a:t>
            </a:r>
            <a:endParaRPr sz="1300"/>
          </a:p>
          <a:p>
            <a:pPr marL="457200" lvl="0" indent="-311150" algn="l" rtl="0">
              <a:spcBef>
                <a:spcPts val="0"/>
              </a:spcBef>
              <a:spcAft>
                <a:spcPts val="0"/>
              </a:spcAft>
              <a:buSzPts val="1300"/>
              <a:buChar char="●"/>
            </a:pPr>
            <a:r>
              <a:rPr lang="en" sz="1300"/>
              <a:t>Once publication is accepted or rejected, notification will move to “Completed”</a:t>
            </a:r>
            <a:endParaRPr sz="1300"/>
          </a:p>
        </p:txBody>
      </p:sp>
      <p:pic>
        <p:nvPicPr>
          <p:cNvPr id="2102" name="Google Shape;2102;p182"/>
          <p:cNvPicPr preferRelativeResize="0"/>
          <p:nvPr/>
        </p:nvPicPr>
        <p:blipFill rotWithShape="1">
          <a:blip r:embed="rId4">
            <a:alphaModFix/>
          </a:blip>
          <a:srcRect l="787" t="52076" r="8706" b="1517"/>
          <a:stretch/>
        </p:blipFill>
        <p:spPr>
          <a:xfrm>
            <a:off x="-7925" y="1109937"/>
            <a:ext cx="6524626" cy="1271325"/>
          </a:xfrm>
          <a:prstGeom prst="rect">
            <a:avLst/>
          </a:prstGeom>
          <a:noFill/>
          <a:ln>
            <a:noFill/>
          </a:ln>
          <a:effectLst>
            <a:outerShdw blurRad="57150" dist="19050" dir="5400000" algn="bl" rotWithShape="0">
              <a:srgbClr val="000000">
                <a:alpha val="50000"/>
              </a:srgbClr>
            </a:outerShdw>
          </a:effectLst>
        </p:spPr>
      </p:pic>
      <p:cxnSp>
        <p:nvCxnSpPr>
          <p:cNvPr id="2103" name="Google Shape;2103;p182"/>
          <p:cNvCxnSpPr/>
          <p:nvPr/>
        </p:nvCxnSpPr>
        <p:spPr>
          <a:xfrm rot="10800000">
            <a:off x="508075" y="2018238"/>
            <a:ext cx="439200" cy="0"/>
          </a:xfrm>
          <a:prstGeom prst="straightConnector1">
            <a:avLst/>
          </a:prstGeom>
          <a:noFill/>
          <a:ln w="28575" cap="flat" cmpd="sng">
            <a:solidFill>
              <a:srgbClr val="FF0000"/>
            </a:solidFill>
            <a:prstDash val="solid"/>
            <a:round/>
            <a:headEnd type="triangle" w="med" len="med"/>
            <a:tailEnd type="none" w="med" len="med"/>
          </a:ln>
        </p:spPr>
      </p:cxnSp>
      <p:cxnSp>
        <p:nvCxnSpPr>
          <p:cNvPr id="2104" name="Google Shape;2104;p182"/>
          <p:cNvCxnSpPr/>
          <p:nvPr/>
        </p:nvCxnSpPr>
        <p:spPr>
          <a:xfrm flipH="1">
            <a:off x="5262700" y="2301888"/>
            <a:ext cx="388800" cy="11700"/>
          </a:xfrm>
          <a:prstGeom prst="straightConnector1">
            <a:avLst/>
          </a:prstGeom>
          <a:noFill/>
          <a:ln w="28575" cap="flat" cmpd="sng">
            <a:solidFill>
              <a:srgbClr val="FF0000"/>
            </a:solidFill>
            <a:prstDash val="solid"/>
            <a:round/>
            <a:headEnd type="triangl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183"/>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Importing Publications</a:t>
            </a:r>
            <a:endParaRPr/>
          </a:p>
        </p:txBody>
      </p:sp>
      <p:sp>
        <p:nvSpPr>
          <p:cNvPr id="2110" name="Google Shape;2110;p183"/>
          <p:cNvSpPr txBox="1">
            <a:spLocks noGrp="1"/>
          </p:cNvSpPr>
          <p:nvPr>
            <p:ph type="body" idx="1"/>
          </p:nvPr>
        </p:nvSpPr>
        <p:spPr>
          <a:xfrm>
            <a:off x="6461125" y="227975"/>
            <a:ext cx="25875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From My Profile, click Publications and then the Import button for additional publication import options. </a:t>
            </a:r>
            <a:endParaRPr sz="1300"/>
          </a:p>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Learn more about Bibtex files and upload your file</a:t>
            </a:r>
            <a:endParaRPr sz="1300"/>
          </a:p>
          <a:p>
            <a:pPr marL="457200" lvl="0" indent="-311150" algn="l" rtl="0">
              <a:spcBef>
                <a:spcPts val="0"/>
              </a:spcBef>
              <a:spcAft>
                <a:spcPts val="0"/>
              </a:spcAft>
              <a:buSzPts val="1300"/>
              <a:buChar char="●"/>
            </a:pPr>
            <a:r>
              <a:rPr lang="en" sz="1300"/>
              <a:t>Choose additional third party repositories that are available, or search with different parameters in Crossref, such as published work under another name</a:t>
            </a:r>
            <a:endParaRPr sz="1300"/>
          </a:p>
        </p:txBody>
      </p:sp>
      <p:pic>
        <p:nvPicPr>
          <p:cNvPr id="2111" name="Google Shape;2111;p183"/>
          <p:cNvPicPr preferRelativeResize="0"/>
          <p:nvPr/>
        </p:nvPicPr>
        <p:blipFill rotWithShape="1">
          <a:blip r:embed="rId3">
            <a:alphaModFix/>
          </a:blip>
          <a:srcRect l="5094" t="14892" r="6001" b="50181"/>
          <a:stretch/>
        </p:blipFill>
        <p:spPr>
          <a:xfrm>
            <a:off x="138921" y="1103300"/>
            <a:ext cx="6211074" cy="1573624"/>
          </a:xfrm>
          <a:prstGeom prst="rect">
            <a:avLst/>
          </a:prstGeom>
          <a:noFill/>
          <a:ln>
            <a:noFill/>
          </a:ln>
          <a:effectLst>
            <a:outerShdw blurRad="57150" dist="19050" dir="5400000" algn="bl" rotWithShape="0">
              <a:srgbClr val="000000">
                <a:alpha val="50000"/>
              </a:srgbClr>
            </a:outerShdw>
          </a:effectLst>
        </p:spPr>
      </p:pic>
      <p:cxnSp>
        <p:nvCxnSpPr>
          <p:cNvPr id="2112" name="Google Shape;2112;p183"/>
          <p:cNvCxnSpPr/>
          <p:nvPr/>
        </p:nvCxnSpPr>
        <p:spPr>
          <a:xfrm rot="10800000">
            <a:off x="4738750" y="1621350"/>
            <a:ext cx="439200" cy="0"/>
          </a:xfrm>
          <a:prstGeom prst="straightConnector1">
            <a:avLst/>
          </a:prstGeom>
          <a:noFill/>
          <a:ln w="28575" cap="flat" cmpd="sng">
            <a:solidFill>
              <a:srgbClr val="FF0000"/>
            </a:solidFill>
            <a:prstDash val="solid"/>
            <a:round/>
            <a:headEnd type="triangle" w="med" len="med"/>
            <a:tailEnd type="none" w="med" len="med"/>
          </a:ln>
        </p:spPr>
      </p:cxnSp>
      <p:pic>
        <p:nvPicPr>
          <p:cNvPr id="2113" name="Google Shape;2113;p183"/>
          <p:cNvPicPr preferRelativeResize="0"/>
          <p:nvPr/>
        </p:nvPicPr>
        <p:blipFill rotWithShape="1">
          <a:blip r:embed="rId4">
            <a:alphaModFix/>
          </a:blip>
          <a:srcRect l="14712" t="23383" r="15259" b="36630"/>
          <a:stretch/>
        </p:blipFill>
        <p:spPr>
          <a:xfrm>
            <a:off x="457850" y="2833688"/>
            <a:ext cx="5429250" cy="19993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184"/>
          <p:cNvSpPr txBox="1">
            <a:spLocks noGrp="1"/>
          </p:cNvSpPr>
          <p:nvPr>
            <p:ph type="title"/>
          </p:nvPr>
        </p:nvSpPr>
        <p:spPr>
          <a:xfrm>
            <a:off x="207525" y="203075"/>
            <a:ext cx="6482100" cy="93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Activity: Import a Publication</a:t>
            </a:r>
            <a:endParaRPr b="1"/>
          </a:p>
        </p:txBody>
      </p:sp>
      <p:sp>
        <p:nvSpPr>
          <p:cNvPr id="2119" name="Google Shape;2119;p184"/>
          <p:cNvSpPr txBox="1">
            <a:spLocks noGrp="1"/>
          </p:cNvSpPr>
          <p:nvPr>
            <p:ph type="body" idx="1"/>
          </p:nvPr>
        </p:nvSpPr>
        <p:spPr>
          <a:xfrm>
            <a:off x="207592" y="1321225"/>
            <a:ext cx="3761700" cy="3043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a:t>Import a new Publication from Proactive Search, </a:t>
            </a:r>
            <a:r>
              <a:rPr lang="en" i="1"/>
              <a:t>and/or </a:t>
            </a:r>
            <a:endParaRPr i="1"/>
          </a:p>
          <a:p>
            <a:pPr marL="457200" lvl="0" indent="-323850" algn="l" rtl="0">
              <a:spcBef>
                <a:spcPts val="0"/>
              </a:spcBef>
              <a:spcAft>
                <a:spcPts val="0"/>
              </a:spcAft>
              <a:buSzPts val="1500"/>
              <a:buAutoNum type="arabicPeriod"/>
            </a:pPr>
            <a:r>
              <a:rPr lang="en"/>
              <a:t>Reject a publication that doesn’t belong to you, </a:t>
            </a:r>
            <a:r>
              <a:rPr lang="en" i="1"/>
              <a:t>and/or</a:t>
            </a:r>
            <a:endParaRPr i="1"/>
          </a:p>
          <a:p>
            <a:pPr marL="457200" lvl="0" indent="-323850" algn="l" rtl="0">
              <a:spcBef>
                <a:spcPts val="0"/>
              </a:spcBef>
              <a:spcAft>
                <a:spcPts val="0"/>
              </a:spcAft>
              <a:buSzPts val="1500"/>
              <a:buAutoNum type="arabicPeriod"/>
            </a:pPr>
            <a:r>
              <a:rPr lang="en"/>
              <a:t>Open Publications &gt; Import and manually search and import a publication. </a:t>
            </a:r>
            <a:endParaRPr/>
          </a:p>
          <a:p>
            <a:pPr marL="457200" lvl="0" indent="0" algn="l" rtl="0">
              <a:spcBef>
                <a:spcPts val="0"/>
              </a:spcBef>
              <a:spcAft>
                <a:spcPts val="0"/>
              </a:spcAft>
              <a:buNone/>
            </a:pPr>
            <a:endParaRPr/>
          </a:p>
          <a:p>
            <a:pPr marL="0" lvl="0" indent="0" algn="l" rtl="0">
              <a:spcBef>
                <a:spcPts val="0"/>
              </a:spcBef>
              <a:spcAft>
                <a:spcPts val="0"/>
              </a:spcAft>
              <a:buNone/>
            </a:pPr>
            <a:r>
              <a:rPr lang="en" i="1"/>
              <a:t>What method did you use, and why?</a:t>
            </a:r>
            <a:endParaRPr i="1"/>
          </a:p>
        </p:txBody>
      </p:sp>
      <p:pic>
        <p:nvPicPr>
          <p:cNvPr id="2120" name="Google Shape;2120;p184"/>
          <p:cNvPicPr preferRelativeResize="0"/>
          <p:nvPr/>
        </p:nvPicPr>
        <p:blipFill rotWithShape="1">
          <a:blip r:embed="rId3">
            <a:alphaModFix/>
          </a:blip>
          <a:srcRect l="10651" t="24323" r="45550" b="1520"/>
          <a:stretch/>
        </p:blipFill>
        <p:spPr>
          <a:xfrm>
            <a:off x="4822650" y="1395275"/>
            <a:ext cx="3558625" cy="22897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124"/>
        <p:cNvGrpSpPr/>
        <p:nvPr/>
      </p:nvGrpSpPr>
      <p:grpSpPr>
        <a:xfrm>
          <a:off x="0" y="0"/>
          <a:ext cx="0" cy="0"/>
          <a:chOff x="0" y="0"/>
          <a:chExt cx="0" cy="0"/>
        </a:xfrm>
      </p:grpSpPr>
      <p:sp>
        <p:nvSpPr>
          <p:cNvPr id="2125" name="Google Shape;2125;p185"/>
          <p:cNvSpPr txBox="1">
            <a:spLocks noGrp="1"/>
          </p:cNvSpPr>
          <p:nvPr>
            <p:ph type="title" idx="4294967295"/>
          </p:nvPr>
        </p:nvSpPr>
        <p:spPr>
          <a:xfrm>
            <a:off x="457850" y="25550"/>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CV Import</a:t>
            </a:r>
            <a:endParaRPr/>
          </a:p>
        </p:txBody>
      </p:sp>
      <p:sp>
        <p:nvSpPr>
          <p:cNvPr id="2126" name="Google Shape;2126;p185"/>
          <p:cNvSpPr txBox="1">
            <a:spLocks noGrp="1"/>
          </p:cNvSpPr>
          <p:nvPr>
            <p:ph type="body" idx="1"/>
          </p:nvPr>
        </p:nvSpPr>
        <p:spPr>
          <a:xfrm>
            <a:off x="6461125" y="227975"/>
            <a:ext cx="25875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From My Profile, click “Add Activity” and CV Import option or choose CV IMport from the left hand menu. </a:t>
            </a:r>
            <a:endParaRPr sz="1300"/>
          </a:p>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Upload your Word document CV</a:t>
            </a:r>
            <a:endParaRPr sz="1300"/>
          </a:p>
          <a:p>
            <a:pPr marL="457200" lvl="0" indent="-311150" algn="l" rtl="0">
              <a:spcBef>
                <a:spcPts val="0"/>
              </a:spcBef>
              <a:spcAft>
                <a:spcPts val="0"/>
              </a:spcAft>
              <a:buSzPts val="1300"/>
              <a:buChar char="●"/>
            </a:pPr>
            <a:r>
              <a:rPr lang="en" sz="1300"/>
              <a:t>Follow detailed prompts to select activity type, highlight activities to add, and determine specific record details for each section </a:t>
            </a:r>
            <a:endParaRPr sz="1300"/>
          </a:p>
          <a:p>
            <a:pPr marL="457200" lvl="0" indent="-311150" algn="l" rtl="0">
              <a:spcBef>
                <a:spcPts val="0"/>
              </a:spcBef>
              <a:spcAft>
                <a:spcPts val="0"/>
              </a:spcAft>
              <a:buSzPts val="1300"/>
              <a:buChar char="●"/>
            </a:pPr>
            <a:r>
              <a:rPr lang="en" sz="1300"/>
              <a:t>Import CV once complete to bulk create new records</a:t>
            </a:r>
            <a:endParaRPr sz="1300"/>
          </a:p>
        </p:txBody>
      </p:sp>
      <p:pic>
        <p:nvPicPr>
          <p:cNvPr id="2127" name="Google Shape;2127;p185" title="CVI Video.mp4">
            <a:hlinkClick r:id="rId3"/>
          </p:cNvPr>
          <p:cNvPicPr preferRelativeResize="0"/>
          <p:nvPr/>
        </p:nvPicPr>
        <p:blipFill>
          <a:blip r:embed="rId4">
            <a:alphaModFix/>
          </a:blip>
          <a:stretch>
            <a:fillRect/>
          </a:stretch>
        </p:blipFill>
        <p:spPr>
          <a:xfrm>
            <a:off x="457850" y="724875"/>
            <a:ext cx="5376226" cy="403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7"/>
                                        </p:tgtEl>
                                        <p:attrNameLst>
                                          <p:attrName>style.visibility</p:attrName>
                                        </p:attrNameLst>
                                      </p:cBhvr>
                                      <p:to>
                                        <p:strVal val="visible"/>
                                      </p:to>
                                    </p:set>
                                    <p:animEffect transition="in" filter="fade">
                                      <p:cBhvr>
                                        <p:cTn id="7" dur="1000"/>
                                        <p:tgtEl>
                                          <p:spTgt spid="2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59"/>
          <p:cNvSpPr txBox="1">
            <a:spLocks noGrp="1"/>
          </p:cNvSpPr>
          <p:nvPr>
            <p:ph type="title" idx="9"/>
          </p:nvPr>
        </p:nvSpPr>
        <p:spPr>
          <a:xfrm>
            <a:off x="508700" y="424275"/>
            <a:ext cx="3717000" cy="5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pic>
        <p:nvPicPr>
          <p:cNvPr id="1915" name="Google Shape;1915;p159" title="Meagan Crews.jpg"/>
          <p:cNvPicPr preferRelativeResize="0">
            <a:picLocks noGrp="1"/>
          </p:cNvPicPr>
          <p:nvPr>
            <p:ph type="pic" idx="2"/>
          </p:nvPr>
        </p:nvPicPr>
        <p:blipFill rotWithShape="1">
          <a:blip r:embed="rId3">
            <a:alphaModFix/>
          </a:blip>
          <a:srcRect t="2344" b="2335"/>
          <a:stretch/>
        </p:blipFill>
        <p:spPr>
          <a:xfrm>
            <a:off x="6003200" y="993575"/>
            <a:ext cx="1582500" cy="1508400"/>
          </a:xfrm>
          <a:prstGeom prst="ellipse">
            <a:avLst/>
          </a:prstGeom>
        </p:spPr>
      </p:pic>
      <p:sp>
        <p:nvSpPr>
          <p:cNvPr id="1916" name="Google Shape;1916;p159"/>
          <p:cNvSpPr txBox="1">
            <a:spLocks noGrp="1"/>
          </p:cNvSpPr>
          <p:nvPr>
            <p:ph type="title"/>
          </p:nvPr>
        </p:nvSpPr>
        <p:spPr>
          <a:xfrm>
            <a:off x="5337950" y="2626950"/>
            <a:ext cx="2913000" cy="587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Meagan Crews, </a:t>
            </a:r>
            <a:r>
              <a:rPr lang="en" b="0"/>
              <a:t>She/Her/Hers</a:t>
            </a:r>
            <a:br>
              <a:rPr lang="en" b="0"/>
            </a:br>
            <a:r>
              <a:rPr lang="en" b="0"/>
              <a:t>Senior Product Consultant</a:t>
            </a:r>
            <a:endParaRPr b="0"/>
          </a:p>
          <a:p>
            <a:pPr marL="0" lvl="0" indent="0" algn="ctr" rtl="0">
              <a:spcBef>
                <a:spcPts val="0"/>
              </a:spcBef>
              <a:spcAft>
                <a:spcPts val="0"/>
              </a:spcAft>
              <a:buNone/>
            </a:pPr>
            <a:r>
              <a:rPr lang="en" b="0"/>
              <a:t>Watermark Client Services</a:t>
            </a:r>
            <a:endParaRPr b="0"/>
          </a:p>
        </p:txBody>
      </p:sp>
      <p:sp>
        <p:nvSpPr>
          <p:cNvPr id="1917" name="Google Shape;1917;p159"/>
          <p:cNvSpPr txBox="1">
            <a:spLocks noGrp="1"/>
          </p:cNvSpPr>
          <p:nvPr>
            <p:ph type="body" idx="1"/>
          </p:nvPr>
        </p:nvSpPr>
        <p:spPr>
          <a:xfrm>
            <a:off x="508700" y="1170525"/>
            <a:ext cx="3951300" cy="350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A1B43"/>
                </a:solidFill>
              </a:rPr>
              <a:t>Prior Experience: Worked 7 years in higher education supporting faculty and academic leadership with curriculum, faculty qualifications, and more.</a:t>
            </a:r>
            <a:endParaRPr>
              <a:solidFill>
                <a:srgbClr val="2A1B43"/>
              </a:solidFill>
            </a:endParaRPr>
          </a:p>
          <a:p>
            <a:pPr marL="0" lvl="0" indent="0" algn="l" rtl="0">
              <a:lnSpc>
                <a:spcPct val="100000"/>
              </a:lnSpc>
              <a:spcBef>
                <a:spcPts val="0"/>
              </a:spcBef>
              <a:spcAft>
                <a:spcPts val="0"/>
              </a:spcAft>
              <a:buNone/>
            </a:pPr>
            <a:endParaRPr>
              <a:solidFill>
                <a:srgbClr val="2A1B43"/>
              </a:solidFill>
            </a:endParaRPr>
          </a:p>
          <a:p>
            <a:pPr marL="0" lvl="0" indent="0" algn="l" rtl="0">
              <a:lnSpc>
                <a:spcPct val="100000"/>
              </a:lnSpc>
              <a:spcBef>
                <a:spcPts val="0"/>
              </a:spcBef>
              <a:spcAft>
                <a:spcPts val="0"/>
              </a:spcAft>
              <a:buNone/>
            </a:pPr>
            <a:r>
              <a:rPr lang="en">
                <a:solidFill>
                  <a:srgbClr val="2A1B43"/>
                </a:solidFill>
              </a:rPr>
              <a:t>Experience at Watermark: 3 years as a consultant for Curriculum Strategy and Faculty Success</a:t>
            </a:r>
            <a:endParaRPr>
              <a:solidFill>
                <a:srgbClr val="2A1B43"/>
              </a:solidFill>
            </a:endParaRPr>
          </a:p>
          <a:p>
            <a:pPr marL="0" lvl="0" indent="0" algn="l" rtl="0">
              <a:lnSpc>
                <a:spcPct val="100000"/>
              </a:lnSpc>
              <a:spcBef>
                <a:spcPts val="0"/>
              </a:spcBef>
              <a:spcAft>
                <a:spcPts val="0"/>
              </a:spcAft>
              <a:buNone/>
            </a:pPr>
            <a:endParaRPr>
              <a:solidFill>
                <a:srgbClr val="2A1B43"/>
              </a:solidFill>
            </a:endParaRPr>
          </a:p>
          <a:p>
            <a:pPr marL="0" lvl="0" indent="0" algn="l" rtl="0">
              <a:lnSpc>
                <a:spcPct val="100000"/>
              </a:lnSpc>
              <a:spcBef>
                <a:spcPts val="0"/>
              </a:spcBef>
              <a:spcAft>
                <a:spcPts val="0"/>
              </a:spcAft>
              <a:buNone/>
            </a:pPr>
            <a:r>
              <a:rPr lang="en">
                <a:solidFill>
                  <a:srgbClr val="2A1B43"/>
                </a:solidFill>
              </a:rPr>
              <a:t>Location: I lived most of my life in Colorado but currently reside in Texas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Google Shape;2132;p186"/>
          <p:cNvSpPr txBox="1">
            <a:spLocks noGrp="1"/>
          </p:cNvSpPr>
          <p:nvPr>
            <p:ph type="title"/>
          </p:nvPr>
        </p:nvSpPr>
        <p:spPr>
          <a:xfrm>
            <a:off x="207525" y="203075"/>
            <a:ext cx="7207200" cy="93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Activity: Import Service from CV</a:t>
            </a:r>
            <a:endParaRPr b="1"/>
          </a:p>
        </p:txBody>
      </p:sp>
      <p:sp>
        <p:nvSpPr>
          <p:cNvPr id="2133" name="Google Shape;2133;p186"/>
          <p:cNvSpPr txBox="1">
            <a:spLocks noGrp="1"/>
          </p:cNvSpPr>
          <p:nvPr>
            <p:ph type="body" idx="1"/>
          </p:nvPr>
        </p:nvSpPr>
        <p:spPr>
          <a:xfrm>
            <a:off x="207592" y="1321225"/>
            <a:ext cx="3761700" cy="3043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a:t>Click </a:t>
            </a:r>
            <a:r>
              <a:rPr lang="en" b="1"/>
              <a:t>CV Imports</a:t>
            </a:r>
            <a:endParaRPr b="1"/>
          </a:p>
          <a:p>
            <a:pPr marL="457200" lvl="0" indent="-323850" algn="l" rtl="0">
              <a:spcBef>
                <a:spcPts val="0"/>
              </a:spcBef>
              <a:spcAft>
                <a:spcPts val="0"/>
              </a:spcAft>
              <a:buSzPts val="1500"/>
              <a:buAutoNum type="arabicPeriod"/>
            </a:pPr>
            <a:r>
              <a:rPr lang="en"/>
              <a:t>Upload your CV (must be a Word format) </a:t>
            </a:r>
            <a:endParaRPr/>
          </a:p>
          <a:p>
            <a:pPr marL="457200" lvl="0" indent="-323850" algn="l" rtl="0">
              <a:spcBef>
                <a:spcPts val="0"/>
              </a:spcBef>
              <a:spcAft>
                <a:spcPts val="0"/>
              </a:spcAft>
              <a:buSzPts val="1500"/>
              <a:buAutoNum type="arabicPeriod"/>
            </a:pPr>
            <a:r>
              <a:rPr lang="en"/>
              <a:t>Follow on-screen instructions carefully to select activities to import </a:t>
            </a:r>
            <a:endParaRPr/>
          </a:p>
          <a:p>
            <a:pPr marL="457200" lvl="0" indent="-323850" algn="l" rtl="0">
              <a:spcBef>
                <a:spcPts val="0"/>
              </a:spcBef>
              <a:spcAft>
                <a:spcPts val="0"/>
              </a:spcAft>
              <a:buSzPts val="1500"/>
              <a:buAutoNum type="arabicPeriod"/>
            </a:pPr>
            <a:r>
              <a:rPr lang="en"/>
              <a:t>Import records or save to continue importing later</a:t>
            </a:r>
            <a:endParaRPr/>
          </a:p>
          <a:p>
            <a:pPr marL="0" lvl="0" indent="0" algn="l" rtl="0">
              <a:spcBef>
                <a:spcPts val="0"/>
              </a:spcBef>
              <a:spcAft>
                <a:spcPts val="0"/>
              </a:spcAft>
              <a:buNone/>
            </a:pPr>
            <a:endParaRPr/>
          </a:p>
          <a:p>
            <a:pPr marL="0" lvl="0" indent="0" algn="l" rtl="0">
              <a:spcBef>
                <a:spcPts val="0"/>
              </a:spcBef>
              <a:spcAft>
                <a:spcPts val="0"/>
              </a:spcAft>
              <a:buNone/>
            </a:pPr>
            <a:r>
              <a:rPr lang="en" i="1"/>
              <a:t>Important note: Import tools can only </a:t>
            </a:r>
            <a:r>
              <a:rPr lang="en" b="1" i="1"/>
              <a:t>add</a:t>
            </a:r>
            <a:r>
              <a:rPr lang="en" i="1"/>
              <a:t> </a:t>
            </a:r>
            <a:r>
              <a:rPr lang="en" b="1" i="1"/>
              <a:t>new</a:t>
            </a:r>
            <a:r>
              <a:rPr lang="en" i="1"/>
              <a:t> activities, and should not be used to revise existing records.</a:t>
            </a:r>
            <a:endParaRPr i="1"/>
          </a:p>
          <a:p>
            <a:pPr marL="0" lvl="0" indent="0" algn="l" rtl="0">
              <a:spcBef>
                <a:spcPts val="0"/>
              </a:spcBef>
              <a:spcAft>
                <a:spcPts val="0"/>
              </a:spcAft>
              <a:buNone/>
            </a:pPr>
            <a:endParaRPr/>
          </a:p>
          <a:p>
            <a:pPr marL="0" lvl="0" indent="0" algn="l" rtl="0">
              <a:spcBef>
                <a:spcPts val="0"/>
              </a:spcBef>
              <a:spcAft>
                <a:spcPts val="0"/>
              </a:spcAft>
              <a:buNone/>
            </a:pPr>
            <a:r>
              <a:rPr lang="en" i="1"/>
              <a:t>What questions do you have?</a:t>
            </a:r>
            <a:endParaRPr i="1"/>
          </a:p>
        </p:txBody>
      </p:sp>
      <p:pic>
        <p:nvPicPr>
          <p:cNvPr id="2134" name="Google Shape;2134;p186"/>
          <p:cNvPicPr preferRelativeResize="0"/>
          <p:nvPr/>
        </p:nvPicPr>
        <p:blipFill>
          <a:blip r:embed="rId3">
            <a:alphaModFix/>
          </a:blip>
          <a:stretch>
            <a:fillRect/>
          </a:stretch>
        </p:blipFill>
        <p:spPr>
          <a:xfrm>
            <a:off x="4806718" y="1302140"/>
            <a:ext cx="3600375" cy="242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p187"/>
          <p:cNvSpPr txBox="1">
            <a:spLocks noGrp="1"/>
          </p:cNvSpPr>
          <p:nvPr>
            <p:ph type="title"/>
          </p:nvPr>
        </p:nvSpPr>
        <p:spPr>
          <a:xfrm>
            <a:off x="1202025" y="1457050"/>
            <a:ext cx="6666900" cy="18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2A1B43"/>
                </a:solidFill>
                <a:latin typeface="Barlow SemiBold"/>
                <a:ea typeface="Barlow SemiBold"/>
                <a:cs typeface="Barlow SemiBold"/>
                <a:sym typeface="Barlow SemiBold"/>
              </a:rPr>
              <a:t>Reports</a:t>
            </a:r>
            <a:br>
              <a:rPr lang="en" sz="5000">
                <a:solidFill>
                  <a:srgbClr val="2A1B43"/>
                </a:solidFill>
                <a:latin typeface="Barlow SemiBold"/>
                <a:ea typeface="Barlow SemiBold"/>
                <a:cs typeface="Barlow SemiBold"/>
                <a:sym typeface="Barlow SemiBold"/>
              </a:rPr>
            </a:br>
            <a:r>
              <a:rPr lang="en" sz="3000">
                <a:solidFill>
                  <a:srgbClr val="2A1B43"/>
                </a:solidFill>
                <a:latin typeface="Barlow Medium"/>
                <a:ea typeface="Barlow Medium"/>
                <a:cs typeface="Barlow Medium"/>
                <a:sym typeface="Barlow Medium"/>
              </a:rPr>
              <a:t>Quick CV, Self-Service Reports, </a:t>
            </a:r>
            <a:br>
              <a:rPr lang="en" sz="3000">
                <a:solidFill>
                  <a:srgbClr val="2A1B43"/>
                </a:solidFill>
                <a:latin typeface="Barlow Medium"/>
                <a:ea typeface="Barlow Medium"/>
                <a:cs typeface="Barlow Medium"/>
                <a:sym typeface="Barlow Medium"/>
              </a:rPr>
            </a:br>
            <a:r>
              <a:rPr lang="en" sz="3000">
                <a:solidFill>
                  <a:srgbClr val="2A1B43"/>
                </a:solidFill>
                <a:latin typeface="Barlow Medium"/>
                <a:ea typeface="Barlow Medium"/>
                <a:cs typeface="Barlow Medium"/>
                <a:sym typeface="Barlow Medium"/>
              </a:rPr>
              <a:t>Full Service Reports</a:t>
            </a:r>
            <a:endParaRPr sz="3000">
              <a:solidFill>
                <a:srgbClr val="2A1B43"/>
              </a:solidFill>
              <a:latin typeface="Barlow Medium"/>
              <a:ea typeface="Barlow Medium"/>
              <a:cs typeface="Barlow Medium"/>
              <a:sym typeface="Barlow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pic>
        <p:nvPicPr>
          <p:cNvPr id="2144" name="Google Shape;2144;p188"/>
          <p:cNvPicPr preferRelativeResize="0"/>
          <p:nvPr/>
        </p:nvPicPr>
        <p:blipFill rotWithShape="1">
          <a:blip r:embed="rId3">
            <a:alphaModFix/>
          </a:blip>
          <a:srcRect l="14650" t="23891" r="6584" b="43568"/>
          <a:stretch/>
        </p:blipFill>
        <p:spPr>
          <a:xfrm>
            <a:off x="166700" y="1087450"/>
            <a:ext cx="6174325" cy="1817674"/>
          </a:xfrm>
          <a:prstGeom prst="rect">
            <a:avLst/>
          </a:prstGeom>
          <a:noFill/>
          <a:ln>
            <a:noFill/>
          </a:ln>
          <a:effectLst>
            <a:outerShdw blurRad="57150" dist="19050" dir="5400000" algn="bl" rotWithShape="0">
              <a:srgbClr val="000000">
                <a:alpha val="50000"/>
              </a:srgbClr>
            </a:outerShdw>
          </a:effectLst>
        </p:spPr>
      </p:pic>
      <p:sp>
        <p:nvSpPr>
          <p:cNvPr id="2145" name="Google Shape;2145;p188"/>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Customize Profile &amp; Quick CV</a:t>
            </a:r>
            <a:endParaRPr/>
          </a:p>
        </p:txBody>
      </p:sp>
      <p:sp>
        <p:nvSpPr>
          <p:cNvPr id="2146" name="Google Shape;2146;p188"/>
          <p:cNvSpPr txBox="1">
            <a:spLocks noGrp="1"/>
          </p:cNvSpPr>
          <p:nvPr>
            <p:ph type="body" idx="1"/>
          </p:nvPr>
        </p:nvSpPr>
        <p:spPr>
          <a:xfrm>
            <a:off x="6461125" y="227975"/>
            <a:ext cx="25875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From My Profile, click “Customize Display” and choose the order and heading labels you want for your profile.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Toggle option to view or hide sections with no activity data.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Click Export &gt; Quick CV to generate a preformatted CV based on your individual profile! </a:t>
            </a:r>
            <a:endParaRPr sz="1300"/>
          </a:p>
        </p:txBody>
      </p:sp>
      <p:cxnSp>
        <p:nvCxnSpPr>
          <p:cNvPr id="2147" name="Google Shape;2147;p188"/>
          <p:cNvCxnSpPr/>
          <p:nvPr/>
        </p:nvCxnSpPr>
        <p:spPr>
          <a:xfrm rot="10800000">
            <a:off x="3857688" y="2081725"/>
            <a:ext cx="439200" cy="0"/>
          </a:xfrm>
          <a:prstGeom prst="straightConnector1">
            <a:avLst/>
          </a:prstGeom>
          <a:noFill/>
          <a:ln w="28575" cap="flat" cmpd="sng">
            <a:solidFill>
              <a:srgbClr val="FF0000"/>
            </a:solidFill>
            <a:prstDash val="solid"/>
            <a:round/>
            <a:headEnd type="triangle" w="med" len="med"/>
            <a:tailEnd type="none" w="med" len="med"/>
          </a:ln>
        </p:spPr>
      </p:cxnSp>
      <p:cxnSp>
        <p:nvCxnSpPr>
          <p:cNvPr id="2148" name="Google Shape;2148;p188"/>
          <p:cNvCxnSpPr/>
          <p:nvPr/>
        </p:nvCxnSpPr>
        <p:spPr>
          <a:xfrm>
            <a:off x="2357438" y="2770188"/>
            <a:ext cx="555600" cy="0"/>
          </a:xfrm>
          <a:prstGeom prst="straightConnector1">
            <a:avLst/>
          </a:prstGeom>
          <a:noFill/>
          <a:ln w="28575" cap="flat" cmpd="sng">
            <a:solidFill>
              <a:srgbClr val="FF0000"/>
            </a:solidFill>
            <a:prstDash val="solid"/>
            <a:round/>
            <a:headEnd type="triangle" w="med" len="med"/>
            <a:tailEnd type="none" w="med" len="med"/>
          </a:ln>
        </p:spPr>
      </p:cxnSp>
      <p:cxnSp>
        <p:nvCxnSpPr>
          <p:cNvPr id="2149" name="Google Shape;2149;p188"/>
          <p:cNvCxnSpPr/>
          <p:nvPr/>
        </p:nvCxnSpPr>
        <p:spPr>
          <a:xfrm>
            <a:off x="5838338" y="2428875"/>
            <a:ext cx="0" cy="393300"/>
          </a:xfrm>
          <a:prstGeom prst="straightConnector1">
            <a:avLst/>
          </a:prstGeom>
          <a:noFill/>
          <a:ln w="28575" cap="flat" cmpd="sng">
            <a:solidFill>
              <a:srgbClr val="FF0000"/>
            </a:solidFill>
            <a:prstDash val="solid"/>
            <a:round/>
            <a:headEnd type="triangle" w="med" len="med"/>
            <a:tailEnd type="none" w="med" len="med"/>
          </a:ln>
        </p:spPr>
      </p:cxnSp>
      <p:pic>
        <p:nvPicPr>
          <p:cNvPr id="2150" name="Google Shape;2150;p188"/>
          <p:cNvPicPr preferRelativeResize="0"/>
          <p:nvPr/>
        </p:nvPicPr>
        <p:blipFill rotWithShape="1">
          <a:blip r:embed="rId4">
            <a:alphaModFix/>
          </a:blip>
          <a:srcRect l="5843" t="13769" r="5346" b="39089"/>
          <a:stretch/>
        </p:blipFill>
        <p:spPr>
          <a:xfrm>
            <a:off x="166688" y="3104900"/>
            <a:ext cx="4532725" cy="1714501"/>
          </a:xfrm>
          <a:prstGeom prst="rect">
            <a:avLst/>
          </a:prstGeom>
          <a:noFill/>
          <a:ln>
            <a:noFill/>
          </a:ln>
          <a:effectLst>
            <a:outerShdw blurRad="57150" dist="19050" dir="5400000" algn="bl" rotWithShape="0">
              <a:srgbClr val="000000">
                <a:alpha val="50000"/>
              </a:srgbClr>
            </a:outerShdw>
          </a:effectLst>
        </p:spPr>
      </p:pic>
      <p:pic>
        <p:nvPicPr>
          <p:cNvPr id="2151" name="Google Shape;2151;p188"/>
          <p:cNvPicPr preferRelativeResize="0"/>
          <p:nvPr/>
        </p:nvPicPr>
        <p:blipFill rotWithShape="1">
          <a:blip r:embed="rId5">
            <a:alphaModFix/>
          </a:blip>
          <a:srcRect l="29265" t="30504" r="12783" b="24109"/>
          <a:stretch/>
        </p:blipFill>
        <p:spPr>
          <a:xfrm>
            <a:off x="5013127" y="3104900"/>
            <a:ext cx="3448224" cy="17145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189"/>
          <p:cNvSpPr txBox="1">
            <a:spLocks noGrp="1"/>
          </p:cNvSpPr>
          <p:nvPr>
            <p:ph type="title"/>
          </p:nvPr>
        </p:nvSpPr>
        <p:spPr>
          <a:xfrm>
            <a:off x="457850" y="358925"/>
            <a:ext cx="82272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Reports as a Proxy User</a:t>
            </a:r>
            <a:endParaRPr/>
          </a:p>
        </p:txBody>
      </p:sp>
      <p:sp>
        <p:nvSpPr>
          <p:cNvPr id="2157" name="Google Shape;2157;p189"/>
          <p:cNvSpPr txBox="1"/>
          <p:nvPr/>
        </p:nvSpPr>
        <p:spPr>
          <a:xfrm>
            <a:off x="583050" y="1173425"/>
            <a:ext cx="7977900" cy="2031900"/>
          </a:xfrm>
          <a:prstGeom prst="rect">
            <a:avLst/>
          </a:prstGeom>
          <a:noFill/>
          <a:ln>
            <a:noFill/>
          </a:ln>
        </p:spPr>
        <p:txBody>
          <a:bodyPr spcFirstLastPara="1" wrap="square" lIns="91425" tIns="91425" rIns="91425" bIns="91425" anchor="t" anchorCtr="0">
            <a:spAutoFit/>
          </a:bodyPr>
          <a:lstStyle/>
          <a:p>
            <a:pPr marL="457200" lvl="0" indent="-355600" algn="l" rtl="0">
              <a:spcBef>
                <a:spcPts val="1000"/>
              </a:spcBef>
              <a:spcAft>
                <a:spcPts val="0"/>
              </a:spcAft>
              <a:buClr>
                <a:schemeClr val="dk1"/>
              </a:buClr>
              <a:buSzPts val="2000"/>
              <a:buFont typeface="Barlow"/>
              <a:buChar char="●"/>
            </a:pPr>
            <a:r>
              <a:rPr lang="en" sz="2000">
                <a:solidFill>
                  <a:schemeClr val="dk1"/>
                </a:solidFill>
                <a:latin typeface="Barlow"/>
                <a:ea typeface="Barlow"/>
                <a:cs typeface="Barlow"/>
                <a:sym typeface="Barlow"/>
              </a:rPr>
              <a:t>Access Reports tab via your own account </a:t>
            </a:r>
            <a:br>
              <a:rPr lang="en" sz="2000">
                <a:solidFill>
                  <a:schemeClr val="dk1"/>
                </a:solidFill>
                <a:latin typeface="Barlow"/>
                <a:ea typeface="Barlow"/>
                <a:cs typeface="Barlow"/>
                <a:sym typeface="Barlow"/>
              </a:rPr>
            </a:br>
            <a:r>
              <a:rPr lang="en" sz="2000">
                <a:solidFill>
                  <a:schemeClr val="dk1"/>
                </a:solidFill>
                <a:latin typeface="Barlow"/>
                <a:ea typeface="Barlow"/>
                <a:cs typeface="Barlow"/>
                <a:sym typeface="Barlow"/>
              </a:rPr>
              <a:t>(not via Manage Data) </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Run a report for another user:</a:t>
            </a:r>
            <a:endParaRPr sz="2000">
              <a:solidFill>
                <a:schemeClr val="dk1"/>
              </a:solidFill>
              <a:latin typeface="Barlow"/>
              <a:ea typeface="Barlow"/>
              <a:cs typeface="Barlow"/>
              <a:sym typeface="Barlow"/>
            </a:endParaRPr>
          </a:p>
          <a:p>
            <a:pPr marL="914400" lvl="1"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Self-Service Report: Options &gt; </a:t>
            </a:r>
            <a:br>
              <a:rPr lang="en" sz="2000">
                <a:solidFill>
                  <a:schemeClr val="dk1"/>
                </a:solidFill>
                <a:latin typeface="Barlow"/>
                <a:ea typeface="Barlow"/>
                <a:cs typeface="Barlow"/>
                <a:sym typeface="Barlow"/>
              </a:rPr>
            </a:br>
            <a:r>
              <a:rPr lang="en" sz="2000">
                <a:solidFill>
                  <a:schemeClr val="dk1"/>
                </a:solidFill>
                <a:latin typeface="Barlow"/>
                <a:ea typeface="Barlow"/>
                <a:cs typeface="Barlow"/>
                <a:sym typeface="Barlow"/>
              </a:rPr>
              <a:t>Preview As and/or Export Group</a:t>
            </a:r>
            <a:endParaRPr sz="2000">
              <a:solidFill>
                <a:schemeClr val="dk1"/>
              </a:solidFill>
              <a:latin typeface="Barlow"/>
              <a:ea typeface="Barlow"/>
              <a:cs typeface="Barlow"/>
              <a:sym typeface="Barlow"/>
            </a:endParaRPr>
          </a:p>
          <a:p>
            <a:pPr marL="914400" lvl="1"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Full-Service Report: Select user(s) under “Whom to Include”</a:t>
            </a:r>
            <a:endParaRPr sz="2000">
              <a:solidFill>
                <a:schemeClr val="dk1"/>
              </a:solidFill>
              <a:latin typeface="Barlow"/>
              <a:ea typeface="Barlow"/>
              <a:cs typeface="Barlow"/>
              <a:sym typeface="Barlow"/>
            </a:endParaRPr>
          </a:p>
        </p:txBody>
      </p:sp>
      <p:pic>
        <p:nvPicPr>
          <p:cNvPr id="2158" name="Google Shape;2158;p189"/>
          <p:cNvPicPr preferRelativeResize="0"/>
          <p:nvPr/>
        </p:nvPicPr>
        <p:blipFill>
          <a:blip r:embed="rId3">
            <a:alphaModFix/>
          </a:blip>
          <a:stretch>
            <a:fillRect/>
          </a:stretch>
        </p:blipFill>
        <p:spPr>
          <a:xfrm>
            <a:off x="172875" y="3234700"/>
            <a:ext cx="7480874" cy="1314375"/>
          </a:xfrm>
          <a:prstGeom prst="rect">
            <a:avLst/>
          </a:prstGeom>
          <a:noFill/>
          <a:ln>
            <a:noFill/>
          </a:ln>
          <a:effectLst>
            <a:outerShdw blurRad="57150" dist="19050" dir="5400000" algn="bl" rotWithShape="0">
              <a:srgbClr val="000000">
                <a:alpha val="50000"/>
              </a:srgbClr>
            </a:outerShdw>
          </a:effectLst>
        </p:spPr>
      </p:pic>
      <p:pic>
        <p:nvPicPr>
          <p:cNvPr id="2159" name="Google Shape;2159;p189"/>
          <p:cNvPicPr preferRelativeResize="0"/>
          <p:nvPr/>
        </p:nvPicPr>
        <p:blipFill>
          <a:blip r:embed="rId4">
            <a:alphaModFix/>
          </a:blip>
          <a:stretch>
            <a:fillRect/>
          </a:stretch>
        </p:blipFill>
        <p:spPr>
          <a:xfrm>
            <a:off x="5896489" y="1283150"/>
            <a:ext cx="3004286" cy="13143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190"/>
          <p:cNvSpPr txBox="1">
            <a:spLocks noGrp="1"/>
          </p:cNvSpPr>
          <p:nvPr>
            <p:ph type="title"/>
          </p:nvPr>
        </p:nvSpPr>
        <p:spPr>
          <a:xfrm>
            <a:off x="457850" y="358925"/>
            <a:ext cx="82272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Self-Service Reports</a:t>
            </a:r>
            <a:endParaRPr/>
          </a:p>
        </p:txBody>
      </p:sp>
      <p:sp>
        <p:nvSpPr>
          <p:cNvPr id="2165" name="Google Shape;2165;p190"/>
          <p:cNvSpPr txBox="1"/>
          <p:nvPr/>
        </p:nvSpPr>
        <p:spPr>
          <a:xfrm>
            <a:off x="583050" y="1173425"/>
            <a:ext cx="7977900" cy="3391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Saves time and provides you more autonomy </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Generate individualized reports on faculty activities in the system</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Robust suite of easy to use formatting options; polished outputs</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Custom CVs for Faculty and Admins can share CV templates for institutional consistency</a:t>
            </a:r>
            <a:endParaRPr sz="2000">
              <a:solidFill>
                <a:schemeClr val="dk1"/>
              </a:solidFill>
              <a:latin typeface="Barlow"/>
              <a:ea typeface="Barlow"/>
              <a:cs typeface="Barlow"/>
              <a:sym typeface="Barlow"/>
            </a:endParaRPr>
          </a:p>
          <a:p>
            <a:pPr marL="0" lvl="0" indent="0" algn="l" rtl="0">
              <a:spcBef>
                <a:spcPts val="1000"/>
              </a:spcBef>
              <a:spcAft>
                <a:spcPts val="0"/>
              </a:spcAft>
              <a:buNone/>
            </a:pPr>
            <a:r>
              <a:rPr lang="en" sz="2000">
                <a:solidFill>
                  <a:schemeClr val="dk1"/>
                </a:solidFill>
                <a:latin typeface="Barlow Medium"/>
                <a:ea typeface="Barlow Medium"/>
                <a:cs typeface="Barlow Medium"/>
                <a:sym typeface="Barlow Medium"/>
              </a:rPr>
              <a:t>Examples: </a:t>
            </a:r>
            <a:endParaRPr sz="2000">
              <a:solidFill>
                <a:schemeClr val="dk1"/>
              </a:solidFill>
              <a:latin typeface="Barlow Medium"/>
              <a:ea typeface="Barlow Medium"/>
              <a:cs typeface="Barlow Medium"/>
              <a:sym typeface="Barlow Medium"/>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Your institution has standardized annual reporting requirements, but each unit wants to display activities in a different order.</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You apply for a grant every year and need to include only publication and research activities.</a:t>
            </a:r>
            <a:endParaRPr sz="2000">
              <a:solidFill>
                <a:schemeClr val="dk1"/>
              </a:solidFill>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191"/>
          <p:cNvSpPr txBox="1">
            <a:spLocks noGrp="1"/>
          </p:cNvSpPr>
          <p:nvPr>
            <p:ph type="title" idx="4294967295"/>
          </p:nvPr>
        </p:nvSpPr>
        <p:spPr>
          <a:xfrm>
            <a:off x="457850" y="358925"/>
            <a:ext cx="6998700" cy="8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Self-Service Report</a:t>
            </a:r>
            <a:endParaRPr/>
          </a:p>
        </p:txBody>
      </p:sp>
      <p:sp>
        <p:nvSpPr>
          <p:cNvPr id="2171" name="Google Shape;2171;p191"/>
          <p:cNvSpPr txBox="1">
            <a:spLocks noGrp="1"/>
          </p:cNvSpPr>
          <p:nvPr>
            <p:ph type="body" idx="1"/>
          </p:nvPr>
        </p:nvSpPr>
        <p:spPr>
          <a:xfrm>
            <a:off x="6461125" y="227975"/>
            <a:ext cx="2587500" cy="44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From My Profile, click “Export” and choose Custom Report or select Reports from your left hand navigation and click Create a New Report.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Select a Report Style: </a:t>
            </a:r>
            <a:endParaRPr sz="1300"/>
          </a:p>
          <a:p>
            <a:pPr marL="457200" lvl="0" indent="-311150" algn="l" rtl="0">
              <a:spcBef>
                <a:spcPts val="0"/>
              </a:spcBef>
              <a:spcAft>
                <a:spcPts val="0"/>
              </a:spcAft>
              <a:buSzPts val="1300"/>
              <a:buChar char="●"/>
            </a:pPr>
            <a:r>
              <a:rPr lang="en" sz="1300"/>
              <a:t>Blank Document </a:t>
            </a:r>
            <a:endParaRPr sz="1300"/>
          </a:p>
          <a:p>
            <a:pPr marL="628650" lvl="1" indent="-311150" algn="l" rtl="0">
              <a:spcBef>
                <a:spcPts val="0"/>
              </a:spcBef>
              <a:spcAft>
                <a:spcPts val="0"/>
              </a:spcAft>
              <a:buSzPts val="1300"/>
              <a:buChar char="○"/>
            </a:pPr>
            <a:r>
              <a:rPr lang="en" sz="1300"/>
              <a:t>Add all sections needed</a:t>
            </a:r>
            <a:endParaRPr sz="1300"/>
          </a:p>
          <a:p>
            <a:pPr marL="628650" lvl="1" indent="-311150" algn="l" rtl="0">
              <a:spcBef>
                <a:spcPts val="0"/>
              </a:spcBef>
              <a:spcAft>
                <a:spcPts val="0"/>
              </a:spcAft>
              <a:buSzPts val="1300"/>
              <a:buChar char="○"/>
            </a:pPr>
            <a:r>
              <a:rPr lang="en" sz="1300"/>
              <a:t>Examples: a report that only needs research </a:t>
            </a:r>
            <a:endParaRPr sz="1300"/>
          </a:p>
          <a:p>
            <a:pPr marL="457200" lvl="0" indent="-311150" algn="l" rtl="0">
              <a:spcBef>
                <a:spcPts val="0"/>
              </a:spcBef>
              <a:spcAft>
                <a:spcPts val="0"/>
              </a:spcAft>
              <a:buSzPts val="1300"/>
              <a:buChar char="●"/>
            </a:pPr>
            <a:r>
              <a:rPr lang="en" sz="1300"/>
              <a:t>Vita</a:t>
            </a:r>
            <a:endParaRPr sz="1300"/>
          </a:p>
          <a:p>
            <a:pPr marL="628650" lvl="1" indent="-311150" algn="l" rtl="0">
              <a:spcBef>
                <a:spcPts val="0"/>
              </a:spcBef>
              <a:spcAft>
                <a:spcPts val="0"/>
              </a:spcAft>
              <a:buSzPts val="1300"/>
              <a:buChar char="○"/>
            </a:pPr>
            <a:r>
              <a:rPr lang="en" sz="1300"/>
              <a:t>Edit/revise default CV sections</a:t>
            </a:r>
            <a:endParaRPr sz="1300"/>
          </a:p>
        </p:txBody>
      </p:sp>
      <p:pic>
        <p:nvPicPr>
          <p:cNvPr id="2172" name="Google Shape;2172;p191"/>
          <p:cNvPicPr preferRelativeResize="0"/>
          <p:nvPr/>
        </p:nvPicPr>
        <p:blipFill rotWithShape="1">
          <a:blip r:embed="rId3">
            <a:alphaModFix/>
          </a:blip>
          <a:srcRect l="13622" t="24923" r="6479" b="46674"/>
          <a:stretch/>
        </p:blipFill>
        <p:spPr>
          <a:xfrm>
            <a:off x="204950" y="1132350"/>
            <a:ext cx="6089501" cy="1542600"/>
          </a:xfrm>
          <a:prstGeom prst="rect">
            <a:avLst/>
          </a:prstGeom>
          <a:noFill/>
          <a:ln>
            <a:noFill/>
          </a:ln>
          <a:effectLst>
            <a:outerShdw blurRad="57150" dist="19050" dir="5400000" algn="bl" rotWithShape="0">
              <a:srgbClr val="000000">
                <a:alpha val="50000"/>
              </a:srgbClr>
            </a:outerShdw>
          </a:effectLst>
        </p:spPr>
      </p:pic>
      <p:cxnSp>
        <p:nvCxnSpPr>
          <p:cNvPr id="2173" name="Google Shape;2173;p191"/>
          <p:cNvCxnSpPr/>
          <p:nvPr/>
        </p:nvCxnSpPr>
        <p:spPr>
          <a:xfrm rot="10800000">
            <a:off x="4722888" y="1359425"/>
            <a:ext cx="439200" cy="0"/>
          </a:xfrm>
          <a:prstGeom prst="straightConnector1">
            <a:avLst/>
          </a:prstGeom>
          <a:noFill/>
          <a:ln w="28575" cap="flat" cmpd="sng">
            <a:solidFill>
              <a:srgbClr val="FF0000"/>
            </a:solidFill>
            <a:prstDash val="solid"/>
            <a:round/>
            <a:headEnd type="triangle" w="med" len="med"/>
            <a:tailEnd type="none" w="med" len="med"/>
          </a:ln>
        </p:spPr>
      </p:cxnSp>
      <p:pic>
        <p:nvPicPr>
          <p:cNvPr id="2174" name="Google Shape;2174;p191"/>
          <p:cNvPicPr preferRelativeResize="0"/>
          <p:nvPr/>
        </p:nvPicPr>
        <p:blipFill rotWithShape="1">
          <a:blip r:embed="rId4">
            <a:alphaModFix/>
          </a:blip>
          <a:srcRect l="13445" t="22312" r="5114" b="41335"/>
          <a:stretch/>
        </p:blipFill>
        <p:spPr>
          <a:xfrm>
            <a:off x="204950" y="2800425"/>
            <a:ext cx="6089501" cy="1936920"/>
          </a:xfrm>
          <a:prstGeom prst="rect">
            <a:avLst/>
          </a:prstGeom>
          <a:noFill/>
          <a:ln>
            <a:noFill/>
          </a:ln>
          <a:effectLst>
            <a:outerShdw blurRad="57150" dist="19050" dir="5400000" algn="bl" rotWithShape="0">
              <a:srgbClr val="000000">
                <a:alpha val="50000"/>
              </a:srgbClr>
            </a:outerShdw>
          </a:effectLst>
        </p:spPr>
      </p:pic>
      <p:cxnSp>
        <p:nvCxnSpPr>
          <p:cNvPr id="2175" name="Google Shape;2175;p191"/>
          <p:cNvCxnSpPr/>
          <p:nvPr/>
        </p:nvCxnSpPr>
        <p:spPr>
          <a:xfrm rot="10800000">
            <a:off x="632463" y="3908925"/>
            <a:ext cx="439200" cy="0"/>
          </a:xfrm>
          <a:prstGeom prst="straightConnector1">
            <a:avLst/>
          </a:prstGeom>
          <a:noFill/>
          <a:ln w="28575" cap="flat" cmpd="sng">
            <a:solidFill>
              <a:srgbClr val="FF0000"/>
            </a:solidFill>
            <a:prstDash val="solid"/>
            <a:round/>
            <a:headEnd type="triangl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192"/>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Self-Service Options and Capabilities</a:t>
            </a:r>
            <a:endParaRPr/>
          </a:p>
        </p:txBody>
      </p:sp>
      <p:sp>
        <p:nvSpPr>
          <p:cNvPr id="2181" name="Google Shape;2181;p192"/>
          <p:cNvSpPr txBox="1"/>
          <p:nvPr/>
        </p:nvSpPr>
        <p:spPr>
          <a:xfrm>
            <a:off x="583050" y="1021025"/>
            <a:ext cx="4462500" cy="1416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Add and reordering sections</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Activity display style options (publication citations; default or custom citations; table view)</a:t>
            </a:r>
            <a:endParaRPr sz="2000">
              <a:solidFill>
                <a:schemeClr val="dk1"/>
              </a:solidFill>
              <a:latin typeface="Barlow"/>
              <a:ea typeface="Barlow"/>
              <a:cs typeface="Barlow"/>
              <a:sym typeface="Barlow"/>
            </a:endParaRPr>
          </a:p>
        </p:txBody>
      </p:sp>
      <p:pic>
        <p:nvPicPr>
          <p:cNvPr id="2182" name="Google Shape;2182;p192"/>
          <p:cNvPicPr preferRelativeResize="0"/>
          <p:nvPr/>
        </p:nvPicPr>
        <p:blipFill>
          <a:blip r:embed="rId3">
            <a:alphaModFix/>
          </a:blip>
          <a:stretch>
            <a:fillRect/>
          </a:stretch>
        </p:blipFill>
        <p:spPr>
          <a:xfrm>
            <a:off x="3889275" y="2640188"/>
            <a:ext cx="5162615" cy="1785775"/>
          </a:xfrm>
          <a:prstGeom prst="rect">
            <a:avLst/>
          </a:prstGeom>
          <a:noFill/>
          <a:ln>
            <a:noFill/>
          </a:ln>
        </p:spPr>
      </p:pic>
      <p:sp>
        <p:nvSpPr>
          <p:cNvPr id="2183" name="Google Shape;2183;p192"/>
          <p:cNvSpPr txBox="1"/>
          <p:nvPr/>
        </p:nvSpPr>
        <p:spPr>
          <a:xfrm>
            <a:off x="5240525" y="1021025"/>
            <a:ext cx="3723900" cy="1416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Filter and Group by options</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Formatting (hanging indent, lists, alignment and indents)</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Add/Edit Records</a:t>
            </a:r>
            <a:endParaRPr sz="2000">
              <a:solidFill>
                <a:schemeClr val="dk1"/>
              </a:solidFill>
              <a:latin typeface="Barlow"/>
              <a:ea typeface="Barlow"/>
              <a:cs typeface="Barlow"/>
              <a:sym typeface="Barlow"/>
            </a:endParaRPr>
          </a:p>
        </p:txBody>
      </p:sp>
      <p:pic>
        <p:nvPicPr>
          <p:cNvPr id="2184" name="Google Shape;2184;p192"/>
          <p:cNvPicPr preferRelativeResize="0"/>
          <p:nvPr/>
        </p:nvPicPr>
        <p:blipFill rotWithShape="1">
          <a:blip r:embed="rId4">
            <a:alphaModFix/>
          </a:blip>
          <a:srcRect l="10360" t="15532" r="47539" b="45818"/>
          <a:stretch/>
        </p:blipFill>
        <p:spPr>
          <a:xfrm>
            <a:off x="135875" y="2656313"/>
            <a:ext cx="3632399" cy="17535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Google Shape;2189;p193"/>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Add Section &amp; Activities</a:t>
            </a:r>
            <a:endParaRPr/>
          </a:p>
        </p:txBody>
      </p:sp>
      <p:sp>
        <p:nvSpPr>
          <p:cNvPr id="2190" name="Google Shape;2190;p193"/>
          <p:cNvSpPr txBox="1"/>
          <p:nvPr/>
        </p:nvSpPr>
        <p:spPr>
          <a:xfrm>
            <a:off x="583050" y="1021025"/>
            <a:ext cx="83634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Click the section heading above where the new section should appear</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Click “Add Section” and provide a title</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To add data, click “Add Activities”</a:t>
            </a:r>
            <a:endParaRPr sz="2000">
              <a:solidFill>
                <a:schemeClr val="dk1"/>
              </a:solidFill>
              <a:latin typeface="Barlow"/>
              <a:ea typeface="Barlow"/>
              <a:cs typeface="Barlow"/>
              <a:sym typeface="Barlow"/>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To add static text, click “Add Text”</a:t>
            </a:r>
            <a:endParaRPr sz="2000">
              <a:solidFill>
                <a:schemeClr val="dk1"/>
              </a:solidFill>
              <a:latin typeface="Barlow"/>
              <a:ea typeface="Barlow"/>
              <a:cs typeface="Barlow"/>
              <a:sym typeface="Barlow"/>
            </a:endParaRPr>
          </a:p>
        </p:txBody>
      </p:sp>
      <p:pic>
        <p:nvPicPr>
          <p:cNvPr id="2191" name="Google Shape;2191;p193"/>
          <p:cNvPicPr preferRelativeResize="0"/>
          <p:nvPr/>
        </p:nvPicPr>
        <p:blipFill>
          <a:blip r:embed="rId3">
            <a:alphaModFix/>
          </a:blip>
          <a:stretch>
            <a:fillRect/>
          </a:stretch>
        </p:blipFill>
        <p:spPr>
          <a:xfrm>
            <a:off x="776300" y="2437025"/>
            <a:ext cx="5706837" cy="20938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194"/>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Filter and Group by</a:t>
            </a:r>
            <a:endParaRPr/>
          </a:p>
        </p:txBody>
      </p:sp>
      <p:sp>
        <p:nvSpPr>
          <p:cNvPr id="2197" name="Google Shape;2197;p194"/>
          <p:cNvSpPr txBox="1"/>
          <p:nvPr/>
        </p:nvSpPr>
        <p:spPr>
          <a:xfrm>
            <a:off x="428625" y="958050"/>
            <a:ext cx="3969000" cy="1677000"/>
          </a:xfrm>
          <a:prstGeom prst="rect">
            <a:avLst/>
          </a:prstGeom>
          <a:noFill/>
          <a:ln>
            <a:noFill/>
          </a:ln>
        </p:spPr>
        <p:txBody>
          <a:bodyPr spcFirstLastPara="1" wrap="square" lIns="68575" tIns="34275" rIns="68575" bIns="34275" anchor="t" anchorCtr="0">
            <a:noAutofit/>
          </a:bodyPr>
          <a:lstStyle/>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Apply a filter to display only records meeting specific criteria. </a:t>
            </a:r>
            <a:endParaRPr sz="1800">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More than one filter can be applied.</a:t>
            </a:r>
            <a:endParaRPr sz="1800">
              <a:solidFill>
                <a:schemeClr val="dk1"/>
              </a:solidFill>
              <a:latin typeface="Barlow"/>
              <a:ea typeface="Barlow"/>
              <a:cs typeface="Barlow"/>
              <a:sym typeface="Barlow"/>
            </a:endParaRPr>
          </a:p>
          <a:p>
            <a:pPr marL="0" lvl="0" indent="0" algn="l" rtl="0">
              <a:spcBef>
                <a:spcPts val="0"/>
              </a:spcBef>
              <a:spcAft>
                <a:spcPts val="0"/>
              </a:spcAft>
              <a:buNone/>
            </a:pPr>
            <a:endParaRPr sz="1800">
              <a:solidFill>
                <a:schemeClr val="dk1"/>
              </a:solidFill>
              <a:latin typeface="Barlow"/>
              <a:ea typeface="Barlow"/>
              <a:cs typeface="Barlow"/>
              <a:sym typeface="Barlow"/>
            </a:endParaRPr>
          </a:p>
          <a:p>
            <a:pPr marL="0" lvl="0" indent="0" algn="l" rtl="0">
              <a:spcBef>
                <a:spcPts val="0"/>
              </a:spcBef>
              <a:spcAft>
                <a:spcPts val="0"/>
              </a:spcAft>
              <a:buNone/>
            </a:pPr>
            <a:endParaRPr sz="1800">
              <a:solidFill>
                <a:schemeClr val="dk1"/>
              </a:solidFill>
              <a:latin typeface="Barlow"/>
              <a:ea typeface="Barlow"/>
              <a:cs typeface="Barlow"/>
              <a:sym typeface="Barlow"/>
            </a:endParaRPr>
          </a:p>
        </p:txBody>
      </p:sp>
      <p:sp>
        <p:nvSpPr>
          <p:cNvPr id="2198" name="Google Shape;2198;p194"/>
          <p:cNvSpPr txBox="1"/>
          <p:nvPr/>
        </p:nvSpPr>
        <p:spPr>
          <a:xfrm>
            <a:off x="4753575" y="958050"/>
            <a:ext cx="4166100" cy="1847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Group activities to create sub-sections  based on a common attribute</a:t>
            </a:r>
            <a:endParaRPr sz="1800">
              <a:solidFill>
                <a:schemeClr val="dk1"/>
              </a:solidFill>
              <a:latin typeface="Barlow"/>
              <a:ea typeface="Barlow"/>
              <a:cs typeface="Barlow"/>
              <a:sym typeface="Barlow"/>
            </a:endParaRPr>
          </a:p>
          <a:p>
            <a:pPr marL="457200" marR="0" lvl="0" indent="-342900" algn="l" rtl="0">
              <a:lnSpc>
                <a:spcPct val="100000"/>
              </a:lnSpc>
              <a:spcBef>
                <a:spcPts val="0"/>
              </a:spcBef>
              <a:spcAft>
                <a:spcPts val="0"/>
              </a:spcAft>
              <a:buClr>
                <a:schemeClr val="dk1"/>
              </a:buClr>
              <a:buSzPts val="1800"/>
              <a:buFont typeface="Barlow"/>
              <a:buChar char="●"/>
            </a:pPr>
            <a:r>
              <a:rPr lang="en" sz="1800">
                <a:solidFill>
                  <a:schemeClr val="dk1"/>
                </a:solidFill>
                <a:latin typeface="Barlow"/>
                <a:ea typeface="Barlow"/>
                <a:cs typeface="Barlow"/>
                <a:sym typeface="Barlow"/>
              </a:rPr>
              <a:t>Filters and groups are based on the screen’s drop-down lists and checkbox lists</a:t>
            </a:r>
            <a:endParaRPr sz="1800">
              <a:solidFill>
                <a:schemeClr val="dk1"/>
              </a:solidFill>
              <a:latin typeface="Barlow"/>
              <a:ea typeface="Barlow"/>
              <a:cs typeface="Barlow"/>
              <a:sym typeface="Barlow"/>
            </a:endParaRPr>
          </a:p>
        </p:txBody>
      </p:sp>
      <p:pic>
        <p:nvPicPr>
          <p:cNvPr id="2199" name="Google Shape;2199;p194"/>
          <p:cNvPicPr preferRelativeResize="0"/>
          <p:nvPr/>
        </p:nvPicPr>
        <p:blipFill rotWithShape="1">
          <a:blip r:embed="rId3">
            <a:alphaModFix/>
          </a:blip>
          <a:srcRect l="3654" r="10963" b="16881"/>
          <a:stretch/>
        </p:blipFill>
        <p:spPr>
          <a:xfrm>
            <a:off x="3005275" y="2312838"/>
            <a:ext cx="1566725" cy="1835425"/>
          </a:xfrm>
          <a:prstGeom prst="rect">
            <a:avLst/>
          </a:prstGeom>
          <a:noFill/>
          <a:ln w="9525" cap="flat" cmpd="sng">
            <a:solidFill>
              <a:schemeClr val="dk2"/>
            </a:solidFill>
            <a:prstDash val="solid"/>
            <a:round/>
            <a:headEnd type="none" w="sm" len="sm"/>
            <a:tailEnd type="none" w="sm" len="sm"/>
          </a:ln>
        </p:spPr>
      </p:pic>
      <p:pic>
        <p:nvPicPr>
          <p:cNvPr id="2200" name="Google Shape;2200;p194"/>
          <p:cNvPicPr preferRelativeResize="0"/>
          <p:nvPr/>
        </p:nvPicPr>
        <p:blipFill rotWithShape="1">
          <a:blip r:embed="rId4">
            <a:alphaModFix/>
          </a:blip>
          <a:srcRect b="6881"/>
          <a:stretch/>
        </p:blipFill>
        <p:spPr>
          <a:xfrm>
            <a:off x="609175" y="2312850"/>
            <a:ext cx="2079175" cy="2155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pic>
        <p:nvPicPr>
          <p:cNvPr id="2205" name="Google Shape;2205;p195"/>
          <p:cNvPicPr preferRelativeResize="0"/>
          <p:nvPr/>
        </p:nvPicPr>
        <p:blipFill rotWithShape="1">
          <a:blip r:embed="rId3">
            <a:alphaModFix/>
          </a:blip>
          <a:srcRect l="2997" t="2541" r="1555" b="34711"/>
          <a:stretch/>
        </p:blipFill>
        <p:spPr>
          <a:xfrm>
            <a:off x="1263725" y="857950"/>
            <a:ext cx="6563749" cy="3685676"/>
          </a:xfrm>
          <a:prstGeom prst="rect">
            <a:avLst/>
          </a:prstGeom>
          <a:noFill/>
          <a:ln>
            <a:noFill/>
          </a:ln>
        </p:spPr>
      </p:pic>
      <p:sp>
        <p:nvSpPr>
          <p:cNvPr id="2206" name="Google Shape;2206;p195"/>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Table 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160"/>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Housekeeping and Expectations</a:t>
            </a:r>
            <a:endParaRPr/>
          </a:p>
        </p:txBody>
      </p:sp>
      <p:sp>
        <p:nvSpPr>
          <p:cNvPr id="1923" name="Google Shape;1923;p160"/>
          <p:cNvSpPr txBox="1">
            <a:spLocks noGrp="1"/>
          </p:cNvSpPr>
          <p:nvPr>
            <p:ph type="body" idx="1"/>
          </p:nvPr>
        </p:nvSpPr>
        <p:spPr>
          <a:xfrm>
            <a:off x="431800" y="1128800"/>
            <a:ext cx="7019100" cy="37137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2A1B43"/>
              </a:buClr>
              <a:buSzPts val="1400"/>
              <a:buChar char="●"/>
            </a:pPr>
            <a:r>
              <a:rPr lang="en" sz="1400">
                <a:solidFill>
                  <a:srgbClr val="2A1B43"/>
                </a:solidFill>
              </a:rPr>
              <a:t>You are encouraged to login and follow along - there will be specific activities during the session for you to try (login details provided on next slide). </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rPr>
              <a:t>To keep things moving, please hold your questions for Q&amp;A segments or enter them into chat to be addressed during Q&amp;A or by your system administrator. </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rPr>
              <a:t>If you’re having an immediate issue (like errors or issues seeing/hearing the presenter), please feel free to come off mute. </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rPr>
              <a:t>The presentation and recording will be shared with system administrators after the session for future reference materials.</a:t>
            </a:r>
            <a:endParaRPr sz="1400">
              <a:solidFill>
                <a:srgbClr val="2A1B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196"/>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Add and Edit Records</a:t>
            </a:r>
            <a:endParaRPr/>
          </a:p>
        </p:txBody>
      </p:sp>
      <p:sp>
        <p:nvSpPr>
          <p:cNvPr id="2212" name="Google Shape;2212;p196"/>
          <p:cNvSpPr txBox="1"/>
          <p:nvPr/>
        </p:nvSpPr>
        <p:spPr>
          <a:xfrm>
            <a:off x="583050" y="1021025"/>
            <a:ext cx="79029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2A1B43"/>
              </a:buClr>
              <a:buSzPts val="2100"/>
              <a:buFont typeface="Barlow"/>
              <a:buChar char="●"/>
            </a:pPr>
            <a:r>
              <a:rPr lang="en" sz="2100">
                <a:solidFill>
                  <a:srgbClr val="2A1B43"/>
                </a:solidFill>
                <a:latin typeface="Barlow"/>
                <a:ea typeface="Barlow"/>
                <a:cs typeface="Barlow"/>
                <a:sym typeface="Barlow"/>
              </a:rPr>
              <a:t>Allows faculty to add new records or revise existing records in the system directly from their Self-Service Reports</a:t>
            </a:r>
            <a:endParaRPr sz="2100">
              <a:solidFill>
                <a:srgbClr val="2A1B43"/>
              </a:solidFill>
              <a:latin typeface="Barlow"/>
              <a:ea typeface="Barlow"/>
              <a:cs typeface="Barlow"/>
              <a:sym typeface="Barlow"/>
            </a:endParaRPr>
          </a:p>
          <a:p>
            <a:pPr marL="457200" lvl="0" indent="-361950" algn="l" rtl="0">
              <a:spcBef>
                <a:spcPts val="0"/>
              </a:spcBef>
              <a:spcAft>
                <a:spcPts val="0"/>
              </a:spcAft>
              <a:buClr>
                <a:srgbClr val="2A1B43"/>
              </a:buClr>
              <a:buSzPts val="2100"/>
              <a:buFont typeface="Barlow"/>
              <a:buChar char="●"/>
            </a:pPr>
            <a:r>
              <a:rPr lang="en" sz="2100">
                <a:solidFill>
                  <a:srgbClr val="2A1B43"/>
                </a:solidFill>
                <a:latin typeface="Barlow"/>
                <a:ea typeface="Barlow"/>
                <a:cs typeface="Barlow"/>
                <a:sym typeface="Barlow"/>
              </a:rPr>
              <a:t>Previewing for a specific faculty member allows administrators or others with access to manage data directly from report</a:t>
            </a:r>
            <a:endParaRPr sz="2100">
              <a:solidFill>
                <a:srgbClr val="2A1B43"/>
              </a:solidFill>
              <a:latin typeface="Barlow"/>
              <a:ea typeface="Barlow"/>
              <a:cs typeface="Barlow"/>
              <a:sym typeface="Barlow"/>
            </a:endParaRPr>
          </a:p>
        </p:txBody>
      </p:sp>
      <p:pic>
        <p:nvPicPr>
          <p:cNvPr id="2213" name="Google Shape;2213;p196"/>
          <p:cNvPicPr preferRelativeResize="0"/>
          <p:nvPr/>
        </p:nvPicPr>
        <p:blipFill>
          <a:blip r:embed="rId3">
            <a:alphaModFix/>
          </a:blip>
          <a:stretch>
            <a:fillRect/>
          </a:stretch>
        </p:blipFill>
        <p:spPr>
          <a:xfrm>
            <a:off x="818288" y="2600325"/>
            <a:ext cx="7667625" cy="1847850"/>
          </a:xfrm>
          <a:prstGeom prst="rect">
            <a:avLst/>
          </a:prstGeom>
          <a:noFill/>
          <a:ln>
            <a:noFill/>
          </a:ln>
        </p:spPr>
      </p:pic>
      <p:cxnSp>
        <p:nvCxnSpPr>
          <p:cNvPr id="2214" name="Google Shape;2214;p196"/>
          <p:cNvCxnSpPr/>
          <p:nvPr/>
        </p:nvCxnSpPr>
        <p:spPr>
          <a:xfrm rot="10800000">
            <a:off x="3468763" y="3700975"/>
            <a:ext cx="439200" cy="0"/>
          </a:xfrm>
          <a:prstGeom prst="straightConnector1">
            <a:avLst/>
          </a:prstGeom>
          <a:noFill/>
          <a:ln w="28575" cap="flat" cmpd="sng">
            <a:solidFill>
              <a:srgbClr val="FF0000"/>
            </a:solidFill>
            <a:prstDash val="solid"/>
            <a:round/>
            <a:headEnd type="triangle" w="med" len="med"/>
            <a:tailEnd type="none" w="med" len="med"/>
          </a:ln>
        </p:spPr>
      </p:cxnSp>
      <p:cxnSp>
        <p:nvCxnSpPr>
          <p:cNvPr id="2215" name="Google Shape;2215;p196"/>
          <p:cNvCxnSpPr/>
          <p:nvPr/>
        </p:nvCxnSpPr>
        <p:spPr>
          <a:xfrm rot="10800000">
            <a:off x="7486713" y="4194675"/>
            <a:ext cx="439200" cy="0"/>
          </a:xfrm>
          <a:prstGeom prst="straightConnector1">
            <a:avLst/>
          </a:prstGeom>
          <a:noFill/>
          <a:ln w="28575" cap="flat" cmpd="sng">
            <a:solidFill>
              <a:srgbClr val="FF0000"/>
            </a:solidFill>
            <a:prstDash val="solid"/>
            <a:round/>
            <a:headEnd type="triangl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197"/>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Add and Edit Records</a:t>
            </a:r>
            <a:endParaRPr/>
          </a:p>
        </p:txBody>
      </p:sp>
      <p:pic>
        <p:nvPicPr>
          <p:cNvPr id="2221" name="Google Shape;2221;p197"/>
          <p:cNvPicPr preferRelativeResize="0"/>
          <p:nvPr/>
        </p:nvPicPr>
        <p:blipFill rotWithShape="1">
          <a:blip r:embed="rId3">
            <a:alphaModFix/>
          </a:blip>
          <a:srcRect l="5692" t="13478" r="5772" b="36133"/>
          <a:stretch/>
        </p:blipFill>
        <p:spPr>
          <a:xfrm>
            <a:off x="304800" y="883100"/>
            <a:ext cx="8567548" cy="34745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sp>
        <p:nvSpPr>
          <p:cNvPr id="2226" name="Google Shape;2226;p198"/>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Options Tab: Choose Dates and Export</a:t>
            </a:r>
            <a:endParaRPr/>
          </a:p>
        </p:txBody>
      </p:sp>
      <p:sp>
        <p:nvSpPr>
          <p:cNvPr id="2227" name="Google Shape;2227;p198"/>
          <p:cNvSpPr txBox="1"/>
          <p:nvPr/>
        </p:nvSpPr>
        <p:spPr>
          <a:xfrm>
            <a:off x="278250" y="944825"/>
            <a:ext cx="8336700" cy="33915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chemeClr val="dk1"/>
              </a:buClr>
              <a:buSzPts val="1100"/>
              <a:buFont typeface="Arial"/>
              <a:buNone/>
            </a:pPr>
            <a:r>
              <a:rPr lang="en" sz="2000">
                <a:solidFill>
                  <a:schemeClr val="dk1"/>
                </a:solidFill>
                <a:latin typeface="Barlow Medium"/>
                <a:ea typeface="Barlow Medium"/>
                <a:cs typeface="Barlow Medium"/>
                <a:sym typeface="Barlow Medium"/>
              </a:rPr>
              <a:t>Format</a:t>
            </a:r>
            <a:endParaRPr sz="2000">
              <a:solidFill>
                <a:schemeClr val="dk1"/>
              </a:solidFill>
              <a:latin typeface="Barlow Medium"/>
              <a:ea typeface="Barlow Medium"/>
              <a:cs typeface="Barlow Medium"/>
              <a:sym typeface="Barlow Medium"/>
            </a:endParaRPr>
          </a:p>
          <a:p>
            <a:pPr marL="457200" lvl="0" indent="-355600" algn="l" rtl="0">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Change the styling of the headings and subheadings</a:t>
            </a:r>
            <a:endParaRPr sz="2000">
              <a:solidFill>
                <a:schemeClr val="dk1"/>
              </a:solidFill>
              <a:latin typeface="Barlow"/>
              <a:ea typeface="Barlow"/>
              <a:cs typeface="Barlow"/>
              <a:sym typeface="Barlow"/>
            </a:endParaRPr>
          </a:p>
          <a:p>
            <a:pPr marL="0" marR="0" lvl="0" indent="0" algn="l" rtl="0">
              <a:lnSpc>
                <a:spcPct val="100000"/>
              </a:lnSpc>
              <a:spcBef>
                <a:spcPts val="0"/>
              </a:spcBef>
              <a:spcAft>
                <a:spcPts val="0"/>
              </a:spcAft>
              <a:buNone/>
            </a:pPr>
            <a:endParaRPr sz="2000">
              <a:solidFill>
                <a:schemeClr val="dk1"/>
              </a:solidFill>
              <a:latin typeface="Barlow Medium"/>
              <a:ea typeface="Barlow Medium"/>
              <a:cs typeface="Barlow Medium"/>
              <a:sym typeface="Barlow Medium"/>
            </a:endParaRPr>
          </a:p>
          <a:p>
            <a:pPr marL="0" marR="0" lvl="0" indent="0" algn="l" rtl="0">
              <a:lnSpc>
                <a:spcPct val="100000"/>
              </a:lnSpc>
              <a:spcBef>
                <a:spcPts val="0"/>
              </a:spcBef>
              <a:spcAft>
                <a:spcPts val="0"/>
              </a:spcAft>
              <a:buNone/>
            </a:pPr>
            <a:r>
              <a:rPr lang="en" sz="2000">
                <a:solidFill>
                  <a:schemeClr val="dk1"/>
                </a:solidFill>
                <a:latin typeface="Barlow Medium"/>
                <a:ea typeface="Barlow Medium"/>
                <a:cs typeface="Barlow Medium"/>
                <a:sym typeface="Barlow Medium"/>
              </a:rPr>
              <a:t>Report Date Ranges</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Choose all activity dates, or apply a specific date range to your report</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Global date range can be overridden within “Filter” option of each activity section</a:t>
            </a:r>
            <a:endParaRPr sz="2000">
              <a:solidFill>
                <a:schemeClr val="dk1"/>
              </a:solidFill>
              <a:latin typeface="Barlow"/>
              <a:ea typeface="Barlow"/>
              <a:cs typeface="Barlow"/>
              <a:sym typeface="Barlow"/>
            </a:endParaRPr>
          </a:p>
          <a:p>
            <a:pPr marL="0" marR="0" lvl="0" indent="0" algn="l" rtl="0">
              <a:lnSpc>
                <a:spcPct val="100000"/>
              </a:lnSpc>
              <a:spcBef>
                <a:spcPts val="1000"/>
              </a:spcBef>
              <a:spcAft>
                <a:spcPts val="0"/>
              </a:spcAft>
              <a:buNone/>
            </a:pPr>
            <a:r>
              <a:rPr lang="en" sz="2000">
                <a:solidFill>
                  <a:schemeClr val="dk1"/>
                </a:solidFill>
                <a:latin typeface="Barlow Medium"/>
                <a:ea typeface="Barlow Medium"/>
                <a:cs typeface="Barlow Medium"/>
                <a:sym typeface="Barlow Medium"/>
              </a:rPr>
              <a:t>Export Options</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Blank Sections </a:t>
            </a:r>
            <a:endParaRPr sz="2000">
              <a:solidFill>
                <a:schemeClr val="dk1"/>
              </a:solidFill>
              <a:latin typeface="Barlow"/>
              <a:ea typeface="Barlow"/>
              <a:cs typeface="Barlow"/>
              <a:sym typeface="Barlow"/>
            </a:endParaRPr>
          </a:p>
          <a:p>
            <a:pPr marL="457200" marR="0" lvl="0" indent="-355600" algn="l" rtl="0">
              <a:lnSpc>
                <a:spcPct val="100000"/>
              </a:lnSpc>
              <a:spcBef>
                <a:spcPts val="0"/>
              </a:spcBef>
              <a:spcAft>
                <a:spcPts val="0"/>
              </a:spcAft>
              <a:buClr>
                <a:schemeClr val="dk1"/>
              </a:buClr>
              <a:buSzPts val="2000"/>
              <a:buFont typeface="Barlow"/>
              <a:buChar char="●"/>
            </a:pPr>
            <a:r>
              <a:rPr lang="en" sz="2000">
                <a:solidFill>
                  <a:schemeClr val="dk1"/>
                </a:solidFill>
                <a:latin typeface="Barlow"/>
                <a:ea typeface="Barlow"/>
                <a:cs typeface="Barlow"/>
                <a:sym typeface="Barlow"/>
              </a:rPr>
              <a:t>Word and PDF format</a:t>
            </a:r>
            <a:endParaRPr sz="2000">
              <a:solidFill>
                <a:schemeClr val="dk1"/>
              </a:solidFill>
              <a:latin typeface="Barlow"/>
              <a:ea typeface="Barlow"/>
              <a:cs typeface="Barlow"/>
              <a:sym typeface="Barlow"/>
            </a:endParaRPr>
          </a:p>
        </p:txBody>
      </p:sp>
      <p:pic>
        <p:nvPicPr>
          <p:cNvPr id="2228" name="Google Shape;2228;p198"/>
          <p:cNvPicPr preferRelativeResize="0"/>
          <p:nvPr/>
        </p:nvPicPr>
        <p:blipFill rotWithShape="1">
          <a:blip r:embed="rId3">
            <a:alphaModFix/>
          </a:blip>
          <a:srcRect l="34019" t="27953" r="34376" b="62805"/>
          <a:stretch/>
        </p:blipFill>
        <p:spPr>
          <a:xfrm>
            <a:off x="3942400" y="3389325"/>
            <a:ext cx="4304650" cy="8969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199"/>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Save Report</a:t>
            </a:r>
            <a:endParaRPr/>
          </a:p>
        </p:txBody>
      </p:sp>
      <p:pic>
        <p:nvPicPr>
          <p:cNvPr id="2234" name="Google Shape;2234;p199"/>
          <p:cNvPicPr preferRelativeResize="0"/>
          <p:nvPr/>
        </p:nvPicPr>
        <p:blipFill rotWithShape="1">
          <a:blip r:embed="rId3">
            <a:alphaModFix/>
          </a:blip>
          <a:srcRect l="5413" t="13561" r="4811" b="33278"/>
          <a:stretch/>
        </p:blipFill>
        <p:spPr>
          <a:xfrm>
            <a:off x="519575" y="933713"/>
            <a:ext cx="5901875" cy="2490400"/>
          </a:xfrm>
          <a:prstGeom prst="rect">
            <a:avLst/>
          </a:prstGeom>
          <a:noFill/>
          <a:ln>
            <a:noFill/>
          </a:ln>
          <a:effectLst>
            <a:outerShdw blurRad="57150" dist="19050" dir="5400000" algn="bl" rotWithShape="0">
              <a:srgbClr val="000000">
                <a:alpha val="50000"/>
              </a:srgbClr>
            </a:outerShdw>
          </a:effectLst>
        </p:spPr>
      </p:pic>
      <p:pic>
        <p:nvPicPr>
          <p:cNvPr id="2235" name="Google Shape;2235;p199"/>
          <p:cNvPicPr preferRelativeResize="0"/>
          <p:nvPr/>
        </p:nvPicPr>
        <p:blipFill rotWithShape="1">
          <a:blip r:embed="rId4">
            <a:alphaModFix/>
          </a:blip>
          <a:srcRect l="14489" t="38634" r="7189" b="31009"/>
          <a:stretch/>
        </p:blipFill>
        <p:spPr>
          <a:xfrm>
            <a:off x="1952625" y="2626250"/>
            <a:ext cx="6901352" cy="1906075"/>
          </a:xfrm>
          <a:prstGeom prst="rect">
            <a:avLst/>
          </a:prstGeom>
          <a:noFill/>
          <a:ln>
            <a:noFill/>
          </a:ln>
          <a:effectLst>
            <a:outerShdw blurRad="57150" dist="19050" dir="5400000" algn="bl" rotWithShape="0">
              <a:srgbClr val="000000">
                <a:alpha val="50000"/>
              </a:srgbClr>
            </a:outerShdw>
          </a:effectLst>
        </p:spPr>
      </p:pic>
      <p:cxnSp>
        <p:nvCxnSpPr>
          <p:cNvPr id="2236" name="Google Shape;2236;p199"/>
          <p:cNvCxnSpPr/>
          <p:nvPr/>
        </p:nvCxnSpPr>
        <p:spPr>
          <a:xfrm rot="10800000">
            <a:off x="5183688" y="1081600"/>
            <a:ext cx="439200" cy="0"/>
          </a:xfrm>
          <a:prstGeom prst="straightConnector1">
            <a:avLst/>
          </a:prstGeom>
          <a:noFill/>
          <a:ln w="28575" cap="flat" cmpd="sng">
            <a:solidFill>
              <a:srgbClr val="FF0000"/>
            </a:solidFill>
            <a:prstDash val="solid"/>
            <a:round/>
            <a:headEnd type="triangle" w="med" len="med"/>
            <a:tailEnd type="none" w="med" len="med"/>
          </a:ln>
        </p:spPr>
      </p:cxnSp>
      <p:cxnSp>
        <p:nvCxnSpPr>
          <p:cNvPr id="2237" name="Google Shape;2237;p199"/>
          <p:cNvCxnSpPr/>
          <p:nvPr/>
        </p:nvCxnSpPr>
        <p:spPr>
          <a:xfrm rot="10800000">
            <a:off x="8018538" y="3123125"/>
            <a:ext cx="439200" cy="0"/>
          </a:xfrm>
          <a:prstGeom prst="straightConnector1">
            <a:avLst/>
          </a:prstGeom>
          <a:noFill/>
          <a:ln w="28575" cap="flat" cmpd="sng">
            <a:solidFill>
              <a:srgbClr val="FF0000"/>
            </a:solidFill>
            <a:prstDash val="solid"/>
            <a:round/>
            <a:headEnd type="triangl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41"/>
        <p:cNvGrpSpPr/>
        <p:nvPr/>
      </p:nvGrpSpPr>
      <p:grpSpPr>
        <a:xfrm>
          <a:off x="0" y="0"/>
          <a:ext cx="0" cy="0"/>
          <a:chOff x="0" y="0"/>
          <a:chExt cx="0" cy="0"/>
        </a:xfrm>
      </p:grpSpPr>
      <p:sp>
        <p:nvSpPr>
          <p:cNvPr id="2242" name="Google Shape;2242;p200"/>
          <p:cNvSpPr txBox="1">
            <a:spLocks noGrp="1"/>
          </p:cNvSpPr>
          <p:nvPr>
            <p:ph type="title"/>
          </p:nvPr>
        </p:nvSpPr>
        <p:spPr>
          <a:xfrm>
            <a:off x="207525" y="203075"/>
            <a:ext cx="7856100" cy="93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Activity: Create a New Self-Service Vita</a:t>
            </a:r>
            <a:endParaRPr b="1"/>
          </a:p>
        </p:txBody>
      </p:sp>
      <p:sp>
        <p:nvSpPr>
          <p:cNvPr id="2243" name="Google Shape;2243;p200"/>
          <p:cNvSpPr txBox="1">
            <a:spLocks noGrp="1"/>
          </p:cNvSpPr>
          <p:nvPr>
            <p:ph type="body" idx="1"/>
          </p:nvPr>
        </p:nvSpPr>
        <p:spPr>
          <a:xfrm>
            <a:off x="207592" y="1321225"/>
            <a:ext cx="3761700" cy="3043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a:t>Click </a:t>
            </a:r>
            <a:r>
              <a:rPr lang="en" b="1"/>
              <a:t>Reports</a:t>
            </a:r>
            <a:r>
              <a:rPr lang="en"/>
              <a:t> &gt; Create a New Report and Choose Vita, </a:t>
            </a:r>
            <a:r>
              <a:rPr lang="en" i="1"/>
              <a:t>or</a:t>
            </a:r>
            <a:r>
              <a:rPr lang="en"/>
              <a:t> from </a:t>
            </a:r>
            <a:r>
              <a:rPr lang="en" b="1"/>
              <a:t>Home</a:t>
            </a:r>
            <a:r>
              <a:rPr lang="en"/>
              <a:t> &gt; Export &gt; Custom Report</a:t>
            </a:r>
            <a:endParaRPr/>
          </a:p>
          <a:p>
            <a:pPr marL="457200" lvl="0" indent="-323850" algn="l" rtl="0">
              <a:spcBef>
                <a:spcPts val="0"/>
              </a:spcBef>
              <a:spcAft>
                <a:spcPts val="0"/>
              </a:spcAft>
              <a:buSzPts val="1500"/>
              <a:buAutoNum type="arabicPeriod"/>
            </a:pPr>
            <a:r>
              <a:rPr lang="en"/>
              <a:t>Make adjustment(s):</a:t>
            </a:r>
            <a:endParaRPr/>
          </a:p>
          <a:p>
            <a:pPr marL="914400" lvl="1" indent="-323850" algn="l" rtl="0">
              <a:spcBef>
                <a:spcPts val="0"/>
              </a:spcBef>
              <a:spcAft>
                <a:spcPts val="0"/>
              </a:spcAft>
              <a:buSzPts val="1500"/>
              <a:buAutoNum type="alphaLcPeriod"/>
            </a:pPr>
            <a:r>
              <a:rPr lang="en"/>
              <a:t>Change the font</a:t>
            </a:r>
            <a:endParaRPr/>
          </a:p>
          <a:p>
            <a:pPr marL="914400" lvl="1" indent="-323850" algn="l" rtl="0">
              <a:spcBef>
                <a:spcPts val="0"/>
              </a:spcBef>
              <a:spcAft>
                <a:spcPts val="0"/>
              </a:spcAft>
              <a:buSzPts val="1500"/>
              <a:buAutoNum type="alphaLcPeriod"/>
            </a:pPr>
            <a:r>
              <a:rPr lang="en"/>
              <a:t>Rename or Reorder a section</a:t>
            </a:r>
            <a:endParaRPr/>
          </a:p>
          <a:p>
            <a:pPr marL="914400" lvl="1" indent="-323850" algn="l" rtl="0">
              <a:spcBef>
                <a:spcPts val="0"/>
              </a:spcBef>
              <a:spcAft>
                <a:spcPts val="0"/>
              </a:spcAft>
              <a:buSzPts val="1500"/>
              <a:buAutoNum type="alphaLcPeriod"/>
            </a:pPr>
            <a:r>
              <a:rPr lang="en"/>
              <a:t>Adjust a Display Style</a:t>
            </a:r>
            <a:endParaRPr/>
          </a:p>
          <a:p>
            <a:pPr marL="914400" lvl="1" indent="-323850" algn="l" rtl="0">
              <a:spcBef>
                <a:spcPts val="0"/>
              </a:spcBef>
              <a:spcAft>
                <a:spcPts val="0"/>
              </a:spcAft>
              <a:buSzPts val="1500"/>
              <a:buAutoNum type="alphaLcPeriod"/>
            </a:pPr>
            <a:r>
              <a:rPr lang="en"/>
              <a:t>Apply a Filter or Group</a:t>
            </a:r>
            <a:endParaRPr/>
          </a:p>
          <a:p>
            <a:pPr marL="457200" lvl="0" indent="-323850" algn="l" rtl="0">
              <a:spcBef>
                <a:spcPts val="0"/>
              </a:spcBef>
              <a:spcAft>
                <a:spcPts val="0"/>
              </a:spcAft>
              <a:buSzPts val="1500"/>
              <a:buAutoNum type="arabicPeriod"/>
            </a:pPr>
            <a:r>
              <a:rPr lang="en"/>
              <a:t>Save</a:t>
            </a:r>
            <a:endParaRPr/>
          </a:p>
        </p:txBody>
      </p:sp>
      <p:pic>
        <p:nvPicPr>
          <p:cNvPr id="2244" name="Google Shape;2244;p200"/>
          <p:cNvPicPr preferRelativeResize="0"/>
          <p:nvPr/>
        </p:nvPicPr>
        <p:blipFill rotWithShape="1">
          <a:blip r:embed="rId3">
            <a:alphaModFix/>
          </a:blip>
          <a:srcRect l="14371" t="14632" r="14831"/>
          <a:stretch/>
        </p:blipFill>
        <p:spPr>
          <a:xfrm>
            <a:off x="4817831" y="1392575"/>
            <a:ext cx="3571251" cy="2223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201"/>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Full-Service Reports</a:t>
            </a:r>
            <a:endParaRPr/>
          </a:p>
        </p:txBody>
      </p:sp>
      <p:pic>
        <p:nvPicPr>
          <p:cNvPr id="2250" name="Google Shape;2250;p201"/>
          <p:cNvPicPr preferRelativeResize="0"/>
          <p:nvPr/>
        </p:nvPicPr>
        <p:blipFill rotWithShape="1">
          <a:blip r:embed="rId3">
            <a:alphaModFix/>
          </a:blip>
          <a:srcRect l="4763" t="25212" r="6693" b="50957"/>
          <a:stretch/>
        </p:blipFill>
        <p:spPr>
          <a:xfrm>
            <a:off x="238150" y="903025"/>
            <a:ext cx="8659801" cy="1660799"/>
          </a:xfrm>
          <a:prstGeom prst="rect">
            <a:avLst/>
          </a:prstGeom>
          <a:noFill/>
          <a:ln>
            <a:noFill/>
          </a:ln>
          <a:effectLst>
            <a:outerShdw blurRad="57150" dist="19050" dir="5400000" algn="bl" rotWithShape="0">
              <a:srgbClr val="000000">
                <a:alpha val="50000"/>
              </a:srgbClr>
            </a:outerShdw>
          </a:effectLst>
        </p:spPr>
      </p:pic>
      <p:cxnSp>
        <p:nvCxnSpPr>
          <p:cNvPr id="2251" name="Google Shape;2251;p201"/>
          <p:cNvCxnSpPr/>
          <p:nvPr/>
        </p:nvCxnSpPr>
        <p:spPr>
          <a:xfrm rot="10800000">
            <a:off x="5159888" y="2365375"/>
            <a:ext cx="439200" cy="0"/>
          </a:xfrm>
          <a:prstGeom prst="straightConnector1">
            <a:avLst/>
          </a:prstGeom>
          <a:noFill/>
          <a:ln w="28575" cap="flat" cmpd="sng">
            <a:solidFill>
              <a:srgbClr val="FF0000"/>
            </a:solidFill>
            <a:prstDash val="solid"/>
            <a:round/>
            <a:headEnd type="triangle" w="med" len="med"/>
            <a:tailEnd type="none" w="med" len="med"/>
          </a:ln>
        </p:spPr>
      </p:cxnSp>
      <p:pic>
        <p:nvPicPr>
          <p:cNvPr id="2252" name="Google Shape;2252;p201"/>
          <p:cNvPicPr preferRelativeResize="0"/>
          <p:nvPr/>
        </p:nvPicPr>
        <p:blipFill rotWithShape="1">
          <a:blip r:embed="rId4">
            <a:alphaModFix/>
          </a:blip>
          <a:srcRect l="4054" t="20585" r="4017" b="46536"/>
          <a:stretch/>
        </p:blipFill>
        <p:spPr>
          <a:xfrm>
            <a:off x="721725" y="2753725"/>
            <a:ext cx="8176226" cy="1765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202"/>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Download Report Template</a:t>
            </a:r>
            <a:endParaRPr/>
          </a:p>
        </p:txBody>
      </p:sp>
      <p:pic>
        <p:nvPicPr>
          <p:cNvPr id="2258" name="Google Shape;2258;p202"/>
          <p:cNvPicPr preferRelativeResize="0"/>
          <p:nvPr/>
        </p:nvPicPr>
        <p:blipFill rotWithShape="1">
          <a:blip r:embed="rId3">
            <a:alphaModFix/>
          </a:blip>
          <a:srcRect b="42749"/>
          <a:stretch/>
        </p:blipFill>
        <p:spPr>
          <a:xfrm>
            <a:off x="3642175" y="887550"/>
            <a:ext cx="5069750" cy="3645424"/>
          </a:xfrm>
          <a:prstGeom prst="rect">
            <a:avLst/>
          </a:prstGeom>
          <a:noFill/>
          <a:ln w="9525" cap="flat" cmpd="sng">
            <a:solidFill>
              <a:srgbClr val="372754"/>
            </a:solidFill>
            <a:prstDash val="solid"/>
            <a:round/>
            <a:headEnd type="none" w="sm" len="sm"/>
            <a:tailEnd type="none" w="sm" len="sm"/>
          </a:ln>
        </p:spPr>
      </p:pic>
      <p:pic>
        <p:nvPicPr>
          <p:cNvPr id="2259" name="Google Shape;2259;p202"/>
          <p:cNvPicPr preferRelativeResize="0"/>
          <p:nvPr/>
        </p:nvPicPr>
        <p:blipFill rotWithShape="1">
          <a:blip r:embed="rId4">
            <a:alphaModFix/>
          </a:blip>
          <a:srcRect l="6209" t="13946" r="65668" b="79060"/>
          <a:stretch/>
        </p:blipFill>
        <p:spPr>
          <a:xfrm>
            <a:off x="384991" y="1482875"/>
            <a:ext cx="2528076" cy="448001"/>
          </a:xfrm>
          <a:prstGeom prst="rect">
            <a:avLst/>
          </a:prstGeom>
          <a:noFill/>
          <a:ln>
            <a:noFill/>
          </a:ln>
          <a:effectLst>
            <a:outerShdw blurRad="57150" dist="19050" dir="5400000" algn="bl" rotWithShape="0">
              <a:srgbClr val="000000">
                <a:alpha val="50000"/>
              </a:srgbClr>
            </a:outerShdw>
          </a:effectLst>
        </p:spPr>
      </p:pic>
      <p:cxnSp>
        <p:nvCxnSpPr>
          <p:cNvPr id="2260" name="Google Shape;2260;p202"/>
          <p:cNvCxnSpPr>
            <a:stCxn id="2259" idx="2"/>
          </p:cNvCxnSpPr>
          <p:nvPr/>
        </p:nvCxnSpPr>
        <p:spPr>
          <a:xfrm rot="-5400000" flipH="1">
            <a:off x="2373379" y="1206525"/>
            <a:ext cx="434400" cy="1883100"/>
          </a:xfrm>
          <a:prstGeom prst="bentConnector2">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sp>
        <p:nvSpPr>
          <p:cNvPr id="2265" name="Google Shape;2265;p203"/>
          <p:cNvSpPr txBox="1">
            <a:spLocks noGrp="1"/>
          </p:cNvSpPr>
          <p:nvPr>
            <p:ph type="title"/>
          </p:nvPr>
        </p:nvSpPr>
        <p:spPr>
          <a:xfrm>
            <a:off x="457850" y="206525"/>
            <a:ext cx="8227200" cy="8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Troubleshooting Reports</a:t>
            </a:r>
            <a:endParaRPr/>
          </a:p>
        </p:txBody>
      </p:sp>
      <p:sp>
        <p:nvSpPr>
          <p:cNvPr id="2266" name="Google Shape;2266;p203"/>
          <p:cNvSpPr txBox="1"/>
          <p:nvPr/>
        </p:nvSpPr>
        <p:spPr>
          <a:xfrm>
            <a:off x="495900" y="924025"/>
            <a:ext cx="8227200" cy="3781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a:solidFill>
                  <a:schemeClr val="dk1"/>
                </a:solidFill>
                <a:latin typeface="Barlow Medium"/>
                <a:ea typeface="Barlow Medium"/>
                <a:cs typeface="Barlow Medium"/>
                <a:sym typeface="Barlow Medium"/>
              </a:rPr>
              <a:t>Issue: An activity I created is missing from my report. </a:t>
            </a:r>
            <a:endParaRPr sz="1500">
              <a:solidFill>
                <a:schemeClr val="dk1"/>
              </a:solidFill>
              <a:latin typeface="Barlow Medium"/>
              <a:ea typeface="Barlow Medium"/>
              <a:cs typeface="Barlow Medium"/>
              <a:sym typeface="Barlow Medium"/>
            </a:endParaRPr>
          </a:p>
          <a:p>
            <a:pPr marL="342900" lvl="0" indent="-260350" algn="l" rtl="0">
              <a:spcBef>
                <a:spcPts val="1000"/>
              </a:spcBef>
              <a:spcAft>
                <a:spcPts val="0"/>
              </a:spcAft>
              <a:buClr>
                <a:schemeClr val="dk1"/>
              </a:buClr>
              <a:buSzPts val="1500"/>
              <a:buFont typeface="Barlow"/>
              <a:buChar char="●"/>
            </a:pPr>
            <a:r>
              <a:rPr lang="en" sz="1500">
                <a:solidFill>
                  <a:schemeClr val="dk1"/>
                </a:solidFill>
                <a:latin typeface="Barlow"/>
                <a:ea typeface="Barlow"/>
                <a:cs typeface="Barlow"/>
                <a:sym typeface="Barlow"/>
              </a:rPr>
              <a:t>Check the report’s date range against the record’s date</a:t>
            </a:r>
            <a:endParaRPr sz="1500">
              <a:solidFill>
                <a:schemeClr val="dk1"/>
              </a:solidFill>
              <a:latin typeface="Barlow"/>
              <a:ea typeface="Barlow"/>
              <a:cs typeface="Barlow"/>
              <a:sym typeface="Barlow"/>
            </a:endParaRPr>
          </a:p>
          <a:p>
            <a:pPr marL="685800" lvl="1" indent="-260350" algn="l" rtl="0">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The record’s date(s) must overlap the report’s timeframe</a:t>
            </a:r>
            <a:endParaRPr sz="1500">
              <a:solidFill>
                <a:schemeClr val="dk1"/>
              </a:solidFill>
              <a:latin typeface="Barlow"/>
              <a:ea typeface="Barlow"/>
              <a:cs typeface="Barlow"/>
              <a:sym typeface="Barlow"/>
            </a:endParaRPr>
          </a:p>
          <a:p>
            <a:pPr marL="342900" lvl="0" indent="-260350" algn="l" rtl="0">
              <a:spcBef>
                <a:spcPts val="1000"/>
              </a:spcBef>
              <a:spcAft>
                <a:spcPts val="0"/>
              </a:spcAft>
              <a:buClr>
                <a:schemeClr val="dk1"/>
              </a:buClr>
              <a:buSzPts val="1500"/>
              <a:buFont typeface="Barlow Medium"/>
              <a:buChar char="●"/>
            </a:pPr>
            <a:r>
              <a:rPr lang="en" sz="1500">
                <a:solidFill>
                  <a:schemeClr val="dk1"/>
                </a:solidFill>
                <a:latin typeface="Barlow"/>
                <a:ea typeface="Barlow"/>
                <a:cs typeface="Barlow"/>
                <a:sym typeface="Barlow"/>
              </a:rPr>
              <a:t>Check the report template for exclusions</a:t>
            </a:r>
            <a:endParaRPr sz="1500">
              <a:solidFill>
                <a:schemeClr val="dk1"/>
              </a:solidFill>
              <a:latin typeface="Barlow Medium"/>
              <a:ea typeface="Barlow Medium"/>
              <a:cs typeface="Barlow Medium"/>
              <a:sym typeface="Barlow Medium"/>
            </a:endParaRPr>
          </a:p>
          <a:p>
            <a:pPr marL="685800" lvl="1" indent="-260350" algn="l" rtl="0">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Check to make sure the screen is included in the report and whether any criteria may exclude the record (for example, if the Publications section is including only “Accepted” and “Published” records, your “Submitted” publication will not appear).</a:t>
            </a:r>
            <a:endParaRPr sz="1500">
              <a:solidFill>
                <a:schemeClr val="dk1"/>
              </a:solidFill>
              <a:latin typeface="Barlow"/>
              <a:ea typeface="Barlow"/>
              <a:cs typeface="Barlow"/>
              <a:sym typeface="Barlow"/>
            </a:endParaRPr>
          </a:p>
          <a:p>
            <a:pPr marL="0" lvl="0" indent="0" algn="l" rtl="0">
              <a:spcBef>
                <a:spcPts val="1000"/>
              </a:spcBef>
              <a:spcAft>
                <a:spcPts val="0"/>
              </a:spcAft>
              <a:buNone/>
            </a:pPr>
            <a:r>
              <a:rPr lang="en" sz="1500">
                <a:solidFill>
                  <a:schemeClr val="dk1"/>
                </a:solidFill>
                <a:latin typeface="Barlow Medium"/>
                <a:ea typeface="Barlow Medium"/>
                <a:cs typeface="Barlow Medium"/>
                <a:sym typeface="Barlow Medium"/>
              </a:rPr>
              <a:t>Issue: I see my activity, but some of the fields I entered are missing or incorrect. </a:t>
            </a:r>
            <a:endParaRPr sz="1500">
              <a:solidFill>
                <a:schemeClr val="dk1"/>
              </a:solidFill>
              <a:latin typeface="Barlow Medium"/>
              <a:ea typeface="Barlow Medium"/>
              <a:cs typeface="Barlow Medium"/>
              <a:sym typeface="Barlow Medium"/>
            </a:endParaRPr>
          </a:p>
          <a:p>
            <a:pPr marL="342900" marR="0" lvl="0" indent="-260350" algn="l" rtl="0">
              <a:lnSpc>
                <a:spcPct val="100000"/>
              </a:lnSpc>
              <a:spcBef>
                <a:spcPts val="1000"/>
              </a:spcBef>
              <a:spcAft>
                <a:spcPts val="0"/>
              </a:spcAft>
              <a:buClr>
                <a:schemeClr val="dk1"/>
              </a:buClr>
              <a:buSzPts val="1500"/>
              <a:buFont typeface="Barlow"/>
              <a:buChar char="●"/>
            </a:pPr>
            <a:r>
              <a:rPr lang="en" sz="1500">
                <a:solidFill>
                  <a:schemeClr val="dk1"/>
                </a:solidFill>
                <a:latin typeface="Barlow"/>
                <a:ea typeface="Barlow"/>
                <a:cs typeface="Barlow"/>
                <a:sym typeface="Barlow"/>
              </a:rPr>
              <a:t>Compare the report template and the record</a:t>
            </a:r>
            <a:endParaRPr sz="1500">
              <a:solidFill>
                <a:schemeClr val="dk1"/>
              </a:solidFill>
              <a:latin typeface="Barlow"/>
              <a:ea typeface="Barlow"/>
              <a:cs typeface="Barlow"/>
              <a:sym typeface="Barlow"/>
            </a:endParaRPr>
          </a:p>
          <a:p>
            <a:pPr marL="685800" marR="0" lvl="1" indent="-260350" algn="l" rtl="0">
              <a:lnSpc>
                <a:spcPct val="100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Not all fields will be set to display on a report. Make sure to compare the report template with the screen: do you see the field name listed? If not, this particular field is not designed to appear in the citation.</a:t>
            </a:r>
            <a:endParaRPr sz="1500">
              <a:solidFill>
                <a:schemeClr val="dk1"/>
              </a:solidFill>
              <a:latin typeface="Barlow"/>
              <a:ea typeface="Barlow"/>
              <a:cs typeface="Barlow"/>
              <a:sym typeface="Barlow"/>
            </a:endParaRPr>
          </a:p>
          <a:p>
            <a:pPr marL="0" marR="0" lvl="0" indent="0" algn="ctr" rtl="0">
              <a:lnSpc>
                <a:spcPct val="100000"/>
              </a:lnSpc>
              <a:spcBef>
                <a:spcPts val="1000"/>
              </a:spcBef>
              <a:spcAft>
                <a:spcPts val="0"/>
              </a:spcAft>
              <a:buNone/>
            </a:pPr>
            <a:r>
              <a:rPr lang="en" sz="1500">
                <a:solidFill>
                  <a:schemeClr val="dk1"/>
                </a:solidFill>
                <a:latin typeface="Barlow Medium"/>
                <a:ea typeface="Barlow Medium"/>
                <a:cs typeface="Barlow Medium"/>
                <a:sym typeface="Barlow Medium"/>
              </a:rPr>
              <a:t>Still not sure? Contact your administrator! </a:t>
            </a:r>
            <a:endParaRPr sz="1500">
              <a:solidFill>
                <a:schemeClr val="dk1"/>
              </a:solidFill>
              <a:latin typeface="Barlow Medium"/>
              <a:ea typeface="Barlow Medium"/>
              <a:cs typeface="Barlow Medium"/>
              <a:sym typeface="Barlow Medium"/>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204"/>
          <p:cNvSpPr txBox="1">
            <a:spLocks noGrp="1"/>
          </p:cNvSpPr>
          <p:nvPr>
            <p:ph type="title"/>
          </p:nvPr>
        </p:nvSpPr>
        <p:spPr>
          <a:xfrm>
            <a:off x="207525" y="203075"/>
            <a:ext cx="8327700" cy="93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Activity: Run a Full Service Report</a:t>
            </a:r>
            <a:endParaRPr b="1"/>
          </a:p>
        </p:txBody>
      </p:sp>
      <p:sp>
        <p:nvSpPr>
          <p:cNvPr id="2272" name="Google Shape;2272;p204"/>
          <p:cNvSpPr txBox="1">
            <a:spLocks noGrp="1"/>
          </p:cNvSpPr>
          <p:nvPr>
            <p:ph type="body" idx="1"/>
          </p:nvPr>
        </p:nvSpPr>
        <p:spPr>
          <a:xfrm>
            <a:off x="207592" y="1321225"/>
            <a:ext cx="3761700" cy="3043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a:t>Open </a:t>
            </a:r>
            <a:r>
              <a:rPr lang="en" b="1"/>
              <a:t>Reports</a:t>
            </a:r>
            <a:r>
              <a:rPr lang="en"/>
              <a:t> and select Annual Activity Report </a:t>
            </a:r>
            <a:endParaRPr/>
          </a:p>
          <a:p>
            <a:pPr marL="457200" lvl="0" indent="-323850" algn="l" rtl="0">
              <a:spcBef>
                <a:spcPts val="0"/>
              </a:spcBef>
              <a:spcAft>
                <a:spcPts val="0"/>
              </a:spcAft>
              <a:buSzPts val="1500"/>
              <a:buAutoNum type="arabicPeriod"/>
            </a:pPr>
            <a:r>
              <a:rPr lang="en"/>
              <a:t>Enter a Date Range (9/1/2023 - 8/31/2025)</a:t>
            </a:r>
            <a:endParaRPr/>
          </a:p>
          <a:p>
            <a:pPr marL="457200" lvl="0" indent="-323850" algn="l" rtl="0">
              <a:spcBef>
                <a:spcPts val="0"/>
              </a:spcBef>
              <a:spcAft>
                <a:spcPts val="0"/>
              </a:spcAft>
              <a:buSzPts val="1500"/>
              <a:buAutoNum type="arabicPeriod"/>
            </a:pPr>
            <a:r>
              <a:rPr lang="en"/>
              <a:t>Run the Annual Activity Report</a:t>
            </a:r>
            <a:endParaRPr/>
          </a:p>
          <a:p>
            <a:pPr marL="457200" lvl="0" indent="-323850" algn="l" rtl="0">
              <a:spcBef>
                <a:spcPts val="0"/>
              </a:spcBef>
              <a:spcAft>
                <a:spcPts val="0"/>
              </a:spcAft>
              <a:buSzPts val="1500"/>
              <a:buAutoNum type="arabicPeriod"/>
            </a:pPr>
            <a:r>
              <a:rPr lang="en"/>
              <a:t>Download and review the Report Template </a:t>
            </a:r>
            <a:endParaRPr/>
          </a:p>
          <a:p>
            <a:pPr marL="0" lvl="0" indent="0" algn="l" rtl="0">
              <a:spcBef>
                <a:spcPts val="0"/>
              </a:spcBef>
              <a:spcAft>
                <a:spcPts val="0"/>
              </a:spcAft>
              <a:buNone/>
            </a:pPr>
            <a:endParaRPr/>
          </a:p>
          <a:p>
            <a:pPr marL="0" lvl="0" indent="0" algn="l" rtl="0">
              <a:spcBef>
                <a:spcPts val="0"/>
              </a:spcBef>
              <a:spcAft>
                <a:spcPts val="0"/>
              </a:spcAft>
              <a:buNone/>
            </a:pPr>
            <a:r>
              <a:rPr lang="en" i="1"/>
              <a:t>What questions do you have?</a:t>
            </a:r>
            <a:endParaRPr i="1"/>
          </a:p>
        </p:txBody>
      </p:sp>
      <p:pic>
        <p:nvPicPr>
          <p:cNvPr id="2273" name="Google Shape;2273;p204"/>
          <p:cNvPicPr preferRelativeResize="0"/>
          <p:nvPr/>
        </p:nvPicPr>
        <p:blipFill rotWithShape="1">
          <a:blip r:embed="rId3">
            <a:alphaModFix/>
          </a:blip>
          <a:srcRect b="20306"/>
          <a:stretch/>
        </p:blipFill>
        <p:spPr>
          <a:xfrm>
            <a:off x="4820700" y="1403725"/>
            <a:ext cx="3567699" cy="2212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205"/>
          <p:cNvSpPr txBox="1">
            <a:spLocks noGrp="1"/>
          </p:cNvSpPr>
          <p:nvPr>
            <p:ph type="title"/>
          </p:nvPr>
        </p:nvSpPr>
        <p:spPr>
          <a:xfrm>
            <a:off x="1202025" y="1905580"/>
            <a:ext cx="6666900" cy="18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2A1B43"/>
                </a:solidFill>
                <a:latin typeface="Barlow SemiBold"/>
                <a:ea typeface="Barlow SemiBold"/>
                <a:cs typeface="Barlow SemiBold"/>
                <a:sym typeface="Barlow SemiBold"/>
              </a:rPr>
              <a:t>Finishing Up</a:t>
            </a:r>
            <a:endParaRPr sz="5000">
              <a:solidFill>
                <a:srgbClr val="2A1B43"/>
              </a:solidFill>
              <a:latin typeface="Barlow SemiBold"/>
              <a:ea typeface="Barlow SemiBold"/>
              <a:cs typeface="Barlow SemiBold"/>
              <a:sym typeface="Barlow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161"/>
          <p:cNvSpPr txBox="1">
            <a:spLocks noGrp="1"/>
          </p:cNvSpPr>
          <p:nvPr>
            <p:ph type="title"/>
          </p:nvPr>
        </p:nvSpPr>
        <p:spPr>
          <a:xfrm>
            <a:off x="431800" y="323850"/>
            <a:ext cx="6905700" cy="85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UNMC Expectations</a:t>
            </a:r>
            <a:endParaRPr/>
          </a:p>
        </p:txBody>
      </p:sp>
      <p:sp>
        <p:nvSpPr>
          <p:cNvPr id="1929" name="Google Shape;1929;p161"/>
          <p:cNvSpPr txBox="1">
            <a:spLocks noGrp="1"/>
          </p:cNvSpPr>
          <p:nvPr>
            <p:ph type="body" idx="1"/>
          </p:nvPr>
        </p:nvSpPr>
        <p:spPr>
          <a:xfrm>
            <a:off x="431800" y="1128800"/>
            <a:ext cx="7019100" cy="37137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2A1B43"/>
              </a:buClr>
              <a:buSzPts val="1400"/>
              <a:buChar char="●"/>
            </a:pPr>
            <a:r>
              <a:rPr lang="en" sz="1400">
                <a:solidFill>
                  <a:srgbClr val="2A1B43"/>
                </a:solidFill>
              </a:rPr>
              <a:t>Roles and responsibilities</a:t>
            </a:r>
            <a:endParaRPr sz="1400">
              <a:solidFill>
                <a:srgbClr val="2A1B43"/>
              </a:solidFill>
            </a:endParaRPr>
          </a:p>
          <a:p>
            <a:pPr marL="914400" lvl="1" indent="-317500" algn="l" rtl="0">
              <a:lnSpc>
                <a:spcPct val="115000"/>
              </a:lnSpc>
              <a:spcBef>
                <a:spcPts val="0"/>
              </a:spcBef>
              <a:spcAft>
                <a:spcPts val="0"/>
              </a:spcAft>
              <a:buClr>
                <a:srgbClr val="2A1B43"/>
              </a:buClr>
              <a:buSzPts val="1400"/>
              <a:buChar char="○"/>
            </a:pPr>
            <a:r>
              <a:rPr lang="en" sz="1400">
                <a:solidFill>
                  <a:srgbClr val="2A1B43"/>
                </a:solidFill>
              </a:rPr>
              <a:t>Administrator</a:t>
            </a:r>
            <a:endParaRPr sz="1400">
              <a:solidFill>
                <a:srgbClr val="2A1B43"/>
              </a:solidFill>
            </a:endParaRPr>
          </a:p>
          <a:p>
            <a:pPr marL="914400" lvl="1" indent="-317500" algn="l" rtl="0">
              <a:lnSpc>
                <a:spcPct val="115000"/>
              </a:lnSpc>
              <a:spcBef>
                <a:spcPts val="0"/>
              </a:spcBef>
              <a:spcAft>
                <a:spcPts val="0"/>
              </a:spcAft>
              <a:buClr>
                <a:srgbClr val="2A1B43"/>
              </a:buClr>
              <a:buSzPts val="1400"/>
              <a:buChar char="○"/>
            </a:pPr>
            <a:r>
              <a:rPr lang="en" sz="1400">
                <a:solidFill>
                  <a:srgbClr val="2A1B43"/>
                </a:solidFill>
              </a:rPr>
              <a:t>Faculty</a:t>
            </a:r>
            <a:endParaRPr sz="1400">
              <a:solidFill>
                <a:srgbClr val="2A1B43"/>
              </a:solidFill>
            </a:endParaRPr>
          </a:p>
          <a:p>
            <a:pPr marL="914400" lvl="1" indent="-317500" algn="l" rtl="0">
              <a:lnSpc>
                <a:spcPct val="115000"/>
              </a:lnSpc>
              <a:spcBef>
                <a:spcPts val="0"/>
              </a:spcBef>
              <a:spcAft>
                <a:spcPts val="0"/>
              </a:spcAft>
              <a:buClr>
                <a:srgbClr val="2A1B43"/>
              </a:buClr>
              <a:buSzPts val="1400"/>
              <a:buChar char="○"/>
            </a:pPr>
            <a:r>
              <a:rPr lang="en" sz="1400">
                <a:solidFill>
                  <a:srgbClr val="2A1B43"/>
                </a:solidFill>
              </a:rPr>
              <a:t>Proxy Users</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rPr>
              <a:t>UNMC resources and next steps </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rPr>
              <a:t>Questions? Contact your campus administrator </a:t>
            </a:r>
            <a:endParaRPr sz="1400">
              <a:solidFill>
                <a:srgbClr val="2A1B43"/>
              </a:solidFill>
            </a:endParaRPr>
          </a:p>
          <a:p>
            <a:pPr marL="914400" lvl="1" indent="-317500" algn="l" rtl="0">
              <a:lnSpc>
                <a:spcPct val="115000"/>
              </a:lnSpc>
              <a:spcBef>
                <a:spcPts val="0"/>
              </a:spcBef>
              <a:spcAft>
                <a:spcPts val="0"/>
              </a:spcAft>
              <a:buClr>
                <a:srgbClr val="2A1B43"/>
              </a:buClr>
              <a:buSzPts val="1400"/>
              <a:buChar char="○"/>
            </a:pPr>
            <a:r>
              <a:rPr lang="en" sz="1400">
                <a:solidFill>
                  <a:srgbClr val="2A1B43"/>
                </a:solidFill>
              </a:rPr>
              <a:t>Ong Vang, </a:t>
            </a:r>
            <a:r>
              <a:rPr lang="en" sz="1400" u="sng">
                <a:solidFill>
                  <a:schemeClr val="hlink"/>
                </a:solidFill>
                <a:hlinkClick r:id="rId3"/>
              </a:rPr>
              <a:t>ong.vang@unmc.edu</a:t>
            </a:r>
            <a:endParaRPr sz="1400">
              <a:solidFill>
                <a:srgbClr val="2A1B4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206"/>
          <p:cNvSpPr txBox="1"/>
          <p:nvPr/>
        </p:nvSpPr>
        <p:spPr>
          <a:xfrm>
            <a:off x="1329218" y="307349"/>
            <a:ext cx="5941500" cy="538800"/>
          </a:xfrm>
          <a:prstGeom prst="rect">
            <a:avLst/>
          </a:prstGeom>
          <a:noFill/>
          <a:ln>
            <a:noFill/>
          </a:ln>
        </p:spPr>
        <p:txBody>
          <a:bodyPr spcFirstLastPara="1" wrap="square" lIns="0" tIns="0" rIns="0" bIns="0" anchor="t" anchorCtr="0">
            <a:normAutofit fontScale="92500"/>
          </a:bodyPr>
          <a:lstStyle/>
          <a:p>
            <a:pPr marL="0" marR="0" lvl="0" indent="0" algn="l" rtl="0">
              <a:lnSpc>
                <a:spcPct val="120002"/>
              </a:lnSpc>
              <a:spcBef>
                <a:spcPts val="0"/>
              </a:spcBef>
              <a:spcAft>
                <a:spcPts val="0"/>
              </a:spcAft>
              <a:buNone/>
            </a:pPr>
            <a:r>
              <a:rPr lang="en" sz="3500">
                <a:solidFill>
                  <a:srgbClr val="2A1B43"/>
                </a:solidFill>
                <a:latin typeface="Barlow"/>
                <a:ea typeface="Barlow"/>
                <a:cs typeface="Barlow"/>
                <a:sym typeface="Barlow"/>
              </a:rPr>
              <a:t>Help Tools and Faculty Essentials</a:t>
            </a:r>
            <a:endParaRPr sz="700">
              <a:latin typeface="Barlow Medium"/>
              <a:ea typeface="Barlow Medium"/>
              <a:cs typeface="Barlow Medium"/>
              <a:sym typeface="Barlow Medium"/>
            </a:endParaRPr>
          </a:p>
        </p:txBody>
      </p:sp>
      <p:pic>
        <p:nvPicPr>
          <p:cNvPr id="2284" name="Google Shape;2284;p206"/>
          <p:cNvPicPr preferRelativeResize="0"/>
          <p:nvPr/>
        </p:nvPicPr>
        <p:blipFill rotWithShape="1">
          <a:blip r:embed="rId3">
            <a:alphaModFix/>
          </a:blip>
          <a:srcRect l="2158" t="10287" r="14494" b="5109"/>
          <a:stretch/>
        </p:blipFill>
        <p:spPr>
          <a:xfrm>
            <a:off x="287650" y="1214438"/>
            <a:ext cx="2682875" cy="1325575"/>
          </a:xfrm>
          <a:prstGeom prst="rect">
            <a:avLst/>
          </a:prstGeom>
          <a:noFill/>
          <a:ln>
            <a:noFill/>
          </a:ln>
          <a:effectLst>
            <a:outerShdw blurRad="57150" dist="19050" dir="5400000" algn="bl" rotWithShape="0">
              <a:srgbClr val="000000">
                <a:alpha val="50000"/>
              </a:srgbClr>
            </a:outerShdw>
          </a:effectLst>
        </p:spPr>
      </p:pic>
      <p:cxnSp>
        <p:nvCxnSpPr>
          <p:cNvPr id="2285" name="Google Shape;2285;p206"/>
          <p:cNvCxnSpPr/>
          <p:nvPr/>
        </p:nvCxnSpPr>
        <p:spPr>
          <a:xfrm>
            <a:off x="1716400" y="1793938"/>
            <a:ext cx="579300" cy="0"/>
          </a:xfrm>
          <a:prstGeom prst="straightConnector1">
            <a:avLst/>
          </a:prstGeom>
          <a:noFill/>
          <a:ln w="19050" cap="flat" cmpd="sng">
            <a:solidFill>
              <a:srgbClr val="FF0000"/>
            </a:solidFill>
            <a:prstDash val="solid"/>
            <a:round/>
            <a:headEnd type="triangle" w="med" len="med"/>
            <a:tailEnd type="none" w="med" len="med"/>
          </a:ln>
        </p:spPr>
      </p:cxnSp>
      <p:pic>
        <p:nvPicPr>
          <p:cNvPr id="2286" name="Google Shape;2286;p206"/>
          <p:cNvPicPr preferRelativeResize="0"/>
          <p:nvPr/>
        </p:nvPicPr>
        <p:blipFill rotWithShape="1">
          <a:blip r:embed="rId4">
            <a:alphaModFix/>
          </a:blip>
          <a:srcRect l="15013" t="12403" r="16586" b="21195"/>
          <a:stretch/>
        </p:blipFill>
        <p:spPr>
          <a:xfrm>
            <a:off x="3286125" y="1039813"/>
            <a:ext cx="5643550" cy="3146425"/>
          </a:xfrm>
          <a:prstGeom prst="rect">
            <a:avLst/>
          </a:prstGeom>
          <a:noFill/>
          <a:ln>
            <a:noFill/>
          </a:ln>
          <a:effectLst>
            <a:outerShdw blurRad="57150" dist="19050" dir="5400000" algn="bl" rotWithShape="0">
              <a:srgbClr val="000000">
                <a:alpha val="50000"/>
              </a:srgbClr>
            </a:outerShdw>
          </a:effectLst>
        </p:spPr>
      </p:pic>
      <p:cxnSp>
        <p:nvCxnSpPr>
          <p:cNvPr id="2287" name="Google Shape;2287;p206"/>
          <p:cNvCxnSpPr/>
          <p:nvPr/>
        </p:nvCxnSpPr>
        <p:spPr>
          <a:xfrm rot="10800000">
            <a:off x="1789300" y="1430413"/>
            <a:ext cx="506400" cy="0"/>
          </a:xfrm>
          <a:prstGeom prst="straightConnector1">
            <a:avLst/>
          </a:prstGeom>
          <a:noFill/>
          <a:ln w="19050" cap="flat" cmpd="sng">
            <a:solidFill>
              <a:srgbClr val="FF0000"/>
            </a:solidFill>
            <a:prstDash val="solid"/>
            <a:round/>
            <a:headEnd type="triangle" w="med" len="med"/>
            <a:tailEnd type="none" w="med" len="med"/>
          </a:ln>
        </p:spPr>
      </p:cxnSp>
      <p:sp>
        <p:nvSpPr>
          <p:cNvPr id="2288" name="Google Shape;2288;p206"/>
          <p:cNvSpPr txBox="1">
            <a:spLocks noGrp="1"/>
          </p:cNvSpPr>
          <p:nvPr>
            <p:ph type="body" idx="1"/>
          </p:nvPr>
        </p:nvSpPr>
        <p:spPr>
          <a:xfrm>
            <a:off x="232100" y="2524150"/>
            <a:ext cx="2943000" cy="19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Navigate to the Help Center via the question mark icon in the upper right of Faculty Success or click Faculty Success Guide from Home.</a:t>
            </a:r>
            <a:endParaRPr sz="1300"/>
          </a:p>
          <a:p>
            <a:pPr marL="0" lvl="0" indent="0" algn="l" rtl="0">
              <a:spcBef>
                <a:spcPts val="1000"/>
              </a:spcBef>
              <a:spcAft>
                <a:spcPts val="0"/>
              </a:spcAft>
              <a:buNone/>
            </a:pPr>
            <a:r>
              <a:rPr lang="en" sz="1300"/>
              <a:t>Review “Faculty Essentials” to find information and guides about each section we discussed today. </a:t>
            </a:r>
            <a:endParaRPr sz="1300"/>
          </a:p>
        </p:txBody>
      </p:sp>
      <p:sp>
        <p:nvSpPr>
          <p:cNvPr id="2289" name="Google Shape;2289;p206"/>
          <p:cNvSpPr txBox="1"/>
          <p:nvPr/>
        </p:nvSpPr>
        <p:spPr>
          <a:xfrm>
            <a:off x="232100" y="4213238"/>
            <a:ext cx="5713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Use the Contact Us option to reach out to your administrator or Watermark Support with questions or issues.</a:t>
            </a:r>
            <a:endParaRPr sz="13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207"/>
          <p:cNvSpPr txBox="1">
            <a:spLocks noGrp="1"/>
          </p:cNvSpPr>
          <p:nvPr>
            <p:ph type="title"/>
          </p:nvPr>
        </p:nvSpPr>
        <p:spPr>
          <a:xfrm>
            <a:off x="347475" y="373200"/>
            <a:ext cx="4335000" cy="93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your next steps?</a:t>
            </a:r>
            <a:endParaRPr/>
          </a:p>
        </p:txBody>
      </p:sp>
      <p:sp>
        <p:nvSpPr>
          <p:cNvPr id="2295" name="Google Shape;2295;p207"/>
          <p:cNvSpPr txBox="1">
            <a:spLocks noGrp="1"/>
          </p:cNvSpPr>
          <p:nvPr>
            <p:ph type="body" idx="1"/>
          </p:nvPr>
        </p:nvSpPr>
        <p:spPr>
          <a:xfrm>
            <a:off x="347475" y="1449450"/>
            <a:ext cx="4231200" cy="30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2000">
                <a:solidFill>
                  <a:schemeClr val="dk1"/>
                </a:solidFill>
              </a:rPr>
              <a:t>Utilize resources to assist with your primary goals!</a:t>
            </a: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17500" algn="l" rtl="0">
              <a:spcBef>
                <a:spcPts val="0"/>
              </a:spcBef>
              <a:spcAft>
                <a:spcPts val="0"/>
              </a:spcAft>
              <a:buSzPts val="1400"/>
              <a:buChar char="●"/>
            </a:pPr>
            <a:r>
              <a:rPr lang="en"/>
              <a:t>Save this End-User Training slide deck and recording for reference</a:t>
            </a:r>
            <a:endParaRPr/>
          </a:p>
          <a:p>
            <a:pPr marL="457200" lvl="0" indent="-317500" algn="l" rtl="0">
              <a:spcBef>
                <a:spcPts val="0"/>
              </a:spcBef>
              <a:spcAft>
                <a:spcPts val="0"/>
              </a:spcAft>
              <a:buSzPts val="1400"/>
              <a:buChar char="●"/>
            </a:pPr>
            <a:r>
              <a:rPr lang="en"/>
              <a:t>Access the Faculty Essentials guide in Help Center</a:t>
            </a:r>
            <a:endParaRPr/>
          </a:p>
          <a:p>
            <a:pPr marL="457200" lvl="0" indent="-317500" algn="l" rtl="0">
              <a:spcBef>
                <a:spcPts val="0"/>
              </a:spcBef>
              <a:spcAft>
                <a:spcPts val="0"/>
              </a:spcAft>
              <a:buSzPts val="1400"/>
              <a:buChar char="●"/>
            </a:pPr>
            <a:r>
              <a:rPr lang="en"/>
              <a:t>Review additional training and/or materials provided by your campus administrators</a:t>
            </a:r>
            <a:endParaRPr/>
          </a:p>
          <a:p>
            <a:pPr marL="457200" lvl="0" indent="-317500" algn="l" rtl="0">
              <a:spcBef>
                <a:spcPts val="0"/>
              </a:spcBef>
              <a:spcAft>
                <a:spcPts val="0"/>
              </a:spcAft>
              <a:buSzPts val="1400"/>
              <a:buChar char="●"/>
            </a:pPr>
            <a:r>
              <a:rPr lang="en"/>
              <a:t>Know who your campus subject matter experts and administrators are that can assist you with questions as you complete tasks</a:t>
            </a:r>
            <a:endParaRPr/>
          </a:p>
        </p:txBody>
      </p:sp>
      <p:sp>
        <p:nvSpPr>
          <p:cNvPr id="2296" name="Google Shape;2296;p207"/>
          <p:cNvSpPr txBox="1">
            <a:spLocks noGrp="1"/>
          </p:cNvSpPr>
          <p:nvPr>
            <p:ph type="title" idx="2"/>
          </p:nvPr>
        </p:nvSpPr>
        <p:spPr>
          <a:xfrm>
            <a:off x="5784375" y="819063"/>
            <a:ext cx="2823000" cy="71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Enter activities</a:t>
            </a:r>
            <a:endParaRPr/>
          </a:p>
        </p:txBody>
      </p:sp>
      <p:sp>
        <p:nvSpPr>
          <p:cNvPr id="2297" name="Google Shape;2297;p207"/>
          <p:cNvSpPr txBox="1">
            <a:spLocks noGrp="1"/>
          </p:cNvSpPr>
          <p:nvPr>
            <p:ph type="title" idx="3"/>
          </p:nvPr>
        </p:nvSpPr>
        <p:spPr>
          <a:xfrm>
            <a:off x="5784375" y="1188688"/>
            <a:ext cx="2823000" cy="712800"/>
          </a:xfrm>
          <a:prstGeom prst="rect">
            <a:avLst/>
          </a:prstGeom>
        </p:spPr>
        <p:txBody>
          <a:bodyPr spcFirstLastPara="1" wrap="square" lIns="91425" tIns="91425" rIns="91425" bIns="91425" anchor="t" anchorCtr="0">
            <a:normAutofit fontScale="90000"/>
          </a:bodyPr>
          <a:lstStyle/>
          <a:p>
            <a:pPr marL="457200" lvl="0" indent="-308610" algn="l" rtl="0">
              <a:spcBef>
                <a:spcPts val="0"/>
              </a:spcBef>
              <a:spcAft>
                <a:spcPts val="0"/>
              </a:spcAft>
              <a:buSzPct val="100000"/>
              <a:buChar char="●"/>
            </a:pPr>
            <a:r>
              <a:rPr lang="en"/>
              <a:t>Manually enter/edit records</a:t>
            </a:r>
            <a:endParaRPr/>
          </a:p>
          <a:p>
            <a:pPr marL="457200" lvl="0" indent="-308610" algn="l" rtl="0">
              <a:spcBef>
                <a:spcPts val="0"/>
              </a:spcBef>
              <a:spcAft>
                <a:spcPts val="0"/>
              </a:spcAft>
              <a:buSzPct val="100000"/>
              <a:buChar char="●"/>
            </a:pPr>
            <a:r>
              <a:rPr lang="en"/>
              <a:t>Complete publication import</a:t>
            </a:r>
            <a:endParaRPr/>
          </a:p>
          <a:p>
            <a:pPr marL="457200" lvl="0" indent="-308610" algn="l" rtl="0">
              <a:spcBef>
                <a:spcPts val="0"/>
              </a:spcBef>
              <a:spcAft>
                <a:spcPts val="0"/>
              </a:spcAft>
              <a:buSzPct val="100000"/>
              <a:buChar char="●"/>
            </a:pPr>
            <a:r>
              <a:rPr lang="en"/>
              <a:t>Try out CV Import</a:t>
            </a:r>
            <a:endParaRPr/>
          </a:p>
        </p:txBody>
      </p:sp>
      <p:sp>
        <p:nvSpPr>
          <p:cNvPr id="2298" name="Google Shape;2298;p207"/>
          <p:cNvSpPr txBox="1">
            <a:spLocks noGrp="1"/>
          </p:cNvSpPr>
          <p:nvPr>
            <p:ph type="title" idx="4"/>
          </p:nvPr>
        </p:nvSpPr>
        <p:spPr>
          <a:xfrm>
            <a:off x="5784375" y="2062717"/>
            <a:ext cx="2823000" cy="71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Run reports</a:t>
            </a:r>
            <a:endParaRPr/>
          </a:p>
        </p:txBody>
      </p:sp>
      <p:sp>
        <p:nvSpPr>
          <p:cNvPr id="2299" name="Google Shape;2299;p207"/>
          <p:cNvSpPr txBox="1">
            <a:spLocks noGrp="1"/>
          </p:cNvSpPr>
          <p:nvPr>
            <p:ph type="title" idx="5"/>
          </p:nvPr>
        </p:nvSpPr>
        <p:spPr>
          <a:xfrm>
            <a:off x="5784375" y="2432342"/>
            <a:ext cx="2823000" cy="712800"/>
          </a:xfrm>
          <a:prstGeom prst="rect">
            <a:avLst/>
          </a:prstGeom>
        </p:spPr>
        <p:txBody>
          <a:bodyPr spcFirstLastPara="1" wrap="square" lIns="91425" tIns="91425" rIns="91425" bIns="91425" anchor="t" anchorCtr="0">
            <a:normAutofit fontScale="90000"/>
          </a:bodyPr>
          <a:lstStyle/>
          <a:p>
            <a:pPr marL="457200" lvl="0" indent="-308610" algn="l" rtl="0">
              <a:spcBef>
                <a:spcPts val="0"/>
              </a:spcBef>
              <a:spcAft>
                <a:spcPts val="0"/>
              </a:spcAft>
              <a:buSzPct val="100000"/>
              <a:buChar char="●"/>
            </a:pPr>
            <a:r>
              <a:rPr lang="en"/>
              <a:t>Create your own CV</a:t>
            </a:r>
            <a:endParaRPr/>
          </a:p>
          <a:p>
            <a:pPr marL="457200" lvl="0" indent="-308610" algn="l" rtl="0">
              <a:spcBef>
                <a:spcPts val="0"/>
              </a:spcBef>
              <a:spcAft>
                <a:spcPts val="0"/>
              </a:spcAft>
              <a:buSzPct val="100000"/>
              <a:buChar char="●"/>
            </a:pPr>
            <a:r>
              <a:rPr lang="en"/>
              <a:t>Review reports shared by administrators</a:t>
            </a:r>
            <a:endParaRPr/>
          </a:p>
          <a:p>
            <a:pPr marL="457200" lvl="0" indent="-308610" algn="l" rtl="0">
              <a:spcBef>
                <a:spcPts val="0"/>
              </a:spcBef>
              <a:spcAft>
                <a:spcPts val="0"/>
              </a:spcAft>
              <a:buSzPct val="100000"/>
              <a:buChar char="●"/>
            </a:pPr>
            <a:r>
              <a:rPr lang="en"/>
              <a:t>Verify your data and revise as needed</a:t>
            </a:r>
            <a:endParaRPr/>
          </a:p>
        </p:txBody>
      </p:sp>
      <p:sp>
        <p:nvSpPr>
          <p:cNvPr id="2300" name="Google Shape;2300;p207"/>
          <p:cNvSpPr txBox="1">
            <a:spLocks noGrp="1"/>
          </p:cNvSpPr>
          <p:nvPr>
            <p:ph type="title" idx="6"/>
          </p:nvPr>
        </p:nvSpPr>
        <p:spPr>
          <a:xfrm>
            <a:off x="5784375" y="3581552"/>
            <a:ext cx="28230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300"/>
              <a:t>Watch for updates from your Faculty Success Implementation Team with news about annual reviews and promotion and tenure.</a:t>
            </a:r>
            <a:endParaRPr sz="13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208"/>
          <p:cNvSpPr txBox="1">
            <a:spLocks noGrp="1"/>
          </p:cNvSpPr>
          <p:nvPr>
            <p:ph type="title"/>
          </p:nvPr>
        </p:nvSpPr>
        <p:spPr>
          <a:xfrm>
            <a:off x="2746350" y="1860875"/>
            <a:ext cx="3651300" cy="6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a:t>Questions?</a:t>
            </a:r>
            <a:endParaRPr sz="55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62"/>
          <p:cNvSpPr txBox="1">
            <a:spLocks noGrp="1"/>
          </p:cNvSpPr>
          <p:nvPr>
            <p:ph type="body" idx="1"/>
          </p:nvPr>
        </p:nvSpPr>
        <p:spPr>
          <a:xfrm>
            <a:off x="2136775" y="1171550"/>
            <a:ext cx="6269100" cy="2686200"/>
          </a:xfrm>
          <a:prstGeom prst="rect">
            <a:avLst/>
          </a:prstGeom>
        </p:spPr>
        <p:txBody>
          <a:bodyPr spcFirstLastPara="1" wrap="square" lIns="91425" tIns="91425" rIns="91425" bIns="91425" anchor="t" anchorCtr="0">
            <a:noAutofit/>
          </a:bodyPr>
          <a:lstStyle/>
          <a:p>
            <a:pPr marL="0" lvl="0" indent="0" algn="l" rtl="0">
              <a:lnSpc>
                <a:spcPct val="160000"/>
              </a:lnSpc>
              <a:spcBef>
                <a:spcPts val="0"/>
              </a:spcBef>
              <a:spcAft>
                <a:spcPts val="0"/>
              </a:spcAft>
              <a:buClr>
                <a:schemeClr val="dk1"/>
              </a:buClr>
              <a:buFont typeface="Arial"/>
              <a:buNone/>
            </a:pPr>
            <a:r>
              <a:rPr lang="en">
                <a:solidFill>
                  <a:srgbClr val="2A1B43"/>
                </a:solidFill>
              </a:rPr>
              <a:t>By the end of this training session, you will be able to: </a:t>
            </a:r>
            <a:endParaRPr sz="700">
              <a:solidFill>
                <a:schemeClr val="dk1"/>
              </a:solidFill>
              <a:latin typeface="Arial"/>
              <a:ea typeface="Arial"/>
              <a:cs typeface="Arial"/>
              <a:sym typeface="Arial"/>
            </a:endParaRPr>
          </a:p>
          <a:p>
            <a:pPr marL="457200" lvl="0" indent="-323850" algn="l" rtl="0">
              <a:lnSpc>
                <a:spcPct val="160000"/>
              </a:lnSpc>
              <a:spcBef>
                <a:spcPts val="0"/>
              </a:spcBef>
              <a:spcAft>
                <a:spcPts val="0"/>
              </a:spcAft>
              <a:buClr>
                <a:srgbClr val="2A1B43"/>
              </a:buClr>
              <a:buSzPts val="1500"/>
              <a:buChar char="●"/>
            </a:pPr>
            <a:r>
              <a:rPr lang="en">
                <a:solidFill>
                  <a:srgbClr val="2A1B43"/>
                </a:solidFill>
              </a:rPr>
              <a:t>Navigate the Faculty Success system</a:t>
            </a:r>
            <a:endParaRPr>
              <a:solidFill>
                <a:srgbClr val="2A1B43"/>
              </a:solidFill>
            </a:endParaRPr>
          </a:p>
          <a:p>
            <a:pPr marL="457200" lvl="0" indent="-323850" algn="l" rtl="0">
              <a:lnSpc>
                <a:spcPct val="160000"/>
              </a:lnSpc>
              <a:spcBef>
                <a:spcPts val="0"/>
              </a:spcBef>
              <a:spcAft>
                <a:spcPts val="0"/>
              </a:spcAft>
              <a:buClr>
                <a:srgbClr val="2A1B43"/>
              </a:buClr>
              <a:buSzPts val="1500"/>
              <a:buChar char="●"/>
            </a:pPr>
            <a:r>
              <a:rPr lang="en">
                <a:solidFill>
                  <a:srgbClr val="2A1B43"/>
                </a:solidFill>
              </a:rPr>
              <a:t>Add new activities to your profile using a variety of methods</a:t>
            </a:r>
            <a:endParaRPr>
              <a:solidFill>
                <a:srgbClr val="2A1B43"/>
              </a:solidFill>
            </a:endParaRPr>
          </a:p>
          <a:p>
            <a:pPr marL="457200" lvl="0" indent="-323850" algn="l" rtl="0">
              <a:lnSpc>
                <a:spcPct val="160000"/>
              </a:lnSpc>
              <a:spcBef>
                <a:spcPts val="0"/>
              </a:spcBef>
              <a:spcAft>
                <a:spcPts val="0"/>
              </a:spcAft>
              <a:buClr>
                <a:srgbClr val="2A1B43"/>
              </a:buClr>
              <a:buSzPts val="1500"/>
              <a:buChar char="●"/>
            </a:pPr>
            <a:r>
              <a:rPr lang="en">
                <a:solidFill>
                  <a:srgbClr val="2A1B43"/>
                </a:solidFill>
              </a:rPr>
              <a:t>Revise activities over time</a:t>
            </a:r>
            <a:endParaRPr>
              <a:solidFill>
                <a:srgbClr val="2A1B43"/>
              </a:solidFill>
            </a:endParaRPr>
          </a:p>
          <a:p>
            <a:pPr marL="457200" lvl="0" indent="-323850" algn="l" rtl="0">
              <a:lnSpc>
                <a:spcPct val="160000"/>
              </a:lnSpc>
              <a:spcBef>
                <a:spcPts val="0"/>
              </a:spcBef>
              <a:spcAft>
                <a:spcPts val="0"/>
              </a:spcAft>
              <a:buClr>
                <a:srgbClr val="2A1B43"/>
              </a:buClr>
              <a:buSzPts val="1500"/>
              <a:buChar char="●"/>
            </a:pPr>
            <a:r>
              <a:rPr lang="en">
                <a:solidFill>
                  <a:srgbClr val="2A1B43"/>
                </a:solidFill>
              </a:rPr>
              <a:t>Create a self-service report </a:t>
            </a:r>
            <a:endParaRPr>
              <a:solidFill>
                <a:srgbClr val="2A1B43"/>
              </a:solidFill>
            </a:endParaRPr>
          </a:p>
          <a:p>
            <a:pPr marL="457200" lvl="0" indent="-323850" algn="l" rtl="0">
              <a:lnSpc>
                <a:spcPct val="160000"/>
              </a:lnSpc>
              <a:spcBef>
                <a:spcPts val="0"/>
              </a:spcBef>
              <a:spcAft>
                <a:spcPts val="0"/>
              </a:spcAft>
              <a:buClr>
                <a:srgbClr val="2A1B43"/>
              </a:buClr>
              <a:buSzPts val="1500"/>
              <a:buChar char="●"/>
            </a:pPr>
            <a:r>
              <a:rPr lang="en">
                <a:solidFill>
                  <a:srgbClr val="2A1B43"/>
                </a:solidFill>
              </a:rPr>
              <a:t>Run a report</a:t>
            </a:r>
            <a:endParaRPr>
              <a:solidFill>
                <a:srgbClr val="2A1B43"/>
              </a:solidFill>
            </a:endParaRPr>
          </a:p>
        </p:txBody>
      </p:sp>
      <p:sp>
        <p:nvSpPr>
          <p:cNvPr id="1935" name="Google Shape;1935;p162"/>
          <p:cNvSpPr txBox="1">
            <a:spLocks noGrp="1"/>
          </p:cNvSpPr>
          <p:nvPr>
            <p:ph type="title"/>
          </p:nvPr>
        </p:nvSpPr>
        <p:spPr>
          <a:xfrm>
            <a:off x="2051050" y="330200"/>
            <a:ext cx="5284500" cy="99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Learning Outcomes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0" name="Google Shape;1940;p163"/>
          <p:cNvSpPr txBox="1">
            <a:spLocks noGrp="1"/>
          </p:cNvSpPr>
          <p:nvPr>
            <p:ph type="title"/>
          </p:nvPr>
        </p:nvSpPr>
        <p:spPr>
          <a:xfrm>
            <a:off x="4984350" y="342900"/>
            <a:ext cx="388650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50"/>
              <a:t>Login to Faculty Success</a:t>
            </a:r>
            <a:endParaRPr sz="2650"/>
          </a:p>
        </p:txBody>
      </p:sp>
      <p:sp>
        <p:nvSpPr>
          <p:cNvPr id="1941" name="Google Shape;1941;p163"/>
          <p:cNvSpPr txBox="1">
            <a:spLocks noGrp="1"/>
          </p:cNvSpPr>
          <p:nvPr>
            <p:ph type="body" idx="1"/>
          </p:nvPr>
        </p:nvSpPr>
        <p:spPr>
          <a:xfrm>
            <a:off x="5241925" y="1190625"/>
            <a:ext cx="3600600" cy="3178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Bookmark the Direct URL: </a:t>
            </a:r>
            <a:r>
              <a:rPr lang="en" sz="1400" u="sng">
                <a:solidFill>
                  <a:schemeClr val="hlink"/>
                </a:solidFill>
                <a:hlinkClick r:id="rId3"/>
              </a:rPr>
              <a:t>login.watermarkinsights.com/connect/</a:t>
            </a:r>
            <a:br>
              <a:rPr lang="en" sz="1400" u="sng">
                <a:solidFill>
                  <a:schemeClr val="hlink"/>
                </a:solidFill>
                <a:hlinkClick r:id="rId3"/>
              </a:rPr>
            </a:br>
            <a:r>
              <a:rPr lang="en" sz="1400" u="sng">
                <a:solidFill>
                  <a:schemeClr val="hlink"/>
                </a:solidFill>
                <a:hlinkClick r:id="rId3"/>
              </a:rPr>
              <a:t>universityofnebraskamedicalcenter</a:t>
            </a:r>
            <a:endParaRPr sz="1400">
              <a:solidFill>
                <a:srgbClr val="2A1B43"/>
              </a:solidFill>
            </a:endParaRPr>
          </a:p>
        </p:txBody>
      </p:sp>
      <p:pic>
        <p:nvPicPr>
          <p:cNvPr id="1942" name="Google Shape;1942;p163"/>
          <p:cNvPicPr preferRelativeResize="0"/>
          <p:nvPr/>
        </p:nvPicPr>
        <p:blipFill>
          <a:blip r:embed="rId4">
            <a:alphaModFix/>
          </a:blip>
          <a:stretch>
            <a:fillRect/>
          </a:stretch>
        </p:blipFill>
        <p:spPr>
          <a:xfrm>
            <a:off x="991525" y="995325"/>
            <a:ext cx="3055282" cy="357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164"/>
          <p:cNvSpPr txBox="1">
            <a:spLocks noGrp="1"/>
          </p:cNvSpPr>
          <p:nvPr>
            <p:ph type="title"/>
          </p:nvPr>
        </p:nvSpPr>
        <p:spPr>
          <a:xfrm>
            <a:off x="1413450" y="1328077"/>
            <a:ext cx="6317100" cy="10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2A1B43"/>
                </a:solidFill>
                <a:latin typeface="Barlow SemiBold"/>
                <a:ea typeface="Barlow SemiBold"/>
                <a:cs typeface="Barlow SemiBold"/>
                <a:sym typeface="Barlow SemiBold"/>
              </a:rPr>
              <a:t>Faculty Success </a:t>
            </a:r>
            <a:br>
              <a:rPr lang="en" sz="5000">
                <a:solidFill>
                  <a:srgbClr val="2A1B43"/>
                </a:solidFill>
                <a:latin typeface="Barlow SemiBold"/>
                <a:ea typeface="Barlow SemiBold"/>
                <a:cs typeface="Barlow SemiBold"/>
                <a:sym typeface="Barlow SemiBold"/>
              </a:rPr>
            </a:br>
            <a:r>
              <a:rPr lang="en" sz="5000">
                <a:solidFill>
                  <a:srgbClr val="2A1B43"/>
                </a:solidFill>
                <a:latin typeface="Barlow SemiBold"/>
                <a:ea typeface="Barlow SemiBold"/>
                <a:cs typeface="Barlow SemiBold"/>
                <a:sym typeface="Barlow SemiBold"/>
              </a:rPr>
              <a:t>Introduction and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Google Shape;1952;p165"/>
          <p:cNvSpPr txBox="1">
            <a:spLocks noGrp="1"/>
          </p:cNvSpPr>
          <p:nvPr>
            <p:ph type="body" idx="1"/>
          </p:nvPr>
        </p:nvSpPr>
        <p:spPr>
          <a:xfrm>
            <a:off x="2011100" y="1049042"/>
            <a:ext cx="6836400" cy="2741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2A1B43"/>
                </a:solidFill>
              </a:rPr>
              <a:t>Faculty Success is a secure, web-based application designed to centralize, manage, and report on faculty activity data. It acts as a central hub where faculty can keep a continuous record of their academic careers and professional activities.</a:t>
            </a:r>
            <a:endParaRPr sz="1400">
              <a:solidFill>
                <a:srgbClr val="2A1B43"/>
              </a:solidFill>
            </a:endParaRPr>
          </a:p>
          <a:p>
            <a:pPr marL="457200" lvl="0" indent="-317500" algn="l" rtl="0">
              <a:lnSpc>
                <a:spcPct val="115000"/>
              </a:lnSpc>
              <a:spcBef>
                <a:spcPts val="1000"/>
              </a:spcBef>
              <a:spcAft>
                <a:spcPts val="0"/>
              </a:spcAft>
              <a:buClr>
                <a:srgbClr val="2A1B43"/>
              </a:buClr>
              <a:buSzPts val="1400"/>
              <a:buChar char="●"/>
            </a:pPr>
            <a:r>
              <a:rPr lang="en" sz="1400">
                <a:solidFill>
                  <a:srgbClr val="2A1B43"/>
                </a:solidFill>
                <a:latin typeface="Barlow Medium"/>
                <a:ea typeface="Barlow Medium"/>
                <a:cs typeface="Barlow Medium"/>
                <a:sym typeface="Barlow Medium"/>
              </a:rPr>
              <a:t>Centralized Profile</a:t>
            </a:r>
            <a:r>
              <a:rPr lang="en" sz="1400">
                <a:solidFill>
                  <a:srgbClr val="2A1B43"/>
                </a:solidFill>
              </a:rPr>
              <a:t>: It serves as a single place to track and store all professional activities, creating a living professional portfolio.</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latin typeface="Barlow Medium"/>
                <a:ea typeface="Barlow Medium"/>
                <a:cs typeface="Barlow Medium"/>
                <a:sym typeface="Barlow Medium"/>
              </a:rPr>
              <a:t>Efficient Reporting</a:t>
            </a:r>
            <a:r>
              <a:rPr lang="en" sz="1400">
                <a:solidFill>
                  <a:srgbClr val="2A1B43"/>
                </a:solidFill>
              </a:rPr>
              <a:t>: Faculty can easily generate tailored CVs and reuse data for various reports and reviews to reduce time spent preparing materials.</a:t>
            </a:r>
            <a:endParaRPr sz="1400">
              <a:solidFill>
                <a:srgbClr val="2A1B43"/>
              </a:solidFill>
            </a:endParaRPr>
          </a:p>
          <a:p>
            <a:pPr marL="457200" lvl="0" indent="-317500" algn="l" rtl="0">
              <a:lnSpc>
                <a:spcPct val="115000"/>
              </a:lnSpc>
              <a:spcBef>
                <a:spcPts val="0"/>
              </a:spcBef>
              <a:spcAft>
                <a:spcPts val="0"/>
              </a:spcAft>
              <a:buClr>
                <a:srgbClr val="2A1B43"/>
              </a:buClr>
              <a:buSzPts val="1400"/>
              <a:buChar char="●"/>
            </a:pPr>
            <a:r>
              <a:rPr lang="en" sz="1400">
                <a:solidFill>
                  <a:srgbClr val="2A1B43"/>
                </a:solidFill>
                <a:latin typeface="Barlow Medium"/>
                <a:ea typeface="Barlow Medium"/>
                <a:cs typeface="Barlow Medium"/>
                <a:sym typeface="Barlow Medium"/>
              </a:rPr>
              <a:t>Streamlined Processes</a:t>
            </a:r>
            <a:r>
              <a:rPr lang="en" sz="1400">
                <a:solidFill>
                  <a:srgbClr val="2A1B43"/>
                </a:solidFill>
              </a:rPr>
              <a:t>: The system supports efficient data entry, reporting, and reviews with dedicated features for each function.</a:t>
            </a:r>
            <a:endParaRPr sz="1400">
              <a:solidFill>
                <a:srgbClr val="2A1B43"/>
              </a:solidFill>
            </a:endParaRPr>
          </a:p>
        </p:txBody>
      </p:sp>
      <p:sp>
        <p:nvSpPr>
          <p:cNvPr id="1953" name="Google Shape;1953;p165"/>
          <p:cNvSpPr txBox="1">
            <a:spLocks noGrp="1"/>
          </p:cNvSpPr>
          <p:nvPr>
            <p:ph type="title"/>
          </p:nvPr>
        </p:nvSpPr>
        <p:spPr>
          <a:xfrm>
            <a:off x="2051050" y="330200"/>
            <a:ext cx="5931900" cy="64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Faculty Success?</a:t>
            </a:r>
            <a:endParaRPr/>
          </a:p>
        </p:txBody>
      </p:sp>
      <p:grpSp>
        <p:nvGrpSpPr>
          <p:cNvPr id="1954" name="Google Shape;1954;p165"/>
          <p:cNvGrpSpPr/>
          <p:nvPr/>
        </p:nvGrpSpPr>
        <p:grpSpPr>
          <a:xfrm>
            <a:off x="11" y="-1"/>
            <a:ext cx="1346372" cy="2665117"/>
            <a:chOff x="11" y="-1"/>
            <a:chExt cx="1346372" cy="2665117"/>
          </a:xfrm>
        </p:grpSpPr>
        <p:sp>
          <p:nvSpPr>
            <p:cNvPr id="1955" name="Google Shape;1955;p165"/>
            <p:cNvSpPr/>
            <p:nvPr/>
          </p:nvSpPr>
          <p:spPr>
            <a:xfrm>
              <a:off x="11" y="-1"/>
              <a:ext cx="1346372" cy="1346372"/>
            </a:xfrm>
            <a:custGeom>
              <a:avLst/>
              <a:gdLst/>
              <a:ahLst/>
              <a:cxnLst/>
              <a:rect l="l" t="t" r="r" b="b"/>
              <a:pathLst>
                <a:path w="2253342" h="2253342" extrusionOk="0">
                  <a:moveTo>
                    <a:pt x="0" y="0"/>
                  </a:moveTo>
                  <a:lnTo>
                    <a:pt x="2253342" y="0"/>
                  </a:lnTo>
                  <a:lnTo>
                    <a:pt x="2253342" y="2253341"/>
                  </a:lnTo>
                  <a:lnTo>
                    <a:pt x="0" y="2253341"/>
                  </a:lnTo>
                  <a:lnTo>
                    <a:pt x="0" y="0"/>
                  </a:lnTo>
                  <a:close/>
                </a:path>
              </a:pathLst>
            </a:custGeom>
            <a:blipFill rotWithShape="1">
              <a:blip r:embed="rId3">
                <a:alphaModFix/>
              </a:blip>
              <a:stretch>
                <a:fillRect/>
              </a:stretch>
            </a:blipFill>
            <a:ln>
              <a:noFill/>
            </a:ln>
          </p:spPr>
        </p:sp>
        <p:sp>
          <p:nvSpPr>
            <p:cNvPr id="1956" name="Google Shape;1956;p165"/>
            <p:cNvSpPr/>
            <p:nvPr/>
          </p:nvSpPr>
          <p:spPr>
            <a:xfrm>
              <a:off x="12" y="1378125"/>
              <a:ext cx="1286992" cy="1286992"/>
            </a:xfrm>
            <a:custGeom>
              <a:avLst/>
              <a:gdLst/>
              <a:ahLst/>
              <a:cxnLst/>
              <a:rect l="l" t="t" r="r" b="b"/>
              <a:pathLst>
                <a:path w="1603728" h="1603728" extrusionOk="0">
                  <a:moveTo>
                    <a:pt x="0" y="0"/>
                  </a:moveTo>
                  <a:lnTo>
                    <a:pt x="1603728" y="0"/>
                  </a:lnTo>
                  <a:lnTo>
                    <a:pt x="1603728" y="1603728"/>
                  </a:lnTo>
                  <a:lnTo>
                    <a:pt x="0" y="1603728"/>
                  </a:lnTo>
                  <a:lnTo>
                    <a:pt x="0" y="0"/>
                  </a:lnTo>
                  <a:close/>
                </a:path>
              </a:pathLst>
            </a:custGeom>
            <a:blipFill rotWithShape="1">
              <a:blip r:embed="rId4">
                <a:alphaModFix/>
              </a:blip>
              <a:stretch>
                <a:fillRect/>
              </a:stretch>
            </a:blipFill>
            <a:ln>
              <a:noFill/>
            </a:ln>
          </p:spPr>
        </p:sp>
      </p:grpSp>
      <p:sp>
        <p:nvSpPr>
          <p:cNvPr id="1957" name="Google Shape;1957;p165"/>
          <p:cNvSpPr txBox="1"/>
          <p:nvPr/>
        </p:nvSpPr>
        <p:spPr>
          <a:xfrm>
            <a:off x="1777600" y="3709777"/>
            <a:ext cx="1686000" cy="854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None/>
            </a:pPr>
            <a:r>
              <a:rPr lang="en" sz="1500">
                <a:solidFill>
                  <a:srgbClr val="2A1B43"/>
                </a:solidFill>
                <a:latin typeface="Barlow SemiBold"/>
                <a:ea typeface="Barlow SemiBold"/>
                <a:cs typeface="Barlow SemiBold"/>
                <a:sym typeface="Barlow SemiBold"/>
              </a:rPr>
              <a:t>Faculty data entered into structured fields </a:t>
            </a:r>
            <a:endParaRPr sz="1500">
              <a:solidFill>
                <a:srgbClr val="2A1B43"/>
              </a:solidFill>
              <a:latin typeface="Barlow SemiBold"/>
              <a:ea typeface="Barlow SemiBold"/>
              <a:cs typeface="Barlow SemiBold"/>
              <a:sym typeface="Barlow SemiBold"/>
            </a:endParaRPr>
          </a:p>
        </p:txBody>
      </p:sp>
      <p:sp>
        <p:nvSpPr>
          <p:cNvPr id="1958" name="Google Shape;1958;p165"/>
          <p:cNvSpPr txBox="1"/>
          <p:nvPr/>
        </p:nvSpPr>
        <p:spPr>
          <a:xfrm>
            <a:off x="4306025" y="3709777"/>
            <a:ext cx="1993200" cy="854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None/>
            </a:pPr>
            <a:r>
              <a:rPr lang="en" sz="1500">
                <a:solidFill>
                  <a:srgbClr val="2A1B43"/>
                </a:solidFill>
                <a:latin typeface="Barlow SemiBold"/>
                <a:ea typeface="Barlow SemiBold"/>
                <a:cs typeface="Barlow SemiBold"/>
                <a:sym typeface="Barlow SemiBold"/>
              </a:rPr>
              <a:t>Structured reports display or aggregate faculty data</a:t>
            </a:r>
            <a:endParaRPr sz="1500">
              <a:solidFill>
                <a:srgbClr val="2A1B43"/>
              </a:solidFill>
              <a:latin typeface="Barlow SemiBold"/>
              <a:ea typeface="Barlow SemiBold"/>
              <a:cs typeface="Barlow SemiBold"/>
              <a:sym typeface="Barlow SemiBold"/>
            </a:endParaRPr>
          </a:p>
        </p:txBody>
      </p:sp>
      <p:sp>
        <p:nvSpPr>
          <p:cNvPr id="1959" name="Google Shape;1959;p165"/>
          <p:cNvSpPr txBox="1"/>
          <p:nvPr/>
        </p:nvSpPr>
        <p:spPr>
          <a:xfrm>
            <a:off x="7141638" y="3709777"/>
            <a:ext cx="1993200" cy="854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None/>
            </a:pPr>
            <a:r>
              <a:rPr lang="en" sz="1500">
                <a:solidFill>
                  <a:srgbClr val="2A1B43"/>
                </a:solidFill>
                <a:latin typeface="Barlow SemiBold"/>
                <a:ea typeface="Barlow SemiBold"/>
                <a:cs typeface="Barlow SemiBold"/>
                <a:sym typeface="Barlow SemiBold"/>
              </a:rPr>
              <a:t>Reports included in faculty review and other processes</a:t>
            </a:r>
            <a:endParaRPr sz="1500">
              <a:solidFill>
                <a:srgbClr val="2A1B43"/>
              </a:solidFill>
              <a:latin typeface="Barlow SemiBold"/>
              <a:ea typeface="Barlow SemiBold"/>
              <a:cs typeface="Barlow SemiBold"/>
              <a:sym typeface="Barlow SemiBold"/>
            </a:endParaRPr>
          </a:p>
        </p:txBody>
      </p:sp>
      <p:sp>
        <p:nvSpPr>
          <p:cNvPr id="1960" name="Google Shape;1960;p165"/>
          <p:cNvSpPr/>
          <p:nvPr/>
        </p:nvSpPr>
        <p:spPr>
          <a:xfrm>
            <a:off x="3392723" y="3881227"/>
            <a:ext cx="911100" cy="511500"/>
          </a:xfrm>
          <a:prstGeom prst="chevron">
            <a:avLst>
              <a:gd name="adj" fmla="val 50000"/>
            </a:avLst>
          </a:prstGeom>
          <a:solidFill>
            <a:srgbClr val="33B9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1" name="Google Shape;1961;p165"/>
          <p:cNvSpPr/>
          <p:nvPr/>
        </p:nvSpPr>
        <p:spPr>
          <a:xfrm>
            <a:off x="6261648" y="3881227"/>
            <a:ext cx="911100" cy="511500"/>
          </a:xfrm>
          <a:prstGeom prst="chevron">
            <a:avLst>
              <a:gd name="adj" fmla="val 50000"/>
            </a:avLst>
          </a:prstGeom>
          <a:solidFill>
            <a:srgbClr val="6BD6B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Watermark 2024 brand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termark 2024 brand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53</Slides>
  <Notes>53</Notes>
  <HiddenSlides>1</HiddenSlide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Watermark 2024 branding</vt:lpstr>
      <vt:lpstr>Watermark 2024 branding</vt:lpstr>
      <vt:lpstr>PowerPoint Presentation</vt:lpstr>
      <vt:lpstr>PowerPoint Presentation</vt:lpstr>
      <vt:lpstr>Introduction</vt:lpstr>
      <vt:lpstr>Housekeeping and Expectations</vt:lpstr>
      <vt:lpstr>UNMC Expectations</vt:lpstr>
      <vt:lpstr>Learning Outcomes</vt:lpstr>
      <vt:lpstr>Login to Faculty Success</vt:lpstr>
      <vt:lpstr>Faculty Success  Introduction and Overview</vt:lpstr>
      <vt:lpstr>What is Faculty Success?</vt:lpstr>
      <vt:lpstr>System Navigation (Original View - Proxy Users)</vt:lpstr>
      <vt:lpstr>Manage Data (Proxy Users)</vt:lpstr>
      <vt:lpstr>Faculty Home</vt:lpstr>
      <vt:lpstr>System Navigation (New View - Faculty Users)</vt:lpstr>
      <vt:lpstr>Faculty Success Glossary</vt:lpstr>
      <vt:lpstr>Entering and Managing Activities</vt:lpstr>
      <vt:lpstr>Overview of How To Get Data Into The System</vt:lpstr>
      <vt:lpstr>Home</vt:lpstr>
      <vt:lpstr>Home or My Profile: Add Activity</vt:lpstr>
      <vt:lpstr>Add New Activity</vt:lpstr>
      <vt:lpstr>Add New Activity</vt:lpstr>
      <vt:lpstr>Add Activity (Original View)</vt:lpstr>
      <vt:lpstr>Data Entry Fields </vt:lpstr>
      <vt:lpstr>Data Entry Best Practices and Tips </vt:lpstr>
      <vt:lpstr>Activity: Create a Record</vt:lpstr>
      <vt:lpstr>Revising Activity Data</vt:lpstr>
      <vt:lpstr>Importing Publications</vt:lpstr>
      <vt:lpstr>Importing Publications</vt:lpstr>
      <vt:lpstr>Activity: Import a Publication</vt:lpstr>
      <vt:lpstr>CV Import</vt:lpstr>
      <vt:lpstr>Activity: Import Service from CV</vt:lpstr>
      <vt:lpstr>Reports Quick CV, Self-Service Reports,  Full Service Reports</vt:lpstr>
      <vt:lpstr>Customize Profile &amp; Quick CV</vt:lpstr>
      <vt:lpstr>Reports as a Proxy User</vt:lpstr>
      <vt:lpstr>Self-Service Reports</vt:lpstr>
      <vt:lpstr>Create Self-Service Report</vt:lpstr>
      <vt:lpstr>Self-Service Options and Capabilities</vt:lpstr>
      <vt:lpstr>Add Section &amp; Activities</vt:lpstr>
      <vt:lpstr>Filter and Group by</vt:lpstr>
      <vt:lpstr>Table View</vt:lpstr>
      <vt:lpstr>Add and Edit Records</vt:lpstr>
      <vt:lpstr>Add and Edit Records</vt:lpstr>
      <vt:lpstr>Options Tab: Choose Dates and Export</vt:lpstr>
      <vt:lpstr>Save Report</vt:lpstr>
      <vt:lpstr>Activity: Create a New Self-Service Vita</vt:lpstr>
      <vt:lpstr>Full-Service Reports</vt:lpstr>
      <vt:lpstr>Download Report Template</vt:lpstr>
      <vt:lpstr>Troubleshooting Reports</vt:lpstr>
      <vt:lpstr>Activity: Run a Full Service Report</vt:lpstr>
      <vt:lpstr>Finishing Up</vt:lpstr>
      <vt:lpstr>PowerPoint Presentation</vt:lpstr>
      <vt:lpstr>What are your next steps?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2025-11-17T20:39:39Z</dcterms:modified>
</cp:coreProperties>
</file>