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27432000" cy="36576000"/>
  <p:notesSz cx="6858000" cy="9144000"/>
  <p:defaultTextStyle>
    <a:defPPr>
      <a:defRPr lang="en-US"/>
    </a:defPPr>
    <a:lvl1pPr algn="l" defTabSz="1827608" rtl="0" fontAlgn="base">
      <a:spcBef>
        <a:spcPct val="0"/>
      </a:spcBef>
      <a:spcAft>
        <a:spcPct val="0"/>
      </a:spcAft>
      <a:defRPr sz="7218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1827608" indent="-1494263" algn="l" defTabSz="1827608" rtl="0" fontAlgn="base">
      <a:spcBef>
        <a:spcPct val="0"/>
      </a:spcBef>
      <a:spcAft>
        <a:spcPct val="0"/>
      </a:spcAft>
      <a:defRPr sz="7218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3656373" indent="-2989684" algn="l" defTabSz="1827608" rtl="0" fontAlgn="base">
      <a:spcBef>
        <a:spcPct val="0"/>
      </a:spcBef>
      <a:spcAft>
        <a:spcPct val="0"/>
      </a:spcAft>
      <a:defRPr sz="7218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5485138" indent="-4485105" algn="l" defTabSz="1827608" rtl="0" fontAlgn="base">
      <a:spcBef>
        <a:spcPct val="0"/>
      </a:spcBef>
      <a:spcAft>
        <a:spcPct val="0"/>
      </a:spcAft>
      <a:defRPr sz="7218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7313903" indent="-5980525" algn="l" defTabSz="1827608" rtl="0" fontAlgn="base">
      <a:spcBef>
        <a:spcPct val="0"/>
      </a:spcBef>
      <a:spcAft>
        <a:spcPct val="0"/>
      </a:spcAft>
      <a:defRPr sz="7218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1666723" algn="l" defTabSz="333345" rtl="0" eaLnBrk="1" latinLnBrk="0" hangingPunct="1">
      <a:defRPr sz="7218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000067" algn="l" defTabSz="333345" rtl="0" eaLnBrk="1" latinLnBrk="0" hangingPunct="1">
      <a:defRPr sz="7218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2333412" algn="l" defTabSz="333345" rtl="0" eaLnBrk="1" latinLnBrk="0" hangingPunct="1">
      <a:defRPr sz="7218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2666756" algn="l" defTabSz="333345" rtl="0" eaLnBrk="1" latinLnBrk="0" hangingPunct="1">
      <a:defRPr sz="7218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172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122A"/>
    <a:srgbClr val="DCDDDF"/>
    <a:srgbClr val="910A29"/>
    <a:srgbClr val="850C21"/>
    <a:srgbClr val="D6E5EA"/>
    <a:srgbClr val="D1D1D1"/>
    <a:srgbClr val="00658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17" d="100"/>
          <a:sy n="17" d="100"/>
        </p:scale>
        <p:origin x="3198" y="150"/>
      </p:cViewPr>
      <p:guideLst>
        <p:guide orient="horz"/>
        <p:guide pos="172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1362271"/>
            <a:ext cx="23317200" cy="78401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0726400"/>
            <a:ext cx="1920240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08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01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524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0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540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048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556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064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792726-35A7-CF48-86BB-C9E715E99914}" type="datetimeFigureOut">
              <a:rPr lang="en-US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DAA07-CA50-F745-913F-503EFBAF2F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8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2AD5DA-57D4-0C4A-B384-5AB9A735AB03}" type="datetimeFigureOut">
              <a:rPr lang="en-US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F259D-2E13-854B-99E6-786F5E6B58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59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375825" y="7814739"/>
            <a:ext cx="34561464" cy="1664377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1916" y="7814739"/>
            <a:ext cx="103236711" cy="1664377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D5484-45E9-DE49-8820-51CF6BD5CD39}" type="datetimeFigureOut">
              <a:rPr lang="en-US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91B8E-D496-F842-B1AF-E1C4142A54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7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04CBF4-9472-344B-8692-5CC9E4D60E89}" type="datetimeFigureOut">
              <a:rPr lang="en-US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38AF6-9989-6C42-B868-882381A501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7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23503469"/>
            <a:ext cx="23317200" cy="7264400"/>
          </a:xfrm>
        </p:spPr>
        <p:txBody>
          <a:bodyPr anchor="t"/>
          <a:lstStyle>
            <a:lvl1pPr algn="l">
              <a:defRPr sz="21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15502472"/>
            <a:ext cx="23317200" cy="8000997"/>
          </a:xfrm>
        </p:spPr>
        <p:txBody>
          <a:bodyPr anchor="b"/>
          <a:lstStyle>
            <a:lvl1pPr marL="0" indent="0">
              <a:buNone/>
              <a:defRPr sz="11000">
                <a:solidFill>
                  <a:schemeClr val="tx1">
                    <a:tint val="75000"/>
                  </a:schemeClr>
                </a:solidFill>
              </a:defRPr>
            </a:lvl1pPr>
            <a:lvl2pPr marL="2508062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2pPr>
            <a:lvl3pPr marL="5016124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3pPr>
            <a:lvl4pPr marL="752418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4pPr>
            <a:lvl5pPr marL="1003224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5pPr>
            <a:lvl6pPr marL="1254031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6pPr>
            <a:lvl7pPr marL="15048372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7pPr>
            <a:lvl8pPr marL="17556434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8pPr>
            <a:lvl9pPr marL="2006449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433996-C415-D24C-831F-0EBB77621613}" type="datetimeFigureOut">
              <a:rPr lang="en-US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B339A-7E46-6942-B4C3-AF6D48838C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4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1914" y="45516801"/>
            <a:ext cx="68899086" cy="128735669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038202" y="45516801"/>
            <a:ext cx="68899089" cy="128735669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B35490-7F31-F842-A1CE-27E9D654B3B6}" type="datetimeFigureOut">
              <a:rPr lang="en-US"/>
              <a:pPr/>
              <a:t>1/31/2024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C8B5A-BDC2-4941-BB07-254AD635F3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8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464736"/>
            <a:ext cx="24688800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8187269"/>
            <a:ext cx="12120564" cy="3412064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08062" indent="0">
              <a:buNone/>
              <a:defRPr sz="11000" b="1"/>
            </a:lvl2pPr>
            <a:lvl3pPr marL="5016124" indent="0">
              <a:buNone/>
              <a:defRPr sz="9900" b="1"/>
            </a:lvl3pPr>
            <a:lvl4pPr marL="7524186" indent="0">
              <a:buNone/>
              <a:defRPr sz="8800" b="1"/>
            </a:lvl4pPr>
            <a:lvl5pPr marL="10032248" indent="0">
              <a:buNone/>
              <a:defRPr sz="8800" b="1"/>
            </a:lvl5pPr>
            <a:lvl6pPr marL="12540310" indent="0">
              <a:buNone/>
              <a:defRPr sz="8800" b="1"/>
            </a:lvl6pPr>
            <a:lvl7pPr marL="15048372" indent="0">
              <a:buNone/>
              <a:defRPr sz="8800" b="1"/>
            </a:lvl7pPr>
            <a:lvl8pPr marL="17556434" indent="0">
              <a:buNone/>
              <a:defRPr sz="8800" b="1"/>
            </a:lvl8pPr>
            <a:lvl9pPr marL="20064496" indent="0">
              <a:buNone/>
              <a:defRPr sz="8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1599333"/>
            <a:ext cx="12120564" cy="21073536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7" y="8187269"/>
            <a:ext cx="12125325" cy="3412064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08062" indent="0">
              <a:buNone/>
              <a:defRPr sz="11000" b="1"/>
            </a:lvl2pPr>
            <a:lvl3pPr marL="5016124" indent="0">
              <a:buNone/>
              <a:defRPr sz="9900" b="1"/>
            </a:lvl3pPr>
            <a:lvl4pPr marL="7524186" indent="0">
              <a:buNone/>
              <a:defRPr sz="8800" b="1"/>
            </a:lvl4pPr>
            <a:lvl5pPr marL="10032248" indent="0">
              <a:buNone/>
              <a:defRPr sz="8800" b="1"/>
            </a:lvl5pPr>
            <a:lvl6pPr marL="12540310" indent="0">
              <a:buNone/>
              <a:defRPr sz="8800" b="1"/>
            </a:lvl6pPr>
            <a:lvl7pPr marL="15048372" indent="0">
              <a:buNone/>
              <a:defRPr sz="8800" b="1"/>
            </a:lvl7pPr>
            <a:lvl8pPr marL="17556434" indent="0">
              <a:buNone/>
              <a:defRPr sz="8800" b="1"/>
            </a:lvl8pPr>
            <a:lvl9pPr marL="20064496" indent="0">
              <a:buNone/>
              <a:defRPr sz="8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7" y="11599333"/>
            <a:ext cx="12125325" cy="21073536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4D54CD-6F35-9549-8478-C0DDDD3A80AE}" type="datetimeFigureOut">
              <a:rPr lang="en-US"/>
              <a:pPr/>
              <a:t>1/31/2024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3ED9D-C1AA-6248-BC23-BF183BB81C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3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FEA144-4F45-3041-9D82-BCB185AF295A}" type="datetimeFigureOut">
              <a:rPr lang="en-US"/>
              <a:pPr/>
              <a:t>1/31/2024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5074D-4777-DE4D-AA25-DCFE648B6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2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7B39AC-BDC2-D74A-BC10-5EAEE9796C84}" type="datetimeFigureOut">
              <a:rPr lang="en-US"/>
              <a:pPr/>
              <a:t>1/31/2024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3F2B5-C81A-A14C-824A-DEAB0DC586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8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2" y="1456267"/>
            <a:ext cx="9024939" cy="6197600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1456269"/>
            <a:ext cx="15335250" cy="31216603"/>
          </a:xfrm>
        </p:spPr>
        <p:txBody>
          <a:bodyPr/>
          <a:lstStyle>
            <a:lvl1pPr>
              <a:defRPr sz="17600"/>
            </a:lvl1pPr>
            <a:lvl2pPr>
              <a:defRPr sz="15400"/>
            </a:lvl2pPr>
            <a:lvl3pPr>
              <a:defRPr sz="13200"/>
            </a:lvl3pPr>
            <a:lvl4pPr>
              <a:defRPr sz="11000"/>
            </a:lvl4pPr>
            <a:lvl5pPr>
              <a:defRPr sz="11000"/>
            </a:lvl5pPr>
            <a:lvl6pPr>
              <a:defRPr sz="11000"/>
            </a:lvl6pPr>
            <a:lvl7pPr>
              <a:defRPr sz="11000"/>
            </a:lvl7pPr>
            <a:lvl8pPr>
              <a:defRPr sz="11000"/>
            </a:lvl8pPr>
            <a:lvl9pPr>
              <a:defRPr sz="1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2" y="7653869"/>
            <a:ext cx="9024939" cy="25019003"/>
          </a:xfrm>
        </p:spPr>
        <p:txBody>
          <a:bodyPr/>
          <a:lstStyle>
            <a:lvl1pPr marL="0" indent="0">
              <a:buNone/>
              <a:defRPr sz="7700"/>
            </a:lvl1pPr>
            <a:lvl2pPr marL="2508062" indent="0">
              <a:buNone/>
              <a:defRPr sz="6600"/>
            </a:lvl2pPr>
            <a:lvl3pPr marL="5016124" indent="0">
              <a:buNone/>
              <a:defRPr sz="5500"/>
            </a:lvl3pPr>
            <a:lvl4pPr marL="7524186" indent="0">
              <a:buNone/>
              <a:defRPr sz="4900"/>
            </a:lvl4pPr>
            <a:lvl5pPr marL="10032248" indent="0">
              <a:buNone/>
              <a:defRPr sz="4900"/>
            </a:lvl5pPr>
            <a:lvl6pPr marL="12540310" indent="0">
              <a:buNone/>
              <a:defRPr sz="4900"/>
            </a:lvl6pPr>
            <a:lvl7pPr marL="15048372" indent="0">
              <a:buNone/>
              <a:defRPr sz="4900"/>
            </a:lvl7pPr>
            <a:lvl8pPr marL="17556434" indent="0">
              <a:buNone/>
              <a:defRPr sz="4900"/>
            </a:lvl8pPr>
            <a:lvl9pPr marL="20064496" indent="0">
              <a:buNone/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F91467-8465-254C-A1B7-26EC5215C9E5}" type="datetimeFigureOut">
              <a:rPr lang="en-US"/>
              <a:pPr/>
              <a:t>1/31/2024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D0948-DF90-3943-B6B3-E73DA168BF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4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25603201"/>
            <a:ext cx="16459200" cy="3022603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3268133"/>
            <a:ext cx="16459200" cy="21945600"/>
          </a:xfrm>
        </p:spPr>
        <p:txBody>
          <a:bodyPr rtlCol="0">
            <a:normAutofit/>
          </a:bodyPr>
          <a:lstStyle>
            <a:lvl1pPr marL="0" indent="0">
              <a:buNone/>
              <a:defRPr sz="17600"/>
            </a:lvl1pPr>
            <a:lvl2pPr marL="2508062" indent="0">
              <a:buNone/>
              <a:defRPr sz="15400"/>
            </a:lvl2pPr>
            <a:lvl3pPr marL="5016124" indent="0">
              <a:buNone/>
              <a:defRPr sz="13200"/>
            </a:lvl3pPr>
            <a:lvl4pPr marL="7524186" indent="0">
              <a:buNone/>
              <a:defRPr sz="11000"/>
            </a:lvl4pPr>
            <a:lvl5pPr marL="10032248" indent="0">
              <a:buNone/>
              <a:defRPr sz="11000"/>
            </a:lvl5pPr>
            <a:lvl6pPr marL="12540310" indent="0">
              <a:buNone/>
              <a:defRPr sz="11000"/>
            </a:lvl6pPr>
            <a:lvl7pPr marL="15048372" indent="0">
              <a:buNone/>
              <a:defRPr sz="11000"/>
            </a:lvl7pPr>
            <a:lvl8pPr marL="17556434" indent="0">
              <a:buNone/>
              <a:defRPr sz="11000"/>
            </a:lvl8pPr>
            <a:lvl9pPr marL="20064496" indent="0">
              <a:buNone/>
              <a:defRPr sz="11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28625804"/>
            <a:ext cx="16459200" cy="4292597"/>
          </a:xfrm>
        </p:spPr>
        <p:txBody>
          <a:bodyPr/>
          <a:lstStyle>
            <a:lvl1pPr marL="0" indent="0">
              <a:buNone/>
              <a:defRPr sz="7700"/>
            </a:lvl1pPr>
            <a:lvl2pPr marL="2508062" indent="0">
              <a:buNone/>
              <a:defRPr sz="6600"/>
            </a:lvl2pPr>
            <a:lvl3pPr marL="5016124" indent="0">
              <a:buNone/>
              <a:defRPr sz="5500"/>
            </a:lvl3pPr>
            <a:lvl4pPr marL="7524186" indent="0">
              <a:buNone/>
              <a:defRPr sz="4900"/>
            </a:lvl4pPr>
            <a:lvl5pPr marL="10032248" indent="0">
              <a:buNone/>
              <a:defRPr sz="4900"/>
            </a:lvl5pPr>
            <a:lvl6pPr marL="12540310" indent="0">
              <a:buNone/>
              <a:defRPr sz="4900"/>
            </a:lvl6pPr>
            <a:lvl7pPr marL="15048372" indent="0">
              <a:buNone/>
              <a:defRPr sz="4900"/>
            </a:lvl7pPr>
            <a:lvl8pPr marL="17556434" indent="0">
              <a:buNone/>
              <a:defRPr sz="4900"/>
            </a:lvl8pPr>
            <a:lvl9pPr marL="20064496" indent="0">
              <a:buNone/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2AD34D-8723-FF47-89C7-FBF49A0E25E5}" type="datetimeFigureOut">
              <a:rPr lang="en-US"/>
              <a:pPr/>
              <a:t>1/31/2024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1EBD5-0CD0-E340-95DF-1CB568F2FC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20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1465036"/>
            <a:ext cx="246888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1612" tIns="250806" rIns="501612" bIns="2508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71600" y="8533947"/>
            <a:ext cx="24688800" cy="24139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1612" tIns="250806" rIns="501612" bIns="2508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33901063"/>
            <a:ext cx="6400800" cy="1946955"/>
          </a:xfrm>
          <a:prstGeom prst="rect">
            <a:avLst/>
          </a:prstGeom>
        </p:spPr>
        <p:txBody>
          <a:bodyPr vert="horz" wrap="square" lIns="501612" tIns="250806" rIns="501612" bIns="250806" numCol="1" anchor="ctr" anchorCtr="0" compatLnSpc="1">
            <a:prstTxWarp prst="textNoShape">
              <a:avLst/>
            </a:prstTxWarp>
          </a:bodyPr>
          <a:lstStyle>
            <a:lvl1pPr>
              <a:defRPr sz="6600">
                <a:solidFill>
                  <a:srgbClr val="898989"/>
                </a:solidFill>
              </a:defRPr>
            </a:lvl1pPr>
          </a:lstStyle>
          <a:p>
            <a:fld id="{C55F7263-FDC6-8D47-A2FB-2C1EF97AABDB}" type="datetimeFigureOut">
              <a:rPr lang="en-US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33901063"/>
            <a:ext cx="8686800" cy="1946955"/>
          </a:xfrm>
          <a:prstGeom prst="rect">
            <a:avLst/>
          </a:prstGeom>
        </p:spPr>
        <p:txBody>
          <a:bodyPr vert="horz" lIns="501612" tIns="250806" rIns="501612" bIns="250806" rtlCol="0" anchor="ctr"/>
          <a:lstStyle>
            <a:lvl1pPr algn="ctr" defTabSz="2508062" fontAlgn="auto">
              <a:spcBef>
                <a:spcPts val="0"/>
              </a:spcBef>
              <a:spcAft>
                <a:spcPts val="0"/>
              </a:spcAft>
              <a:defRPr sz="6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33901063"/>
            <a:ext cx="6400800" cy="1946955"/>
          </a:xfrm>
          <a:prstGeom prst="rect">
            <a:avLst/>
          </a:prstGeom>
        </p:spPr>
        <p:txBody>
          <a:bodyPr vert="horz" wrap="square" lIns="501612" tIns="250806" rIns="501612" bIns="250806" numCol="1" anchor="ctr" anchorCtr="0" compatLnSpc="1">
            <a:prstTxWarp prst="textNoShape">
              <a:avLst/>
            </a:prstTxWarp>
          </a:bodyPr>
          <a:lstStyle>
            <a:lvl1pPr algn="r">
              <a:defRPr sz="6600">
                <a:solidFill>
                  <a:srgbClr val="898989"/>
                </a:solidFill>
              </a:defRPr>
            </a:lvl1pPr>
          </a:lstStyle>
          <a:p>
            <a:fld id="{B6254DA6-7846-504C-BEA9-32E858E39F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06663" rtl="0" fontAlgn="base">
        <a:spcBef>
          <a:spcPct val="0"/>
        </a:spcBef>
        <a:spcAft>
          <a:spcPct val="0"/>
        </a:spcAft>
        <a:defRPr sz="24100" kern="1200">
          <a:solidFill>
            <a:schemeClr val="tx1"/>
          </a:solidFill>
          <a:latin typeface="Arial Bold"/>
          <a:ea typeface="ＭＳ Ｐゴシック" charset="0"/>
          <a:cs typeface="Arial Bold"/>
        </a:defRPr>
      </a:lvl1pPr>
      <a:lvl2pPr algn="ctr" defTabSz="2506663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Arial Bold" charset="0"/>
          <a:ea typeface="ＭＳ Ｐゴシック" charset="0"/>
          <a:cs typeface="Arial Bold" charset="0"/>
        </a:defRPr>
      </a:lvl2pPr>
      <a:lvl3pPr algn="ctr" defTabSz="2506663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Arial Bold" charset="0"/>
          <a:ea typeface="ＭＳ Ｐゴシック" charset="0"/>
          <a:cs typeface="Arial Bold" charset="0"/>
        </a:defRPr>
      </a:lvl3pPr>
      <a:lvl4pPr algn="ctr" defTabSz="2506663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Arial Bold" charset="0"/>
          <a:ea typeface="ＭＳ Ｐゴシック" charset="0"/>
          <a:cs typeface="Arial Bold" charset="0"/>
        </a:defRPr>
      </a:lvl4pPr>
      <a:lvl5pPr algn="ctr" defTabSz="2506663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Arial Bold" charset="0"/>
          <a:ea typeface="ＭＳ Ｐゴシック" charset="0"/>
          <a:cs typeface="Arial Bold" charset="0"/>
        </a:defRPr>
      </a:lvl5pPr>
      <a:lvl6pPr marL="457200" algn="ctr" defTabSz="2506663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Arial Bold" charset="0"/>
          <a:ea typeface="ＭＳ Ｐゴシック" charset="0"/>
          <a:cs typeface="Arial Bold" charset="0"/>
        </a:defRPr>
      </a:lvl6pPr>
      <a:lvl7pPr marL="914400" algn="ctr" defTabSz="2506663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Arial Bold" charset="0"/>
          <a:ea typeface="ＭＳ Ｐゴシック" charset="0"/>
          <a:cs typeface="Arial Bold" charset="0"/>
        </a:defRPr>
      </a:lvl7pPr>
      <a:lvl8pPr marL="1371600" algn="ctr" defTabSz="2506663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Arial Bold" charset="0"/>
          <a:ea typeface="ＭＳ Ｐゴシック" charset="0"/>
          <a:cs typeface="Arial Bold" charset="0"/>
        </a:defRPr>
      </a:lvl8pPr>
      <a:lvl9pPr marL="1828800" algn="ctr" defTabSz="2506663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Arial Bold" charset="0"/>
          <a:ea typeface="ＭＳ Ｐゴシック" charset="0"/>
          <a:cs typeface="Arial Bold" charset="0"/>
        </a:defRPr>
      </a:lvl9pPr>
    </p:titleStyle>
    <p:bodyStyle>
      <a:lvl1pPr marL="1879600" indent="-1879600" algn="l" defTabSz="2506663" rtl="0" fontAlgn="base">
        <a:spcBef>
          <a:spcPct val="20000"/>
        </a:spcBef>
        <a:spcAft>
          <a:spcPct val="0"/>
        </a:spcAft>
        <a:buFont typeface="Arial" charset="0"/>
        <a:buChar char="•"/>
        <a:defRPr sz="176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4075113" indent="-1566863" algn="l" defTabSz="2506663" rtl="0" fontAlgn="base">
        <a:spcBef>
          <a:spcPct val="20000"/>
        </a:spcBef>
        <a:spcAft>
          <a:spcPct val="0"/>
        </a:spcAft>
        <a:buFont typeface="Arial" charset="0"/>
        <a:buChar char="–"/>
        <a:defRPr sz="15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6269038" indent="-1252538" algn="l" defTabSz="2506663" rtl="0" fontAlgn="base">
        <a:spcBef>
          <a:spcPct val="20000"/>
        </a:spcBef>
        <a:spcAft>
          <a:spcPct val="0"/>
        </a:spcAft>
        <a:buFont typeface="Arial" charset="0"/>
        <a:buChar char="•"/>
        <a:defRPr sz="1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8777288" indent="-1252538" algn="l" defTabSz="2506663" rtl="0" fontAlgn="base">
        <a:spcBef>
          <a:spcPct val="20000"/>
        </a:spcBef>
        <a:spcAft>
          <a:spcPct val="0"/>
        </a:spcAft>
        <a:buFont typeface="Arial" charset="0"/>
        <a:buChar char="–"/>
        <a:defRPr sz="11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285538" indent="-1252538" algn="l" defTabSz="2506663" rtl="0" fontAlgn="base">
        <a:spcBef>
          <a:spcPct val="20000"/>
        </a:spcBef>
        <a:spcAft>
          <a:spcPct val="0"/>
        </a:spcAft>
        <a:buFont typeface="Arial" charset="0"/>
        <a:buChar char="»"/>
        <a:defRPr sz="11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3794341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302403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10465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18527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508062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2pPr>
      <a:lvl3pPr marL="5016124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7524186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032248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40310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8372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7556434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20064496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0" y="5375202"/>
            <a:ext cx="27432000" cy="31251575"/>
          </a:xfrm>
          <a:prstGeom prst="rect">
            <a:avLst/>
          </a:prstGeom>
          <a:solidFill>
            <a:srgbClr val="DCDDDF"/>
          </a:solidFill>
          <a:ln w="0">
            <a:solidFill>
              <a:srgbClr val="D4D6D6">
                <a:alpha val="0"/>
              </a:srgbClr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55" name="TextBox 4"/>
          <p:cNvSpPr txBox="1">
            <a:spLocks noChangeArrowheads="1"/>
          </p:cNvSpPr>
          <p:nvPr/>
        </p:nvSpPr>
        <p:spPr bwMode="auto">
          <a:xfrm>
            <a:off x="812762" y="491980"/>
            <a:ext cx="18799542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5800" b="1" dirty="0">
                <a:solidFill>
                  <a:srgbClr val="AD122A"/>
                </a:solidFill>
                <a:latin typeface="Arial Bold" charset="0"/>
                <a:cs typeface="Arial Bold" charset="0"/>
              </a:rPr>
              <a:t>This will be the title for the scientific poster. </a:t>
            </a:r>
            <a:br>
              <a:rPr lang="en-US" sz="5800" b="1" dirty="0">
                <a:solidFill>
                  <a:srgbClr val="AD122A"/>
                </a:solidFill>
                <a:latin typeface="Arial Bold" charset="0"/>
                <a:cs typeface="Arial Bold" charset="0"/>
              </a:rPr>
            </a:br>
            <a:r>
              <a:rPr lang="en-US" sz="5800" b="1" dirty="0">
                <a:solidFill>
                  <a:srgbClr val="AD122A"/>
                </a:solidFill>
                <a:latin typeface="Arial Bold" charset="0"/>
                <a:cs typeface="Arial Bold" charset="0"/>
              </a:rPr>
              <a:t>It should be the first thing that draws your attention.</a:t>
            </a:r>
          </a:p>
        </p:txBody>
      </p:sp>
      <p:sp>
        <p:nvSpPr>
          <p:cNvPr id="2056" name="TextBox 5"/>
          <p:cNvSpPr txBox="1">
            <a:spLocks noChangeArrowheads="1"/>
          </p:cNvSpPr>
          <p:nvPr/>
        </p:nvSpPr>
        <p:spPr bwMode="auto">
          <a:xfrm>
            <a:off x="824236" y="2643016"/>
            <a:ext cx="2500197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800" dirty="0">
                <a:cs typeface="Arial" charset="0"/>
              </a:rPr>
              <a:t>Author 1, Author 2, Author 3, and any additional Authors,</a:t>
            </a:r>
            <a:br>
              <a:rPr lang="en-US" sz="4800" dirty="0">
                <a:cs typeface="Arial" charset="0"/>
              </a:rPr>
            </a:br>
            <a:r>
              <a:rPr lang="en-US" sz="4800" dirty="0">
                <a:cs typeface="Arial" charset="0"/>
              </a:rPr>
              <a:t>University of Nebraska Medical Center, Omaha, NE 68198</a:t>
            </a:r>
          </a:p>
          <a:p>
            <a:r>
              <a:rPr lang="en-US" sz="4800" dirty="0">
                <a:cs typeface="Arial" charset="0"/>
              </a:rPr>
              <a:t>Children’s Hospital &amp; Medical Center, Omaha, NE 68114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12761" y="5854890"/>
            <a:ext cx="12344400" cy="10807510"/>
          </a:xfrm>
          <a:prstGeom prst="rect">
            <a:avLst/>
          </a:prstGeom>
          <a:solidFill>
            <a:schemeClr val="bg1"/>
          </a:solidFill>
          <a:ln w="25400">
            <a:solidFill>
              <a:srgbClr val="AD122A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09548" y="17583530"/>
            <a:ext cx="12339677" cy="12311063"/>
          </a:xfrm>
          <a:prstGeom prst="rect">
            <a:avLst/>
          </a:prstGeom>
          <a:solidFill>
            <a:srgbClr val="FFFFFF"/>
          </a:solidFill>
          <a:ln w="25400">
            <a:solidFill>
              <a:srgbClr val="AD122A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809548" y="30573911"/>
            <a:ext cx="12344400" cy="5462325"/>
          </a:xfrm>
          <a:prstGeom prst="rect">
            <a:avLst/>
          </a:prstGeom>
          <a:solidFill>
            <a:srgbClr val="FFFFFF"/>
          </a:solidFill>
          <a:ln w="25400">
            <a:solidFill>
              <a:srgbClr val="AD122A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61" name="TextBox 18"/>
          <p:cNvSpPr txBox="1">
            <a:spLocks noChangeArrowheads="1"/>
          </p:cNvSpPr>
          <p:nvPr/>
        </p:nvSpPr>
        <p:spPr bwMode="auto">
          <a:xfrm>
            <a:off x="1627151" y="7710679"/>
            <a:ext cx="10737850" cy="8710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 err="1">
                <a:cs typeface="Arial" charset="0"/>
              </a:rPr>
              <a:t>Maio</a:t>
            </a:r>
            <a:r>
              <a:rPr lang="en-US" sz="2800" dirty="0">
                <a:cs typeface="Arial" charset="0"/>
              </a:rPr>
              <a:t> tem </a:t>
            </a:r>
            <a:r>
              <a:rPr lang="en-US" sz="2800" dirty="0" err="1">
                <a:cs typeface="Arial" charset="0"/>
              </a:rPr>
              <a:t>hilit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mos</a:t>
            </a:r>
            <a:r>
              <a:rPr lang="en-US" sz="2800" dirty="0">
                <a:cs typeface="Arial" charset="0"/>
              </a:rPr>
              <a:t> rem </a:t>
            </a:r>
            <a:r>
              <a:rPr lang="en-US" sz="2800" dirty="0" err="1">
                <a:cs typeface="Arial" charset="0"/>
              </a:rPr>
              <a:t>quidis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explabore</a:t>
            </a:r>
            <a:r>
              <a:rPr lang="en-US" sz="2800" dirty="0">
                <a:cs typeface="Arial" charset="0"/>
              </a:rPr>
              <a:t>, </a:t>
            </a:r>
            <a:r>
              <a:rPr lang="en-US" sz="2800" dirty="0" err="1">
                <a:cs typeface="Arial" charset="0"/>
              </a:rPr>
              <a:t>adit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endelles</a:t>
            </a:r>
            <a:r>
              <a:rPr lang="en-US" sz="2800" dirty="0">
                <a:cs typeface="Arial" charset="0"/>
              </a:rPr>
              <a:t> sim </a:t>
            </a:r>
            <a:r>
              <a:rPr lang="en-US" sz="2800" dirty="0" err="1">
                <a:cs typeface="Arial" charset="0"/>
              </a:rPr>
              <a:t>ipitae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audipsam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doluptiost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ventet</a:t>
            </a:r>
            <a:r>
              <a:rPr lang="en-US" sz="2800" dirty="0">
                <a:cs typeface="Arial" charset="0"/>
              </a:rPr>
              <a:t> alit </a:t>
            </a:r>
            <a:r>
              <a:rPr lang="en-US" sz="2800" dirty="0" err="1">
                <a:cs typeface="Arial" charset="0"/>
              </a:rPr>
              <a:t>es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experum</a:t>
            </a:r>
            <a:r>
              <a:rPr lang="en-US" sz="2800" dirty="0">
                <a:cs typeface="Arial" charset="0"/>
              </a:rPr>
              <a:t> rem re </a:t>
            </a:r>
            <a:r>
              <a:rPr lang="en-US" sz="2800" dirty="0" err="1">
                <a:cs typeface="Arial" charset="0"/>
              </a:rPr>
              <a:t>quis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necum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ut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aut</a:t>
            </a:r>
            <a:r>
              <a:rPr lang="en-US" sz="2800" dirty="0">
                <a:cs typeface="Arial" charset="0"/>
              </a:rPr>
              <a:t> alit qui con </a:t>
            </a:r>
            <a:r>
              <a:rPr lang="en-US" sz="2800" dirty="0" err="1">
                <a:cs typeface="Arial" charset="0"/>
              </a:rPr>
              <a:t>conse</a:t>
            </a:r>
            <a:r>
              <a:rPr lang="en-US" sz="2800" dirty="0">
                <a:cs typeface="Arial" charset="0"/>
              </a:rPr>
              <a:t> a </a:t>
            </a:r>
            <a:r>
              <a:rPr lang="en-US" sz="2800" dirty="0" err="1">
                <a:cs typeface="Arial" charset="0"/>
              </a:rPr>
              <a:t>nosandant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voloren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istias</a:t>
            </a:r>
            <a:r>
              <a:rPr lang="en-US" sz="2800" dirty="0">
                <a:cs typeface="Arial" charset="0"/>
              </a:rPr>
              <a:t> non repro </a:t>
            </a:r>
            <a:r>
              <a:rPr lang="en-US" sz="2800" dirty="0" err="1">
                <a:cs typeface="Arial" charset="0"/>
              </a:rPr>
              <a:t>moloremqui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utaectatione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pel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eatum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reperfere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vit</a:t>
            </a:r>
            <a:r>
              <a:rPr lang="en-US" sz="2800" dirty="0">
                <a:cs typeface="Arial" charset="0"/>
              </a:rPr>
              <a:t> as </a:t>
            </a:r>
            <a:r>
              <a:rPr lang="en-US" sz="2800" dirty="0" err="1">
                <a:cs typeface="Arial" charset="0"/>
              </a:rPr>
              <a:t>utaero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berferati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andi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quis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doloreiciat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quiati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undipsandi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conem</a:t>
            </a:r>
            <a:r>
              <a:rPr lang="en-US" sz="2800" dirty="0">
                <a:cs typeface="Arial" charset="0"/>
              </a:rPr>
              <a:t>. </a:t>
            </a:r>
            <a:r>
              <a:rPr lang="en-US" sz="2800" dirty="0" err="1">
                <a:cs typeface="Arial" charset="0"/>
              </a:rPr>
              <a:t>Exero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dolo</a:t>
            </a:r>
            <a:r>
              <a:rPr lang="en-US" sz="2800" dirty="0">
                <a:cs typeface="Arial" charset="0"/>
              </a:rPr>
              <a:t> qui </a:t>
            </a:r>
            <a:r>
              <a:rPr lang="en-US" sz="2800" dirty="0" err="1">
                <a:cs typeface="Arial" charset="0"/>
              </a:rPr>
              <a:t>dipsam</a:t>
            </a:r>
            <a:r>
              <a:rPr lang="en-US" sz="2800" dirty="0">
                <a:cs typeface="Arial" charset="0"/>
              </a:rPr>
              <a:t>, </a:t>
            </a:r>
            <a:r>
              <a:rPr lang="en-US" sz="2800" dirty="0" err="1">
                <a:cs typeface="Arial" charset="0"/>
              </a:rPr>
              <a:t>sapersp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ereium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quia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aut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idelentiae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nullendae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exped</a:t>
            </a:r>
            <a:r>
              <a:rPr lang="en-US" sz="2800" dirty="0">
                <a:cs typeface="Arial" charset="0"/>
              </a:rPr>
              <a:t> et </a:t>
            </a:r>
            <a:r>
              <a:rPr lang="en-US" sz="2800" dirty="0" err="1">
                <a:cs typeface="Arial" charset="0"/>
              </a:rPr>
              <a:t>et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ommolupta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volupti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volupis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suntion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sequati</a:t>
            </a:r>
            <a:r>
              <a:rPr lang="en-US" sz="2800" dirty="0">
                <a:cs typeface="Arial" charset="0"/>
              </a:rPr>
              <a:t> non </a:t>
            </a:r>
            <a:r>
              <a:rPr lang="en-US" sz="2800" dirty="0" err="1">
                <a:cs typeface="Arial" charset="0"/>
              </a:rPr>
              <a:t>nume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conserit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porporro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doloren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ihiliquo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omnienda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dolupta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doluptat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offictae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preseratur</a:t>
            </a:r>
            <a:r>
              <a:rPr lang="en-US" sz="2800" dirty="0">
                <a:cs typeface="Arial" charset="0"/>
              </a:rPr>
              <a:t>? Cab </a:t>
            </a:r>
            <a:r>
              <a:rPr lang="en-US" sz="2800" dirty="0" err="1">
                <a:cs typeface="Arial" charset="0"/>
              </a:rPr>
              <a:t>illum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vellore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ntiunt.Ehendic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tatiam</a:t>
            </a:r>
            <a:r>
              <a:rPr lang="en-US" sz="2800" dirty="0">
                <a:cs typeface="Arial" charset="0"/>
              </a:rPr>
              <a:t> vent lab in </a:t>
            </a:r>
            <a:r>
              <a:rPr lang="en-US" sz="2800" dirty="0" err="1">
                <a:cs typeface="Arial" charset="0"/>
              </a:rPr>
              <a:t>prepellam</a:t>
            </a:r>
            <a:r>
              <a:rPr lang="en-US" sz="2800" dirty="0">
                <a:cs typeface="Arial" charset="0"/>
              </a:rPr>
              <a:t> de </a:t>
            </a:r>
            <a:r>
              <a:rPr lang="en-US" sz="2800" dirty="0" err="1">
                <a:cs typeface="Arial" charset="0"/>
              </a:rPr>
              <a:t>odisi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inus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ipsam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harit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audionecti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cupienimil</a:t>
            </a:r>
            <a:r>
              <a:rPr lang="en-US" sz="2800" dirty="0">
                <a:cs typeface="Arial" charset="0"/>
              </a:rPr>
              <a:t> ex </a:t>
            </a:r>
            <a:r>
              <a:rPr lang="en-US" sz="2800" dirty="0" err="1">
                <a:cs typeface="Arial" charset="0"/>
              </a:rPr>
              <a:t>eos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mo</a:t>
            </a:r>
            <a:r>
              <a:rPr lang="en-US" sz="2800" dirty="0">
                <a:cs typeface="Arial" charset="0"/>
              </a:rPr>
              <a:t> que la dolor </a:t>
            </a:r>
            <a:r>
              <a:rPr lang="en-US" sz="2800" dirty="0" err="1">
                <a:cs typeface="Arial" charset="0"/>
              </a:rPr>
              <a:t>reped</a:t>
            </a:r>
            <a:r>
              <a:rPr lang="en-US" sz="2800" dirty="0">
                <a:cs typeface="Arial" charset="0"/>
              </a:rPr>
              <a:t> qui </a:t>
            </a:r>
            <a:r>
              <a:rPr lang="en-US" sz="2800" dirty="0" err="1">
                <a:cs typeface="Arial" charset="0"/>
              </a:rPr>
              <a:t>incilit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atquam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escitae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ruptat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eveliam</a:t>
            </a:r>
            <a:r>
              <a:rPr lang="en-US" sz="2800" dirty="0">
                <a:cs typeface="Arial" charset="0"/>
              </a:rPr>
              <a:t> rem </a:t>
            </a:r>
            <a:r>
              <a:rPr lang="en-US" sz="2800" dirty="0" err="1">
                <a:cs typeface="Arial" charset="0"/>
              </a:rPr>
              <a:t>litassimus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iusae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atem</a:t>
            </a:r>
            <a:r>
              <a:rPr lang="en-US" sz="2800" dirty="0">
                <a:cs typeface="Arial" charset="0"/>
              </a:rPr>
              <a:t> quo </a:t>
            </a:r>
            <a:r>
              <a:rPr lang="en-US" sz="2800" dirty="0" err="1">
                <a:cs typeface="Arial" charset="0"/>
              </a:rPr>
              <a:t>coreper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rumqui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verrum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sed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quidesto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explige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ndundan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ditiorr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orerias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aliqui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nimilia</a:t>
            </a:r>
            <a:r>
              <a:rPr lang="en-US" sz="2800" dirty="0">
                <a:cs typeface="Arial" charset="0"/>
              </a:rPr>
              <a:t> dicit que </a:t>
            </a:r>
            <a:r>
              <a:rPr lang="en-US" sz="2800" dirty="0" err="1">
                <a:cs typeface="Arial" charset="0"/>
              </a:rPr>
              <a:t>num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endit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rerchitatur</a:t>
            </a:r>
            <a:r>
              <a:rPr lang="en-US" sz="2800" dirty="0">
                <a:cs typeface="Arial" charset="0"/>
              </a:rPr>
              <a:t> re, </a:t>
            </a:r>
            <a:r>
              <a:rPr lang="en-US" sz="2800" dirty="0" err="1">
                <a:cs typeface="Arial" charset="0"/>
              </a:rPr>
              <a:t>sunt</a:t>
            </a:r>
            <a:r>
              <a:rPr lang="en-US" sz="2800" dirty="0">
                <a:cs typeface="Arial" charset="0"/>
              </a:rPr>
              <a:t>, non ne </a:t>
            </a:r>
            <a:r>
              <a:rPr lang="en-US" sz="2800" dirty="0" err="1">
                <a:cs typeface="Arial" charset="0"/>
              </a:rPr>
              <a:t>nobitium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dunt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quoditia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nistiosant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rempore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volor</a:t>
            </a:r>
            <a:r>
              <a:rPr lang="en-US" sz="2800" dirty="0">
                <a:cs typeface="Arial" charset="0"/>
              </a:rPr>
              <a:t> as alit </a:t>
            </a:r>
            <a:r>
              <a:rPr lang="en-US" sz="2800" dirty="0" err="1">
                <a:cs typeface="Arial" charset="0"/>
              </a:rPr>
              <a:t>reptat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dit</a:t>
            </a:r>
            <a:r>
              <a:rPr lang="en-US" sz="2800" dirty="0">
                <a:cs typeface="Arial" charset="0"/>
              </a:rPr>
              <a:t> et que </a:t>
            </a:r>
            <a:r>
              <a:rPr lang="en-US" sz="2800" dirty="0" err="1">
                <a:cs typeface="Arial" charset="0"/>
              </a:rPr>
              <a:t>nonecepudam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aliqui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duntiis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estis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asperspist</a:t>
            </a:r>
            <a:r>
              <a:rPr lang="en-US" sz="2800" dirty="0">
                <a:cs typeface="Arial" charset="0"/>
              </a:rPr>
              <a:t>, </a:t>
            </a:r>
            <a:r>
              <a:rPr lang="en-US" sz="2800" dirty="0" err="1">
                <a:cs typeface="Arial" charset="0"/>
              </a:rPr>
              <a:t>ea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nossum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vendiae</a:t>
            </a:r>
            <a:r>
              <a:rPr lang="en-US" sz="2800" dirty="0">
                <a:cs typeface="Arial" charset="0"/>
              </a:rPr>
              <a:t> plat. </a:t>
            </a:r>
            <a:r>
              <a:rPr lang="en-US" sz="2800" dirty="0" err="1">
                <a:cs typeface="Arial" charset="0"/>
              </a:rPr>
              <a:t>ditiorr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orerias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aliqui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nimilia</a:t>
            </a:r>
            <a:r>
              <a:rPr lang="en-US" sz="2800" dirty="0">
                <a:cs typeface="Arial" charset="0"/>
              </a:rPr>
              <a:t> dicit que </a:t>
            </a:r>
            <a:r>
              <a:rPr lang="en-US" sz="2800" dirty="0" err="1">
                <a:cs typeface="Arial" charset="0"/>
              </a:rPr>
              <a:t>num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endit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rerchitatur</a:t>
            </a:r>
            <a:r>
              <a:rPr lang="en-US" sz="2800" dirty="0">
                <a:cs typeface="Arial" charset="0"/>
              </a:rPr>
              <a:t> re, </a:t>
            </a:r>
            <a:r>
              <a:rPr lang="en-US" sz="2800" dirty="0" err="1">
                <a:cs typeface="Arial" charset="0"/>
              </a:rPr>
              <a:t>sunt</a:t>
            </a:r>
            <a:r>
              <a:rPr lang="en-US" sz="2800" dirty="0">
                <a:cs typeface="Arial" charset="0"/>
              </a:rPr>
              <a:t>, non ne </a:t>
            </a:r>
            <a:r>
              <a:rPr lang="en-US" sz="2800" dirty="0" err="1">
                <a:cs typeface="Arial" charset="0"/>
              </a:rPr>
              <a:t>nobitium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dunt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quoditia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nistiosant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rempore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volor</a:t>
            </a:r>
            <a:r>
              <a:rPr lang="en-US" sz="2800" dirty="0">
                <a:cs typeface="Arial" charset="0"/>
              </a:rPr>
              <a:t> as alit </a:t>
            </a:r>
            <a:r>
              <a:rPr lang="en-US" sz="2800" dirty="0" err="1">
                <a:cs typeface="Arial" charset="0"/>
              </a:rPr>
              <a:t>reptat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dit</a:t>
            </a:r>
            <a:r>
              <a:rPr lang="en-US" sz="2800" dirty="0">
                <a:cs typeface="Arial" charset="0"/>
              </a:rPr>
              <a:t> et </a:t>
            </a:r>
            <a:r>
              <a:rPr lang="en-US" sz="2800" dirty="0" err="1">
                <a:cs typeface="Arial" charset="0"/>
              </a:rPr>
              <a:t>qdoluptiost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ventet</a:t>
            </a:r>
            <a:r>
              <a:rPr lang="en-US" sz="2800" dirty="0">
                <a:cs typeface="Arial" charset="0"/>
              </a:rPr>
              <a:t> alit </a:t>
            </a:r>
            <a:r>
              <a:rPr lang="en-US" sz="2800" dirty="0" err="1">
                <a:cs typeface="Arial" charset="0"/>
              </a:rPr>
              <a:t>es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experum</a:t>
            </a:r>
            <a:r>
              <a:rPr lang="en-US" sz="2800" dirty="0">
                <a:cs typeface="Arial" charset="0"/>
              </a:rPr>
              <a:t> rem re </a:t>
            </a:r>
            <a:r>
              <a:rPr lang="en-US" sz="2800" dirty="0" err="1">
                <a:cs typeface="Arial" charset="0"/>
              </a:rPr>
              <a:t>quis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necum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ut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aut</a:t>
            </a:r>
            <a:r>
              <a:rPr lang="en-US" sz="2800" dirty="0">
                <a:cs typeface="Arial" charset="0"/>
              </a:rPr>
              <a:t> alit qui con</a:t>
            </a:r>
          </a:p>
        </p:txBody>
      </p:sp>
      <p:sp>
        <p:nvSpPr>
          <p:cNvPr id="2062" name="TextBox 19"/>
          <p:cNvSpPr txBox="1">
            <a:spLocks noChangeArrowheads="1"/>
          </p:cNvSpPr>
          <p:nvPr/>
        </p:nvSpPr>
        <p:spPr bwMode="auto">
          <a:xfrm>
            <a:off x="1720812" y="18262848"/>
            <a:ext cx="1073505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6000" dirty="0">
                <a:solidFill>
                  <a:srgbClr val="AD122A"/>
                </a:solidFill>
                <a:cs typeface="Arial" charset="0"/>
              </a:rPr>
              <a:t>Scientific subtitle goes here</a:t>
            </a:r>
          </a:p>
        </p:txBody>
      </p:sp>
      <p:sp>
        <p:nvSpPr>
          <p:cNvPr id="2063" name="TextBox 21"/>
          <p:cNvSpPr txBox="1">
            <a:spLocks noChangeArrowheads="1"/>
          </p:cNvSpPr>
          <p:nvPr/>
        </p:nvSpPr>
        <p:spPr bwMode="auto">
          <a:xfrm>
            <a:off x="1630326" y="24207070"/>
            <a:ext cx="10735056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Maio</a:t>
            </a:r>
            <a:r>
              <a:rPr lang="en-US" sz="28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tem </a:t>
            </a:r>
            <a:r>
              <a:rPr lang="en-US" sz="28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hilit</a:t>
            </a:r>
            <a:r>
              <a:rPr lang="en-US" sz="28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</a:t>
            </a:r>
            <a:r>
              <a:rPr lang="en-US" sz="28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mos</a:t>
            </a:r>
            <a:r>
              <a:rPr lang="en-US" sz="28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rem </a:t>
            </a:r>
            <a:r>
              <a:rPr lang="en-US" sz="28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quidis</a:t>
            </a:r>
            <a:r>
              <a:rPr lang="en-US" sz="28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</a:t>
            </a:r>
            <a:r>
              <a:rPr lang="en-US" sz="28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explabore</a:t>
            </a:r>
            <a:r>
              <a:rPr lang="en-US" sz="28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, </a:t>
            </a:r>
            <a:r>
              <a:rPr lang="en-US" sz="28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adit</a:t>
            </a:r>
            <a:r>
              <a:rPr lang="en-US" sz="28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</a:t>
            </a:r>
            <a:r>
              <a:rPr lang="en-US" sz="28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endelles</a:t>
            </a:r>
            <a:r>
              <a:rPr lang="en-US" sz="28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</a:t>
            </a:r>
            <a:r>
              <a:rPr lang="en-US" sz="28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sim</a:t>
            </a:r>
            <a:r>
              <a:rPr lang="en-US" sz="28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</a:t>
            </a:r>
            <a:r>
              <a:rPr lang="en-US" sz="28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ipitae</a:t>
            </a:r>
            <a:r>
              <a:rPr lang="en-US" sz="28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</a:t>
            </a:r>
            <a:r>
              <a:rPr lang="en-US" sz="2800" dirty="0" err="1">
                <a:solidFill>
                  <a:srgbClr val="AD122A"/>
                </a:solidFill>
                <a:latin typeface="Arial Bold" charset="0"/>
                <a:cs typeface="Arial Bold" charset="0"/>
              </a:rPr>
              <a:t>audipsam</a:t>
            </a:r>
            <a:r>
              <a:rPr lang="en-US" sz="2800" dirty="0">
                <a:solidFill>
                  <a:srgbClr val="AD122A"/>
                </a:solidFill>
                <a:latin typeface="Arial Bold" charset="0"/>
                <a:cs typeface="Arial Bold" charset="0"/>
              </a:rPr>
              <a:t> </a:t>
            </a:r>
            <a:r>
              <a:rPr lang="en-US" sz="2800" dirty="0" err="1">
                <a:cs typeface="Arial" charset="0"/>
              </a:rPr>
              <a:t>doluptiost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ventet</a:t>
            </a:r>
            <a:r>
              <a:rPr lang="en-US" sz="2800" dirty="0">
                <a:cs typeface="Arial" charset="0"/>
              </a:rPr>
              <a:t> alit </a:t>
            </a:r>
            <a:r>
              <a:rPr lang="en-US" sz="2800" dirty="0" err="1">
                <a:cs typeface="Arial" charset="0"/>
              </a:rPr>
              <a:t>es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experum</a:t>
            </a:r>
            <a:r>
              <a:rPr lang="en-US" sz="2800" dirty="0">
                <a:cs typeface="Arial" charset="0"/>
              </a:rPr>
              <a:t> rem re </a:t>
            </a:r>
            <a:r>
              <a:rPr lang="en-US" sz="2800" dirty="0" err="1">
                <a:cs typeface="Arial" charset="0"/>
              </a:rPr>
              <a:t>quis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necum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ut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aut</a:t>
            </a:r>
            <a:r>
              <a:rPr lang="en-US" sz="2800" dirty="0">
                <a:cs typeface="Arial" charset="0"/>
              </a:rPr>
              <a:t> alit qui con </a:t>
            </a:r>
            <a:r>
              <a:rPr lang="en-US" sz="2800" dirty="0" err="1">
                <a:cs typeface="Arial" charset="0"/>
              </a:rPr>
              <a:t>conse</a:t>
            </a:r>
            <a:r>
              <a:rPr lang="en-US" sz="2800" dirty="0">
                <a:cs typeface="Arial" charset="0"/>
              </a:rPr>
              <a:t> a </a:t>
            </a:r>
            <a:r>
              <a:rPr lang="en-US" sz="2800" dirty="0" err="1">
                <a:cs typeface="Arial" charset="0"/>
              </a:rPr>
              <a:t>nosandant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voloren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istias</a:t>
            </a:r>
            <a:r>
              <a:rPr lang="en-US" sz="2800" dirty="0">
                <a:cs typeface="Arial" charset="0"/>
              </a:rPr>
              <a:t> non repro </a:t>
            </a:r>
            <a:r>
              <a:rPr lang="en-US" sz="2800" dirty="0" err="1">
                <a:cs typeface="Arial" charset="0"/>
              </a:rPr>
              <a:t>moloremqui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utaectatione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pel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eatum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reperfere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vit</a:t>
            </a:r>
            <a:r>
              <a:rPr lang="en-US" sz="2800" dirty="0">
                <a:cs typeface="Arial" charset="0"/>
              </a:rPr>
              <a:t> as </a:t>
            </a:r>
            <a:r>
              <a:rPr lang="en-US" sz="2800" dirty="0" err="1">
                <a:cs typeface="Arial" charset="0"/>
              </a:rPr>
              <a:t>utaero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berferati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andi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quis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doloreiciat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quiati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undipsandi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conem</a:t>
            </a:r>
            <a:r>
              <a:rPr lang="en-US" sz="2800" dirty="0">
                <a:cs typeface="Arial" charset="0"/>
              </a:rPr>
              <a:t>. </a:t>
            </a:r>
            <a:r>
              <a:rPr lang="en-US" sz="2800" dirty="0" err="1">
                <a:cs typeface="Arial" charset="0"/>
              </a:rPr>
              <a:t>Exero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dolo</a:t>
            </a:r>
            <a:r>
              <a:rPr lang="en-US" sz="2800" dirty="0">
                <a:cs typeface="Arial" charset="0"/>
              </a:rPr>
              <a:t> qui </a:t>
            </a:r>
            <a:r>
              <a:rPr lang="en-US" sz="2800" dirty="0" err="1">
                <a:cs typeface="Arial" charset="0"/>
              </a:rPr>
              <a:t>dipsam</a:t>
            </a:r>
            <a:r>
              <a:rPr lang="en-US" sz="2800" dirty="0">
                <a:cs typeface="Arial" charset="0"/>
              </a:rPr>
              <a:t>, </a:t>
            </a:r>
            <a:r>
              <a:rPr lang="en-US" sz="2800" dirty="0" err="1">
                <a:cs typeface="Arial" charset="0"/>
              </a:rPr>
              <a:t>sapersp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ereium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quia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aut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idelentiae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nullendae</a:t>
            </a:r>
            <a:r>
              <a:rPr lang="en-US" sz="2800" dirty="0">
                <a:cs typeface="Arial" charset="0"/>
              </a:rPr>
              <a:t> </a:t>
            </a:r>
          </a:p>
          <a:p>
            <a:r>
              <a:rPr lang="en-US" sz="2800" dirty="0" err="1">
                <a:cs typeface="Arial" charset="0"/>
              </a:rPr>
              <a:t>nis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exped</a:t>
            </a:r>
            <a:r>
              <a:rPr lang="en-US" sz="2800" dirty="0">
                <a:cs typeface="Arial" charset="0"/>
              </a:rPr>
              <a:t> et et </a:t>
            </a:r>
            <a:r>
              <a:rPr lang="en-US" sz="2800" dirty="0" err="1">
                <a:cs typeface="Arial" charset="0"/>
              </a:rPr>
              <a:t>ommolupta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volupti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volupis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suntion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sequati</a:t>
            </a:r>
            <a:r>
              <a:rPr lang="en-US" sz="2800" dirty="0">
                <a:cs typeface="Arial" charset="0"/>
              </a:rPr>
              <a:t> non </a:t>
            </a:r>
            <a:r>
              <a:rPr lang="en-US" sz="2800" dirty="0" err="1">
                <a:cs typeface="Arial" charset="0"/>
              </a:rPr>
              <a:t>nume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conserit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porporro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doloren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ihiliquo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omnienda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dolupta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doluptat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offictae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preseratur?Cab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illum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vellore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ntiunt.Ehendic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tatiam</a:t>
            </a:r>
            <a:r>
              <a:rPr lang="en-US" sz="2800" dirty="0">
                <a:cs typeface="Arial" charset="0"/>
              </a:rPr>
              <a:t> vent lab in </a:t>
            </a:r>
            <a:r>
              <a:rPr lang="en-US" sz="2800" dirty="0" err="1">
                <a:cs typeface="Arial" charset="0"/>
              </a:rPr>
              <a:t>prepellam</a:t>
            </a:r>
            <a:r>
              <a:rPr lang="en-US" sz="2800" dirty="0">
                <a:cs typeface="Arial" charset="0"/>
              </a:rPr>
              <a:t> de </a:t>
            </a:r>
            <a:r>
              <a:rPr lang="en-US" sz="2800" dirty="0" err="1">
                <a:cs typeface="Arial" charset="0"/>
              </a:rPr>
              <a:t>odisi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duntiis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estis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asperspist</a:t>
            </a:r>
            <a:r>
              <a:rPr lang="en-US" sz="2800" dirty="0">
                <a:cs typeface="Arial" charset="0"/>
              </a:rPr>
              <a:t>, </a:t>
            </a:r>
            <a:r>
              <a:rPr lang="en-US" sz="2800" dirty="0" err="1">
                <a:cs typeface="Arial" charset="0"/>
              </a:rPr>
              <a:t>ea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nossum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vendiae</a:t>
            </a:r>
            <a:r>
              <a:rPr lang="en-US" sz="2800" dirty="0">
                <a:cs typeface="Arial" charset="0"/>
              </a:rPr>
              <a:t> plat.</a:t>
            </a:r>
          </a:p>
        </p:txBody>
      </p:sp>
      <p:sp>
        <p:nvSpPr>
          <p:cNvPr id="2069" name="TextBox 34"/>
          <p:cNvSpPr txBox="1">
            <a:spLocks noChangeArrowheads="1"/>
          </p:cNvSpPr>
          <p:nvPr/>
        </p:nvSpPr>
        <p:spPr bwMode="auto">
          <a:xfrm>
            <a:off x="1720811" y="31027210"/>
            <a:ext cx="1073505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6000" dirty="0">
                <a:solidFill>
                  <a:srgbClr val="AD122A"/>
                </a:solidFill>
                <a:cs typeface="Arial" charset="0"/>
              </a:rPr>
              <a:t>Conclusion</a:t>
            </a:r>
          </a:p>
        </p:txBody>
      </p:sp>
      <p:sp>
        <p:nvSpPr>
          <p:cNvPr id="2070" name="TextBox 35"/>
          <p:cNvSpPr txBox="1">
            <a:spLocks noChangeArrowheads="1"/>
          </p:cNvSpPr>
          <p:nvPr/>
        </p:nvSpPr>
        <p:spPr bwMode="auto">
          <a:xfrm>
            <a:off x="1720812" y="32325787"/>
            <a:ext cx="10735056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cs typeface="Arial" charset="0"/>
              </a:rPr>
              <a:t>- </a:t>
            </a:r>
            <a:r>
              <a:rPr lang="en-US" sz="2800" dirty="0" err="1">
                <a:cs typeface="Arial" charset="0"/>
              </a:rPr>
              <a:t>nis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exped</a:t>
            </a:r>
            <a:r>
              <a:rPr lang="en-US" sz="2800" dirty="0">
                <a:cs typeface="Arial" charset="0"/>
              </a:rPr>
              <a:t> et </a:t>
            </a:r>
            <a:r>
              <a:rPr lang="en-US" sz="2800" dirty="0" err="1">
                <a:cs typeface="Arial" charset="0"/>
              </a:rPr>
              <a:t>et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ommolupta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volupti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volupis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suntion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sequati</a:t>
            </a:r>
            <a:r>
              <a:rPr lang="en-US" sz="2800" dirty="0">
                <a:cs typeface="Arial" charset="0"/>
              </a:rPr>
              <a:t> non </a:t>
            </a:r>
            <a:r>
              <a:rPr lang="en-US" sz="2800" dirty="0" err="1">
                <a:cs typeface="Arial" charset="0"/>
              </a:rPr>
              <a:t>conserit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porporro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doloren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ihiliquo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omnienda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dolupta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doluptat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offictae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preseratur?Cab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illum</a:t>
            </a:r>
            <a:endParaRPr lang="en-US" sz="2800" dirty="0">
              <a:cs typeface="Arial" charset="0"/>
            </a:endParaRPr>
          </a:p>
          <a:p>
            <a:r>
              <a:rPr lang="en-US" sz="2800" dirty="0">
                <a:cs typeface="Arial" charset="0"/>
              </a:rPr>
              <a:t>-lab in </a:t>
            </a:r>
            <a:r>
              <a:rPr lang="en-US" sz="2800" dirty="0" err="1">
                <a:cs typeface="Arial" charset="0"/>
              </a:rPr>
              <a:t>prepellam</a:t>
            </a:r>
            <a:r>
              <a:rPr lang="en-US" sz="2800" dirty="0">
                <a:cs typeface="Arial" charset="0"/>
              </a:rPr>
              <a:t> de </a:t>
            </a:r>
            <a:r>
              <a:rPr lang="en-US" sz="2800" dirty="0" err="1">
                <a:cs typeface="Arial" charset="0"/>
              </a:rPr>
              <a:t>odisi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inus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ipsam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harit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audionecti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cupienimil</a:t>
            </a:r>
            <a:r>
              <a:rPr lang="en-US" sz="2800" dirty="0">
                <a:cs typeface="Arial" charset="0"/>
              </a:rPr>
              <a:t> ex </a:t>
            </a:r>
            <a:r>
              <a:rPr lang="en-US" sz="2800" dirty="0" err="1">
                <a:cs typeface="Arial" charset="0"/>
              </a:rPr>
              <a:t>eos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mo</a:t>
            </a:r>
            <a:r>
              <a:rPr lang="en-US" sz="2800" dirty="0">
                <a:cs typeface="Arial" charset="0"/>
              </a:rPr>
              <a:t> que la dolor </a:t>
            </a:r>
            <a:r>
              <a:rPr lang="en-US" sz="2800" dirty="0" err="1">
                <a:cs typeface="Arial" charset="0"/>
              </a:rPr>
              <a:t>reped</a:t>
            </a:r>
            <a:r>
              <a:rPr lang="en-US" sz="2800" dirty="0">
                <a:cs typeface="Arial" charset="0"/>
              </a:rPr>
              <a:t> qui </a:t>
            </a:r>
            <a:r>
              <a:rPr lang="en-US" sz="2800" dirty="0" err="1">
                <a:cs typeface="Arial" charset="0"/>
              </a:rPr>
              <a:t>incilit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atquam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escitae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ruptat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eveliam</a:t>
            </a:r>
            <a:r>
              <a:rPr lang="en-US" sz="2800" dirty="0">
                <a:cs typeface="Arial" charset="0"/>
              </a:rPr>
              <a:t> -</a:t>
            </a:r>
            <a:r>
              <a:rPr lang="en-US" sz="2800" dirty="0" err="1">
                <a:cs typeface="Arial" charset="0"/>
              </a:rPr>
              <a:t>quidesto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explige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ndundan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ditiorr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orerias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aliqui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nimilia</a:t>
            </a:r>
            <a:r>
              <a:rPr lang="en-US" sz="2800" dirty="0">
                <a:cs typeface="Arial" charset="0"/>
              </a:rPr>
              <a:t> dicit que n</a:t>
            </a:r>
          </a:p>
          <a:p>
            <a:r>
              <a:rPr lang="en-US" sz="2800" dirty="0">
                <a:cs typeface="Arial" charset="0"/>
              </a:rPr>
              <a:t>- </a:t>
            </a:r>
            <a:r>
              <a:rPr lang="en-US" sz="2800" dirty="0" err="1">
                <a:cs typeface="Arial" charset="0"/>
              </a:rPr>
              <a:t>nis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exped</a:t>
            </a:r>
            <a:r>
              <a:rPr lang="en-US" sz="2800" dirty="0">
                <a:cs typeface="Arial" charset="0"/>
              </a:rPr>
              <a:t> et </a:t>
            </a:r>
            <a:r>
              <a:rPr lang="en-US" sz="2800" dirty="0" err="1">
                <a:cs typeface="Arial" charset="0"/>
              </a:rPr>
              <a:t>et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ommolupta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volupti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volupis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suntion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sequati</a:t>
            </a:r>
            <a:r>
              <a:rPr lang="en-US" sz="2800" dirty="0">
                <a:cs typeface="Arial" charset="0"/>
              </a:rPr>
              <a:t> non </a:t>
            </a:r>
          </a:p>
        </p:txBody>
      </p:sp>
      <p:sp>
        <p:nvSpPr>
          <p:cNvPr id="2074" name="TextBox 42"/>
          <p:cNvSpPr txBox="1">
            <a:spLocks noChangeArrowheads="1"/>
          </p:cNvSpPr>
          <p:nvPr/>
        </p:nvSpPr>
        <p:spPr bwMode="auto">
          <a:xfrm>
            <a:off x="1662075" y="6180327"/>
            <a:ext cx="107029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6000" dirty="0">
                <a:solidFill>
                  <a:srgbClr val="AD122A"/>
                </a:solidFill>
                <a:cs typeface="Arial" charset="0"/>
              </a:rPr>
              <a:t>ABSTRACT</a:t>
            </a:r>
          </a:p>
        </p:txBody>
      </p:sp>
      <p:pic>
        <p:nvPicPr>
          <p:cNvPr id="2075" name="Picture 44" descr="istockphoto_309782-dna-muta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51" y="19827157"/>
            <a:ext cx="10744200" cy="381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19767917" y="491980"/>
            <a:ext cx="0" cy="4233672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14071637" y="5851715"/>
            <a:ext cx="12344400" cy="10807510"/>
          </a:xfrm>
          <a:prstGeom prst="rect">
            <a:avLst/>
          </a:prstGeom>
          <a:solidFill>
            <a:schemeClr val="bg1"/>
          </a:solidFill>
          <a:ln w="25400">
            <a:solidFill>
              <a:srgbClr val="AD122A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4068424" y="25307954"/>
            <a:ext cx="12339677" cy="4583464"/>
          </a:xfrm>
          <a:prstGeom prst="rect">
            <a:avLst/>
          </a:prstGeom>
          <a:solidFill>
            <a:srgbClr val="FFFFFF"/>
          </a:solidFill>
          <a:ln w="25400">
            <a:solidFill>
              <a:srgbClr val="AD122A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4068424" y="30570736"/>
            <a:ext cx="12344400" cy="5465499"/>
          </a:xfrm>
          <a:prstGeom prst="rect">
            <a:avLst/>
          </a:prstGeom>
          <a:solidFill>
            <a:srgbClr val="FFFFFF"/>
          </a:solidFill>
          <a:ln w="25400">
            <a:solidFill>
              <a:srgbClr val="AD122A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TextBox 18"/>
          <p:cNvSpPr txBox="1">
            <a:spLocks noChangeArrowheads="1"/>
          </p:cNvSpPr>
          <p:nvPr/>
        </p:nvSpPr>
        <p:spPr bwMode="auto">
          <a:xfrm>
            <a:off x="14886027" y="7707504"/>
            <a:ext cx="1073785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 err="1">
                <a:cs typeface="Arial" charset="0"/>
              </a:rPr>
              <a:t>Maio</a:t>
            </a:r>
            <a:r>
              <a:rPr lang="en-US" sz="2800" dirty="0">
                <a:cs typeface="Arial" charset="0"/>
              </a:rPr>
              <a:t> tem </a:t>
            </a:r>
            <a:r>
              <a:rPr lang="en-US" sz="2800" dirty="0" err="1">
                <a:cs typeface="Arial" charset="0"/>
              </a:rPr>
              <a:t>hilit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mos</a:t>
            </a:r>
            <a:r>
              <a:rPr lang="en-US" sz="2800" dirty="0">
                <a:cs typeface="Arial" charset="0"/>
              </a:rPr>
              <a:t> rem </a:t>
            </a:r>
            <a:r>
              <a:rPr lang="en-US" sz="2800" dirty="0" err="1">
                <a:cs typeface="Arial" charset="0"/>
              </a:rPr>
              <a:t>quidis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explabore</a:t>
            </a:r>
            <a:r>
              <a:rPr lang="en-US" sz="2800" dirty="0">
                <a:cs typeface="Arial" charset="0"/>
              </a:rPr>
              <a:t>, </a:t>
            </a:r>
            <a:r>
              <a:rPr lang="en-US" sz="2800" dirty="0" err="1">
                <a:cs typeface="Arial" charset="0"/>
              </a:rPr>
              <a:t>adit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endelles</a:t>
            </a:r>
            <a:r>
              <a:rPr lang="en-US" sz="2800" dirty="0">
                <a:cs typeface="Arial" charset="0"/>
              </a:rPr>
              <a:t> sim </a:t>
            </a:r>
            <a:r>
              <a:rPr lang="en-US" sz="2800" dirty="0" err="1">
                <a:cs typeface="Arial" charset="0"/>
              </a:rPr>
              <a:t>ipitae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audipsam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doluptiost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ventet</a:t>
            </a:r>
            <a:r>
              <a:rPr lang="en-US" sz="2800" dirty="0">
                <a:cs typeface="Arial" charset="0"/>
              </a:rPr>
              <a:t> alit </a:t>
            </a:r>
            <a:r>
              <a:rPr lang="en-US" sz="2800" dirty="0" err="1">
                <a:cs typeface="Arial" charset="0"/>
              </a:rPr>
              <a:t>es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experum</a:t>
            </a:r>
            <a:r>
              <a:rPr lang="en-US" sz="2800" dirty="0">
                <a:cs typeface="Arial" charset="0"/>
              </a:rPr>
              <a:t> rem re </a:t>
            </a:r>
            <a:r>
              <a:rPr lang="en-US" sz="2800" dirty="0" err="1">
                <a:cs typeface="Arial" charset="0"/>
              </a:rPr>
              <a:t>quis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necum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ut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aut</a:t>
            </a:r>
            <a:r>
              <a:rPr lang="en-US" sz="2800" dirty="0">
                <a:cs typeface="Arial" charset="0"/>
              </a:rPr>
              <a:t> alit qui con </a:t>
            </a:r>
            <a:r>
              <a:rPr lang="en-US" sz="2800" dirty="0" err="1">
                <a:cs typeface="Arial" charset="0"/>
              </a:rPr>
              <a:t>conse</a:t>
            </a:r>
            <a:r>
              <a:rPr lang="en-US" sz="2800" dirty="0">
                <a:cs typeface="Arial" charset="0"/>
              </a:rPr>
              <a:t> a </a:t>
            </a:r>
            <a:r>
              <a:rPr lang="en-US" sz="2800" dirty="0" err="1">
                <a:cs typeface="Arial" charset="0"/>
              </a:rPr>
              <a:t>nosandant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voloren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istias</a:t>
            </a:r>
            <a:r>
              <a:rPr lang="en-US" sz="2800" dirty="0">
                <a:cs typeface="Arial" charset="0"/>
              </a:rPr>
              <a:t> non repro </a:t>
            </a:r>
            <a:r>
              <a:rPr lang="en-US" sz="2800" dirty="0" err="1">
                <a:cs typeface="Arial" charset="0"/>
              </a:rPr>
              <a:t>moloremqui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utaectatione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pel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eatum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reperfere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vit</a:t>
            </a:r>
            <a:r>
              <a:rPr lang="en-US" sz="2800" dirty="0">
                <a:cs typeface="Arial" charset="0"/>
              </a:rPr>
              <a:t> as </a:t>
            </a:r>
            <a:r>
              <a:rPr lang="en-US" sz="2800" dirty="0" err="1">
                <a:cs typeface="Arial" charset="0"/>
              </a:rPr>
              <a:t>utaero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berferati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andi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quis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doloreiciat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quiati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undipsandi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conem</a:t>
            </a:r>
            <a:r>
              <a:rPr lang="en-US" sz="2800" dirty="0">
                <a:cs typeface="Arial" charset="0"/>
              </a:rPr>
              <a:t>. </a:t>
            </a:r>
            <a:r>
              <a:rPr lang="en-US" sz="2800" dirty="0" err="1">
                <a:cs typeface="Arial" charset="0"/>
              </a:rPr>
              <a:t>Exero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dolo</a:t>
            </a:r>
            <a:r>
              <a:rPr lang="en-US" sz="2800" dirty="0">
                <a:cs typeface="Arial" charset="0"/>
              </a:rPr>
              <a:t> qui </a:t>
            </a:r>
            <a:r>
              <a:rPr lang="en-US" sz="2800" dirty="0" err="1">
                <a:cs typeface="Arial" charset="0"/>
              </a:rPr>
              <a:t>dipsam</a:t>
            </a:r>
            <a:r>
              <a:rPr lang="en-US" sz="2800" dirty="0">
                <a:cs typeface="Arial" charset="0"/>
              </a:rPr>
              <a:t>, </a:t>
            </a:r>
            <a:r>
              <a:rPr lang="en-US" sz="2800" dirty="0" err="1">
                <a:cs typeface="Arial" charset="0"/>
              </a:rPr>
              <a:t>sapersp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ereium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quia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aut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idelentiae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nullendae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exped</a:t>
            </a:r>
            <a:r>
              <a:rPr lang="en-US" sz="2800" dirty="0">
                <a:cs typeface="Arial" charset="0"/>
              </a:rPr>
              <a:t> et </a:t>
            </a:r>
            <a:r>
              <a:rPr lang="en-US" sz="2800" dirty="0" err="1">
                <a:cs typeface="Arial" charset="0"/>
              </a:rPr>
              <a:t>et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ommolupta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volupti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volupis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suntion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sequati</a:t>
            </a:r>
            <a:r>
              <a:rPr lang="en-US" sz="2800" dirty="0">
                <a:cs typeface="Arial" charset="0"/>
              </a:rPr>
              <a:t> non </a:t>
            </a:r>
            <a:r>
              <a:rPr lang="en-US" sz="2800" dirty="0" err="1">
                <a:cs typeface="Arial" charset="0"/>
              </a:rPr>
              <a:t>nume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conserit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porporro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doloren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ihiliquo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omnienda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dolupta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doluptat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offictae</a:t>
            </a:r>
            <a:endParaRPr lang="en-US" sz="2800" dirty="0">
              <a:cs typeface="Arial" charset="0"/>
            </a:endParaRPr>
          </a:p>
        </p:txBody>
      </p:sp>
      <p:sp>
        <p:nvSpPr>
          <p:cNvPr id="47" name="TextBox 19"/>
          <p:cNvSpPr txBox="1">
            <a:spLocks noChangeArrowheads="1"/>
          </p:cNvSpPr>
          <p:nvPr/>
        </p:nvSpPr>
        <p:spPr bwMode="auto">
          <a:xfrm>
            <a:off x="14979688" y="25865808"/>
            <a:ext cx="1073505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6000" dirty="0">
                <a:solidFill>
                  <a:srgbClr val="AD122A"/>
                </a:solidFill>
                <a:cs typeface="Arial" charset="0"/>
              </a:rPr>
              <a:t>References</a:t>
            </a:r>
          </a:p>
        </p:txBody>
      </p:sp>
      <p:sp>
        <p:nvSpPr>
          <p:cNvPr id="50" name="TextBox 21"/>
          <p:cNvSpPr txBox="1">
            <a:spLocks noChangeArrowheads="1"/>
          </p:cNvSpPr>
          <p:nvPr/>
        </p:nvSpPr>
        <p:spPr bwMode="auto">
          <a:xfrm>
            <a:off x="14889202" y="27251895"/>
            <a:ext cx="1073505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 err="1">
                <a:cs typeface="Arial" charset="0"/>
              </a:rPr>
              <a:t>nis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exped</a:t>
            </a:r>
            <a:r>
              <a:rPr lang="en-US" sz="2800" dirty="0">
                <a:cs typeface="Arial" charset="0"/>
              </a:rPr>
              <a:t> et et </a:t>
            </a:r>
            <a:r>
              <a:rPr lang="en-US" sz="2800" dirty="0" err="1">
                <a:cs typeface="Arial" charset="0"/>
              </a:rPr>
              <a:t>ommolupta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volupti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volupis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suntion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sequati</a:t>
            </a:r>
            <a:r>
              <a:rPr lang="en-US" sz="2800" dirty="0">
                <a:cs typeface="Arial" charset="0"/>
              </a:rPr>
              <a:t> non </a:t>
            </a:r>
            <a:r>
              <a:rPr lang="en-US" sz="2800" dirty="0" err="1">
                <a:cs typeface="Arial" charset="0"/>
              </a:rPr>
              <a:t>nume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conserit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porporro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doloren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ihiliquo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omnienda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dolupta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doluptat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offictae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preseratur?Cab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illum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vellore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ntiunt.Ehendic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tatiam</a:t>
            </a:r>
            <a:r>
              <a:rPr lang="en-US" sz="2800" dirty="0">
                <a:cs typeface="Arial" charset="0"/>
              </a:rPr>
              <a:t> vent lab in </a:t>
            </a:r>
            <a:r>
              <a:rPr lang="en-US" sz="2800" dirty="0" err="1">
                <a:cs typeface="Arial" charset="0"/>
              </a:rPr>
              <a:t>prepellam</a:t>
            </a:r>
            <a:r>
              <a:rPr lang="en-US" sz="2800" dirty="0">
                <a:cs typeface="Arial" charset="0"/>
              </a:rPr>
              <a:t> de </a:t>
            </a:r>
            <a:r>
              <a:rPr lang="en-US" sz="2800" dirty="0" err="1">
                <a:cs typeface="Arial" charset="0"/>
              </a:rPr>
              <a:t>odisi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duntiis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estis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asperspist</a:t>
            </a:r>
            <a:r>
              <a:rPr lang="en-US" sz="2800" dirty="0">
                <a:cs typeface="Arial" charset="0"/>
              </a:rPr>
              <a:t>, </a:t>
            </a:r>
            <a:r>
              <a:rPr lang="en-US" sz="2800" dirty="0" err="1">
                <a:cs typeface="Arial" charset="0"/>
              </a:rPr>
              <a:t>ea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nossum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vendiae</a:t>
            </a:r>
            <a:r>
              <a:rPr lang="en-US" sz="2800" dirty="0">
                <a:cs typeface="Arial" charset="0"/>
              </a:rPr>
              <a:t> plat.</a:t>
            </a:r>
          </a:p>
        </p:txBody>
      </p:sp>
      <p:sp>
        <p:nvSpPr>
          <p:cNvPr id="51" name="TextBox 34"/>
          <p:cNvSpPr txBox="1">
            <a:spLocks noChangeArrowheads="1"/>
          </p:cNvSpPr>
          <p:nvPr/>
        </p:nvSpPr>
        <p:spPr bwMode="auto">
          <a:xfrm>
            <a:off x="14979687" y="31024035"/>
            <a:ext cx="1073505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6000" dirty="0">
                <a:solidFill>
                  <a:srgbClr val="AD122A"/>
                </a:solidFill>
                <a:cs typeface="Arial" charset="0"/>
              </a:rPr>
              <a:t>Acknowledgements</a:t>
            </a:r>
          </a:p>
        </p:txBody>
      </p:sp>
      <p:sp>
        <p:nvSpPr>
          <p:cNvPr id="52" name="TextBox 35"/>
          <p:cNvSpPr txBox="1">
            <a:spLocks noChangeArrowheads="1"/>
          </p:cNvSpPr>
          <p:nvPr/>
        </p:nvSpPr>
        <p:spPr bwMode="auto">
          <a:xfrm>
            <a:off x="14979688" y="32322612"/>
            <a:ext cx="1073505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cs typeface="Arial" charset="0"/>
              </a:rPr>
              <a:t>- </a:t>
            </a:r>
            <a:r>
              <a:rPr lang="en-US" sz="2800" dirty="0" err="1">
                <a:cs typeface="Arial" charset="0"/>
              </a:rPr>
              <a:t>nis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exped</a:t>
            </a:r>
            <a:r>
              <a:rPr lang="en-US" sz="2800" dirty="0">
                <a:cs typeface="Arial" charset="0"/>
              </a:rPr>
              <a:t> et </a:t>
            </a:r>
            <a:r>
              <a:rPr lang="en-US" sz="2800" dirty="0" err="1">
                <a:cs typeface="Arial" charset="0"/>
              </a:rPr>
              <a:t>et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ommolupta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volupti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volupis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suntion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sequati</a:t>
            </a:r>
            <a:r>
              <a:rPr lang="en-US" sz="2800" dirty="0">
                <a:cs typeface="Arial" charset="0"/>
              </a:rPr>
              <a:t> non </a:t>
            </a:r>
            <a:r>
              <a:rPr lang="en-US" sz="2800" dirty="0" err="1">
                <a:cs typeface="Arial" charset="0"/>
              </a:rPr>
              <a:t>conserit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porporro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doloren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ihiliquo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omnienda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dolupta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doluptat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offictae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preseratur?Cab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illum</a:t>
            </a:r>
            <a:endParaRPr lang="en-US" sz="2800" dirty="0">
              <a:cs typeface="Arial" charset="0"/>
            </a:endParaRPr>
          </a:p>
        </p:txBody>
      </p:sp>
      <p:sp>
        <p:nvSpPr>
          <p:cNvPr id="53" name="TextBox 42"/>
          <p:cNvSpPr txBox="1">
            <a:spLocks noChangeArrowheads="1"/>
          </p:cNvSpPr>
          <p:nvPr/>
        </p:nvSpPr>
        <p:spPr bwMode="auto">
          <a:xfrm>
            <a:off x="14920951" y="6177152"/>
            <a:ext cx="107029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6000" dirty="0">
                <a:solidFill>
                  <a:srgbClr val="AD122A"/>
                </a:solidFill>
                <a:cs typeface="Arial" charset="0"/>
              </a:rPr>
              <a:t>ABSTRACT</a:t>
            </a:r>
          </a:p>
        </p:txBody>
      </p:sp>
      <p:pic>
        <p:nvPicPr>
          <p:cNvPr id="56" name="Picture 50" descr="istockphoto_5014466-chart-collect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10" r="50000" b="31248"/>
          <a:stretch>
            <a:fillRect/>
          </a:stretch>
        </p:blipFill>
        <p:spPr bwMode="auto">
          <a:xfrm>
            <a:off x="14530409" y="12021793"/>
            <a:ext cx="6048375" cy="439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1" descr="istockphoto_5014466-chart-collect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25" t="64714" r="32133" b="-1863"/>
          <a:stretch>
            <a:fillRect/>
          </a:stretch>
        </p:blipFill>
        <p:spPr bwMode="auto">
          <a:xfrm>
            <a:off x="21240771" y="11826531"/>
            <a:ext cx="4395788" cy="44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14065249" y="17583529"/>
            <a:ext cx="12339677" cy="6776033"/>
          </a:xfrm>
          <a:prstGeom prst="rect">
            <a:avLst/>
          </a:prstGeom>
          <a:solidFill>
            <a:srgbClr val="FFFFFF"/>
          </a:solidFill>
          <a:ln w="25400">
            <a:solidFill>
              <a:srgbClr val="AD122A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1" name="TextBox 19"/>
          <p:cNvSpPr txBox="1">
            <a:spLocks noChangeArrowheads="1"/>
          </p:cNvSpPr>
          <p:nvPr/>
        </p:nvSpPr>
        <p:spPr bwMode="auto">
          <a:xfrm>
            <a:off x="14976513" y="18141384"/>
            <a:ext cx="1073505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6000" dirty="0">
                <a:solidFill>
                  <a:srgbClr val="AD122A"/>
                </a:solidFill>
                <a:cs typeface="Arial" charset="0"/>
              </a:rPr>
              <a:t>Scientific subtitle goes here</a:t>
            </a:r>
          </a:p>
        </p:txBody>
      </p:sp>
      <p:sp>
        <p:nvSpPr>
          <p:cNvPr id="62" name="TextBox 21"/>
          <p:cNvSpPr txBox="1">
            <a:spLocks noChangeArrowheads="1"/>
          </p:cNvSpPr>
          <p:nvPr/>
        </p:nvSpPr>
        <p:spPr bwMode="auto">
          <a:xfrm>
            <a:off x="14886027" y="19527471"/>
            <a:ext cx="10735056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 err="1">
                <a:cs typeface="Arial" charset="0"/>
              </a:rPr>
              <a:t>nis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exped</a:t>
            </a:r>
            <a:r>
              <a:rPr lang="en-US" sz="2800" dirty="0">
                <a:cs typeface="Arial" charset="0"/>
              </a:rPr>
              <a:t> et et </a:t>
            </a:r>
            <a:r>
              <a:rPr lang="en-US" sz="2800" dirty="0" err="1">
                <a:cs typeface="Arial" charset="0"/>
              </a:rPr>
              <a:t>ommolupta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volupti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volupis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suntion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sequati</a:t>
            </a:r>
            <a:r>
              <a:rPr lang="en-US" sz="2800" dirty="0">
                <a:cs typeface="Arial" charset="0"/>
              </a:rPr>
              <a:t> non </a:t>
            </a:r>
            <a:r>
              <a:rPr lang="en-US" sz="2800" dirty="0" err="1">
                <a:cs typeface="Arial" charset="0"/>
              </a:rPr>
              <a:t>nume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conserit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porporro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doloren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ihiliquo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omnienda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dolupta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doluptat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offictae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preseratur?Cab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illum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vellore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ntiunt.Ehendic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tatiam</a:t>
            </a:r>
            <a:r>
              <a:rPr lang="en-US" sz="2800" dirty="0">
                <a:cs typeface="Arial" charset="0"/>
              </a:rPr>
              <a:t> vent lab in </a:t>
            </a:r>
            <a:r>
              <a:rPr lang="en-US" sz="2800" dirty="0" err="1">
                <a:cs typeface="Arial" charset="0"/>
              </a:rPr>
              <a:t>prepellam</a:t>
            </a:r>
            <a:r>
              <a:rPr lang="en-US" sz="2800" dirty="0">
                <a:cs typeface="Arial" charset="0"/>
              </a:rPr>
              <a:t> de </a:t>
            </a:r>
            <a:r>
              <a:rPr lang="en-US" sz="2800" dirty="0" err="1">
                <a:cs typeface="Arial" charset="0"/>
              </a:rPr>
              <a:t>odisi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duntiis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estis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asperspist</a:t>
            </a:r>
            <a:r>
              <a:rPr lang="en-US" sz="2800" dirty="0">
                <a:cs typeface="Arial" charset="0"/>
              </a:rPr>
              <a:t>, </a:t>
            </a:r>
            <a:r>
              <a:rPr lang="en-US" sz="2800" dirty="0" err="1">
                <a:cs typeface="Arial" charset="0"/>
              </a:rPr>
              <a:t>ea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nossum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vendiae</a:t>
            </a:r>
            <a:r>
              <a:rPr lang="en-US" sz="2800" dirty="0">
                <a:cs typeface="Arial" charset="0"/>
              </a:rPr>
              <a:t> plat.</a:t>
            </a:r>
          </a:p>
          <a:p>
            <a:r>
              <a:rPr lang="en-US" sz="2800" dirty="0" err="1">
                <a:cs typeface="Arial" charset="0"/>
              </a:rPr>
              <a:t>nis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exped</a:t>
            </a:r>
            <a:r>
              <a:rPr lang="en-US" sz="2800" dirty="0">
                <a:cs typeface="Arial" charset="0"/>
              </a:rPr>
              <a:t> et </a:t>
            </a:r>
            <a:r>
              <a:rPr lang="en-US" sz="2800" dirty="0" err="1">
                <a:cs typeface="Arial" charset="0"/>
              </a:rPr>
              <a:t>et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ommolupta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volupti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volupis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suntion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sequati</a:t>
            </a:r>
            <a:r>
              <a:rPr lang="en-US" sz="2800" dirty="0">
                <a:cs typeface="Arial" charset="0"/>
              </a:rPr>
              <a:t> non </a:t>
            </a:r>
            <a:r>
              <a:rPr lang="en-US" sz="2800" dirty="0" err="1">
                <a:cs typeface="Arial" charset="0"/>
              </a:rPr>
              <a:t>nume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conserit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porporro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doloren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ihiliquo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omnienda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dolupta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doluptat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offictae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preseratur?Cab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illum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vellore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ntiunt.Ehendic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tatiam</a:t>
            </a:r>
            <a:r>
              <a:rPr lang="en-US" sz="2800" dirty="0">
                <a:cs typeface="Arial" charset="0"/>
              </a:rPr>
              <a:t> vent lab in </a:t>
            </a:r>
            <a:r>
              <a:rPr lang="en-US" sz="2800" dirty="0" err="1">
                <a:cs typeface="Arial" charset="0"/>
              </a:rPr>
              <a:t>prepellam</a:t>
            </a:r>
            <a:r>
              <a:rPr lang="en-US" sz="2800" dirty="0">
                <a:cs typeface="Arial" charset="0"/>
              </a:rPr>
              <a:t> de </a:t>
            </a:r>
            <a:r>
              <a:rPr lang="en-US" sz="2800" dirty="0" err="1">
                <a:cs typeface="Arial" charset="0"/>
              </a:rPr>
              <a:t>odisi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duntiis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estis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asperspist</a:t>
            </a:r>
            <a:r>
              <a:rPr lang="en-US" sz="2800" dirty="0">
                <a:cs typeface="Arial" charset="0"/>
              </a:rPr>
              <a:t>, </a:t>
            </a:r>
            <a:r>
              <a:rPr lang="en-US" sz="2800" dirty="0" err="1">
                <a:cs typeface="Arial" charset="0"/>
              </a:rPr>
              <a:t>ea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nossum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vendiae</a:t>
            </a:r>
            <a:r>
              <a:rPr lang="en-US" sz="2800" dirty="0">
                <a:cs typeface="Arial" charset="0"/>
              </a:rPr>
              <a:t> plat.</a:t>
            </a:r>
          </a:p>
          <a:p>
            <a:endParaRPr lang="en-US" sz="2800" dirty="0">
              <a:cs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0252623" y="914544"/>
            <a:ext cx="6825483" cy="36721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6585"/>
      </a:dk2>
      <a:lt2>
        <a:srgbClr val="D9DBDB"/>
      </a:lt2>
      <a:accent1>
        <a:srgbClr val="D9DBDB"/>
      </a:accent1>
      <a:accent2>
        <a:srgbClr val="C3092C"/>
      </a:accent2>
      <a:accent3>
        <a:srgbClr val="C7C71F"/>
      </a:accent3>
      <a:accent4>
        <a:srgbClr val="D76E22"/>
      </a:accent4>
      <a:accent5>
        <a:srgbClr val="006585"/>
      </a:accent5>
      <a:accent6>
        <a:srgbClr val="525353"/>
      </a:accent6>
      <a:hlink>
        <a:srgbClr val="006585"/>
      </a:hlink>
      <a:folHlink>
        <a:srgbClr val="D76E2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ec43cdb-e6ac-4bb4-8f12-c019d1ec1456">
      <Terms xmlns="http://schemas.microsoft.com/office/infopath/2007/PartnerControls"/>
    </lcf76f155ced4ddcb4097134ff3c332f>
    <TaxCatchAll xmlns="def408a9-04a7-4d3e-8130-0aad6e34d1bd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C975C23DE76647928C7CE049D89ED5" ma:contentTypeVersion="20" ma:contentTypeDescription="Create a new document." ma:contentTypeScope="" ma:versionID="5f8300a000d6929a7ecfb9d3fdb2569b">
  <xsd:schema xmlns:xsd="http://www.w3.org/2001/XMLSchema" xmlns:xs="http://www.w3.org/2001/XMLSchema" xmlns:p="http://schemas.microsoft.com/office/2006/metadata/properties" xmlns:ns1="http://schemas.microsoft.com/sharepoint/v3" xmlns:ns2="1ec43cdb-e6ac-4bb4-8f12-c019d1ec1456" xmlns:ns3="def408a9-04a7-4d3e-8130-0aad6e34d1bd" targetNamespace="http://schemas.microsoft.com/office/2006/metadata/properties" ma:root="true" ma:fieldsID="1718aebe740a7ef59ba9e7c5ab475d21" ns1:_="" ns2:_="" ns3:_="">
    <xsd:import namespace="http://schemas.microsoft.com/sharepoint/v3"/>
    <xsd:import namespace="1ec43cdb-e6ac-4bb4-8f12-c019d1ec1456"/>
    <xsd:import namespace="def408a9-04a7-4d3e-8130-0aad6e34d1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c43cdb-e6ac-4bb4-8f12-c019d1ec14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a1d4a69-9812-4340-96bf-3c60240190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f408a9-04a7-4d3e-8130-0aad6e34d1b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25dc04-b3de-4776-a288-67006140f1f0}" ma:internalName="TaxCatchAll" ma:showField="CatchAllData" ma:web="def408a9-04a7-4d3e-8130-0aad6e34d1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937083-0CF3-421B-B3D6-60F169137E8D}">
  <ds:schemaRefs>
    <ds:schemaRef ds:uri="http://schemas.microsoft.com/office/2006/metadata/properties"/>
    <ds:schemaRef ds:uri="http://schemas.microsoft.com/office/infopath/2007/PartnerControls"/>
    <ds:schemaRef ds:uri="1ec43cdb-e6ac-4bb4-8f12-c019d1ec1456"/>
    <ds:schemaRef ds:uri="def408a9-04a7-4d3e-8130-0aad6e34d1bd"/>
  </ds:schemaRefs>
</ds:datastoreItem>
</file>

<file path=customXml/itemProps2.xml><?xml version="1.0" encoding="utf-8"?>
<ds:datastoreItem xmlns:ds="http://schemas.openxmlformats.org/officeDocument/2006/customXml" ds:itemID="{626A6D39-C895-495B-9496-55765F65A5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55CBE9-0A94-4450-A5A6-E5D320BB3650}"/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691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Bold</vt:lpstr>
      <vt:lpstr>Office Theme</vt:lpstr>
      <vt:lpstr>PowerPoint Presentation</vt:lpstr>
    </vt:vector>
  </TitlesOfParts>
  <Company>Metro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Waples</dc:creator>
  <cp:lastModifiedBy>Koster, Chuck</cp:lastModifiedBy>
  <cp:revision>36</cp:revision>
  <dcterms:created xsi:type="dcterms:W3CDTF">2010-12-02T21:51:59Z</dcterms:created>
  <dcterms:modified xsi:type="dcterms:W3CDTF">2024-01-31T13:50:25Z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0x010100FFC975C23DE76647928C7CE049D89ED5</vt:lpwstr>
  </property>
</Properties>
</file>