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32918400" cy="18288000"/>
  <p:notesSz cx="43073638" cy="86964838"/>
  <p:defaultTextStyle>
    <a:defPPr>
      <a:defRPr lang="en-US"/>
    </a:defPPr>
    <a:lvl1pPr marL="0" algn="l" defTabSz="2048051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1pPr>
    <a:lvl2pPr marL="1024026" algn="l" defTabSz="2048051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2pPr>
    <a:lvl3pPr marL="2048051" algn="l" defTabSz="2048051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3pPr>
    <a:lvl4pPr marL="3072077" algn="l" defTabSz="2048051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4pPr>
    <a:lvl5pPr marL="4096102" algn="l" defTabSz="2048051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5pPr>
    <a:lvl6pPr marL="5120128" algn="l" defTabSz="2048051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6pPr>
    <a:lvl7pPr marL="6144154" algn="l" defTabSz="2048051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7pPr>
    <a:lvl8pPr marL="7168179" algn="l" defTabSz="2048051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8pPr>
    <a:lvl9pPr marL="8192205" algn="l" defTabSz="2048051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0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491872-B03B-3DD1-35DF-C4153CE4F36E}" v="2" dt="2024-01-31T13:59:56.3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25" d="100"/>
          <a:sy n="25" d="100"/>
        </p:scale>
        <p:origin x="-522" y="-330"/>
      </p:cViewPr>
      <p:guideLst>
        <p:guide orient="horz" pos="5760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ster, Charles" userId="S::ckoster@unmc.edu::5a4ba0a5-35c8-4698-bf06-81103e19bc6a" providerId="AD" clId="Web-{39491872-B03B-3DD1-35DF-C4153CE4F36E}"/>
    <pc:docChg chg="modSld">
      <pc:chgData name="Koster, Charles" userId="S::ckoster@unmc.edu::5a4ba0a5-35c8-4698-bf06-81103e19bc6a" providerId="AD" clId="Web-{39491872-B03B-3DD1-35DF-C4153CE4F36E}" dt="2024-01-31T13:59:55.047" v="0"/>
      <pc:docMkLst>
        <pc:docMk/>
      </pc:docMkLst>
      <pc:sldChg chg="modSp">
        <pc:chgData name="Koster, Charles" userId="S::ckoster@unmc.edu::5a4ba0a5-35c8-4698-bf06-81103e19bc6a" providerId="AD" clId="Web-{39491872-B03B-3DD1-35DF-C4153CE4F36E}" dt="2024-01-31T13:59:55.047" v="0"/>
        <pc:sldMkLst>
          <pc:docMk/>
          <pc:sldMk cId="3618791451" sldId="256"/>
        </pc:sldMkLst>
        <pc:picChg chg="mod">
          <ac:chgData name="Koster, Charles" userId="S::ckoster@unmc.edu::5a4ba0a5-35c8-4698-bf06-81103e19bc6a" providerId="AD" clId="Web-{39491872-B03B-3DD1-35DF-C4153CE4F36E}" dt="2024-01-31T13:59:55.047" v="0"/>
          <ac:picMkLst>
            <pc:docMk/>
            <pc:sldMk cId="3618791451" sldId="256"/>
            <ac:picMk id="4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2992968"/>
            <a:ext cx="24688800" cy="6366933"/>
          </a:xfrm>
        </p:spPr>
        <p:txBody>
          <a:bodyPr anchor="b"/>
          <a:lstStyle>
            <a:lvl1pPr algn="ctr">
              <a:defRPr sz="1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9605435"/>
            <a:ext cx="24688800" cy="4415365"/>
          </a:xfrm>
        </p:spPr>
        <p:txBody>
          <a:bodyPr/>
          <a:lstStyle>
            <a:lvl1pPr marL="0" indent="0" algn="ctr">
              <a:buNone/>
              <a:defRPr sz="6400"/>
            </a:lvl1pPr>
            <a:lvl2pPr marL="1219215" indent="0" algn="ctr">
              <a:buNone/>
              <a:defRPr sz="5333"/>
            </a:lvl2pPr>
            <a:lvl3pPr marL="2438430" indent="0" algn="ctr">
              <a:buNone/>
              <a:defRPr sz="4800"/>
            </a:lvl3pPr>
            <a:lvl4pPr marL="3657646" indent="0" algn="ctr">
              <a:buNone/>
              <a:defRPr sz="4267"/>
            </a:lvl4pPr>
            <a:lvl5pPr marL="4876861" indent="0" algn="ctr">
              <a:buNone/>
              <a:defRPr sz="4267"/>
            </a:lvl5pPr>
            <a:lvl6pPr marL="6096076" indent="0" algn="ctr">
              <a:buNone/>
              <a:defRPr sz="4267"/>
            </a:lvl6pPr>
            <a:lvl7pPr marL="7315291" indent="0" algn="ctr">
              <a:buNone/>
              <a:defRPr sz="4267"/>
            </a:lvl7pPr>
            <a:lvl8pPr marL="8534507" indent="0" algn="ctr">
              <a:buNone/>
              <a:defRPr sz="4267"/>
            </a:lvl8pPr>
            <a:lvl9pPr marL="9753722" indent="0" algn="ctr">
              <a:buNone/>
              <a:defRPr sz="42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373E-0A58-4022-9632-5372D14382D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8F72-B106-494B-A3AB-B9FC6EAA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6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373E-0A58-4022-9632-5372D14382D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8F72-B106-494B-A3AB-B9FC6EAA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397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0" y="973667"/>
            <a:ext cx="7098030" cy="154982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0" y="973667"/>
            <a:ext cx="20882610" cy="154982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373E-0A58-4022-9632-5372D14382D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8F72-B106-494B-A3AB-B9FC6EAA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106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373E-0A58-4022-9632-5372D14382D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8F72-B106-494B-A3AB-B9FC6EAA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083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5" y="4559303"/>
            <a:ext cx="28392120" cy="7607299"/>
          </a:xfrm>
        </p:spPr>
        <p:txBody>
          <a:bodyPr anchor="b"/>
          <a:lstStyle>
            <a:lvl1pPr>
              <a:defRPr sz="1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5" y="12238569"/>
            <a:ext cx="28392120" cy="4000499"/>
          </a:xfrm>
        </p:spPr>
        <p:txBody>
          <a:bodyPr/>
          <a:lstStyle>
            <a:lvl1pPr marL="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1pPr>
            <a:lvl2pPr marL="1219215" indent="0">
              <a:buNone/>
              <a:defRPr sz="5333">
                <a:solidFill>
                  <a:schemeClr val="tx1">
                    <a:tint val="75000"/>
                  </a:schemeClr>
                </a:solidFill>
              </a:defRPr>
            </a:lvl2pPr>
            <a:lvl3pPr marL="243843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3pPr>
            <a:lvl4pPr marL="3657646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4pPr>
            <a:lvl5pPr marL="4876861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5pPr>
            <a:lvl6pPr marL="6096076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6pPr>
            <a:lvl7pPr marL="7315291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7pPr>
            <a:lvl8pPr marL="8534507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8pPr>
            <a:lvl9pPr marL="9753722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373E-0A58-4022-9632-5372D14382D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8F72-B106-494B-A3AB-B9FC6EAA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55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4868333"/>
            <a:ext cx="13990320" cy="11603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4868333"/>
            <a:ext cx="13990320" cy="11603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373E-0A58-4022-9632-5372D14382D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8F72-B106-494B-A3AB-B9FC6EAA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05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973668"/>
            <a:ext cx="28392120" cy="35348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29" y="4483101"/>
            <a:ext cx="13926025" cy="2197099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19215" indent="0">
              <a:buNone/>
              <a:defRPr sz="5333" b="1"/>
            </a:lvl2pPr>
            <a:lvl3pPr marL="2438430" indent="0">
              <a:buNone/>
              <a:defRPr sz="4800" b="1"/>
            </a:lvl3pPr>
            <a:lvl4pPr marL="3657646" indent="0">
              <a:buNone/>
              <a:defRPr sz="4267" b="1"/>
            </a:lvl4pPr>
            <a:lvl5pPr marL="4876861" indent="0">
              <a:buNone/>
              <a:defRPr sz="4267" b="1"/>
            </a:lvl5pPr>
            <a:lvl6pPr marL="6096076" indent="0">
              <a:buNone/>
              <a:defRPr sz="4267" b="1"/>
            </a:lvl6pPr>
            <a:lvl7pPr marL="7315291" indent="0">
              <a:buNone/>
              <a:defRPr sz="4267" b="1"/>
            </a:lvl7pPr>
            <a:lvl8pPr marL="8534507" indent="0">
              <a:buNone/>
              <a:defRPr sz="4267" b="1"/>
            </a:lvl8pPr>
            <a:lvl9pPr marL="9753722" indent="0">
              <a:buNone/>
              <a:defRPr sz="42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29" y="6680200"/>
            <a:ext cx="13926025" cy="9825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0" y="4483101"/>
            <a:ext cx="13994608" cy="2197099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19215" indent="0">
              <a:buNone/>
              <a:defRPr sz="5333" b="1"/>
            </a:lvl2pPr>
            <a:lvl3pPr marL="2438430" indent="0">
              <a:buNone/>
              <a:defRPr sz="4800" b="1"/>
            </a:lvl3pPr>
            <a:lvl4pPr marL="3657646" indent="0">
              <a:buNone/>
              <a:defRPr sz="4267" b="1"/>
            </a:lvl4pPr>
            <a:lvl5pPr marL="4876861" indent="0">
              <a:buNone/>
              <a:defRPr sz="4267" b="1"/>
            </a:lvl5pPr>
            <a:lvl6pPr marL="6096076" indent="0">
              <a:buNone/>
              <a:defRPr sz="4267" b="1"/>
            </a:lvl6pPr>
            <a:lvl7pPr marL="7315291" indent="0">
              <a:buNone/>
              <a:defRPr sz="4267" b="1"/>
            </a:lvl7pPr>
            <a:lvl8pPr marL="8534507" indent="0">
              <a:buNone/>
              <a:defRPr sz="4267" b="1"/>
            </a:lvl8pPr>
            <a:lvl9pPr marL="9753722" indent="0">
              <a:buNone/>
              <a:defRPr sz="42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0" y="6680200"/>
            <a:ext cx="13994608" cy="9825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373E-0A58-4022-9632-5372D14382D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8F72-B106-494B-A3AB-B9FC6EAA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39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373E-0A58-4022-9632-5372D14382D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8F72-B106-494B-A3AB-B9FC6EAA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09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373E-0A58-4022-9632-5372D14382D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8F72-B106-494B-A3AB-B9FC6EAA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5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1219200"/>
            <a:ext cx="10617040" cy="4267200"/>
          </a:xfrm>
        </p:spPr>
        <p:txBody>
          <a:bodyPr anchor="b"/>
          <a:lstStyle>
            <a:lvl1pPr>
              <a:defRPr sz="85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2633135"/>
            <a:ext cx="16664940" cy="12996333"/>
          </a:xfrm>
        </p:spPr>
        <p:txBody>
          <a:bodyPr/>
          <a:lstStyle>
            <a:lvl1pPr>
              <a:defRPr sz="8533"/>
            </a:lvl1pPr>
            <a:lvl2pPr>
              <a:defRPr sz="7467"/>
            </a:lvl2pPr>
            <a:lvl3pPr>
              <a:defRPr sz="6400"/>
            </a:lvl3pPr>
            <a:lvl4pPr>
              <a:defRPr sz="5333"/>
            </a:lvl4pPr>
            <a:lvl5pPr>
              <a:defRPr sz="5333"/>
            </a:lvl5pPr>
            <a:lvl6pPr>
              <a:defRPr sz="5333"/>
            </a:lvl6pPr>
            <a:lvl7pPr>
              <a:defRPr sz="5333"/>
            </a:lvl7pPr>
            <a:lvl8pPr>
              <a:defRPr sz="5333"/>
            </a:lvl8pPr>
            <a:lvl9pPr>
              <a:defRPr sz="5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5486400"/>
            <a:ext cx="10617040" cy="10164235"/>
          </a:xfrm>
        </p:spPr>
        <p:txBody>
          <a:bodyPr/>
          <a:lstStyle>
            <a:lvl1pPr marL="0" indent="0">
              <a:buNone/>
              <a:defRPr sz="4267"/>
            </a:lvl1pPr>
            <a:lvl2pPr marL="1219215" indent="0">
              <a:buNone/>
              <a:defRPr sz="3733"/>
            </a:lvl2pPr>
            <a:lvl3pPr marL="2438430" indent="0">
              <a:buNone/>
              <a:defRPr sz="3200"/>
            </a:lvl3pPr>
            <a:lvl4pPr marL="3657646" indent="0">
              <a:buNone/>
              <a:defRPr sz="2667"/>
            </a:lvl4pPr>
            <a:lvl5pPr marL="4876861" indent="0">
              <a:buNone/>
              <a:defRPr sz="2667"/>
            </a:lvl5pPr>
            <a:lvl6pPr marL="6096076" indent="0">
              <a:buNone/>
              <a:defRPr sz="2667"/>
            </a:lvl6pPr>
            <a:lvl7pPr marL="7315291" indent="0">
              <a:buNone/>
              <a:defRPr sz="2667"/>
            </a:lvl7pPr>
            <a:lvl8pPr marL="8534507" indent="0">
              <a:buNone/>
              <a:defRPr sz="2667"/>
            </a:lvl8pPr>
            <a:lvl9pPr marL="9753722" indent="0">
              <a:buNone/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373E-0A58-4022-9632-5372D14382D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8F72-B106-494B-A3AB-B9FC6EAA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1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1219200"/>
            <a:ext cx="10617040" cy="4267200"/>
          </a:xfrm>
        </p:spPr>
        <p:txBody>
          <a:bodyPr anchor="b"/>
          <a:lstStyle>
            <a:lvl1pPr>
              <a:defRPr sz="85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2633135"/>
            <a:ext cx="16664940" cy="12996333"/>
          </a:xfrm>
        </p:spPr>
        <p:txBody>
          <a:bodyPr anchor="t"/>
          <a:lstStyle>
            <a:lvl1pPr marL="0" indent="0">
              <a:buNone/>
              <a:defRPr sz="8533"/>
            </a:lvl1pPr>
            <a:lvl2pPr marL="1219215" indent="0">
              <a:buNone/>
              <a:defRPr sz="7467"/>
            </a:lvl2pPr>
            <a:lvl3pPr marL="2438430" indent="0">
              <a:buNone/>
              <a:defRPr sz="6400"/>
            </a:lvl3pPr>
            <a:lvl4pPr marL="3657646" indent="0">
              <a:buNone/>
              <a:defRPr sz="5333"/>
            </a:lvl4pPr>
            <a:lvl5pPr marL="4876861" indent="0">
              <a:buNone/>
              <a:defRPr sz="5333"/>
            </a:lvl5pPr>
            <a:lvl6pPr marL="6096076" indent="0">
              <a:buNone/>
              <a:defRPr sz="5333"/>
            </a:lvl6pPr>
            <a:lvl7pPr marL="7315291" indent="0">
              <a:buNone/>
              <a:defRPr sz="5333"/>
            </a:lvl7pPr>
            <a:lvl8pPr marL="8534507" indent="0">
              <a:buNone/>
              <a:defRPr sz="5333"/>
            </a:lvl8pPr>
            <a:lvl9pPr marL="9753722" indent="0">
              <a:buNone/>
              <a:defRPr sz="53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5486400"/>
            <a:ext cx="10617040" cy="10164235"/>
          </a:xfrm>
        </p:spPr>
        <p:txBody>
          <a:bodyPr/>
          <a:lstStyle>
            <a:lvl1pPr marL="0" indent="0">
              <a:buNone/>
              <a:defRPr sz="4267"/>
            </a:lvl1pPr>
            <a:lvl2pPr marL="1219215" indent="0">
              <a:buNone/>
              <a:defRPr sz="3733"/>
            </a:lvl2pPr>
            <a:lvl3pPr marL="2438430" indent="0">
              <a:buNone/>
              <a:defRPr sz="3200"/>
            </a:lvl3pPr>
            <a:lvl4pPr marL="3657646" indent="0">
              <a:buNone/>
              <a:defRPr sz="2667"/>
            </a:lvl4pPr>
            <a:lvl5pPr marL="4876861" indent="0">
              <a:buNone/>
              <a:defRPr sz="2667"/>
            </a:lvl5pPr>
            <a:lvl6pPr marL="6096076" indent="0">
              <a:buNone/>
              <a:defRPr sz="2667"/>
            </a:lvl6pPr>
            <a:lvl7pPr marL="7315291" indent="0">
              <a:buNone/>
              <a:defRPr sz="2667"/>
            </a:lvl7pPr>
            <a:lvl8pPr marL="8534507" indent="0">
              <a:buNone/>
              <a:defRPr sz="2667"/>
            </a:lvl8pPr>
            <a:lvl9pPr marL="9753722" indent="0">
              <a:buNone/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373E-0A58-4022-9632-5372D14382D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8F72-B106-494B-A3AB-B9FC6EAA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2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973668"/>
            <a:ext cx="28392120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4868333"/>
            <a:ext cx="28392120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16950268"/>
            <a:ext cx="740664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B373E-0A58-4022-9632-5372D14382D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16950268"/>
            <a:ext cx="1110996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16950268"/>
            <a:ext cx="740664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08F72-B106-494B-A3AB-B9FC6EAA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143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438430" rtl="0" eaLnBrk="1" latinLnBrk="0" hangingPunct="1">
        <a:lnSpc>
          <a:spcPct val="90000"/>
        </a:lnSpc>
        <a:spcBef>
          <a:spcPct val="0"/>
        </a:spcBef>
        <a:buNone/>
        <a:defRPr sz="11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9608" indent="-609608" algn="l" defTabSz="2438430" rtl="0" eaLnBrk="1" latinLnBrk="0" hangingPunct="1">
        <a:lnSpc>
          <a:spcPct val="90000"/>
        </a:lnSpc>
        <a:spcBef>
          <a:spcPts val="2667"/>
        </a:spcBef>
        <a:buFont typeface="Arial" panose="020B0604020202020204" pitchFamily="34" charset="0"/>
        <a:buChar char="•"/>
        <a:defRPr sz="7467" kern="1200">
          <a:solidFill>
            <a:schemeClr val="tx1"/>
          </a:solidFill>
          <a:latin typeface="+mn-lt"/>
          <a:ea typeface="+mn-ea"/>
          <a:cs typeface="+mn-cs"/>
        </a:defRPr>
      </a:lvl1pPr>
      <a:lvl2pPr marL="1828823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3048038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5333" kern="1200">
          <a:solidFill>
            <a:schemeClr val="tx1"/>
          </a:solidFill>
          <a:latin typeface="+mn-lt"/>
          <a:ea typeface="+mn-ea"/>
          <a:cs typeface="+mn-cs"/>
        </a:defRPr>
      </a:lvl3pPr>
      <a:lvl4pPr marL="4267253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69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705684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924899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9144114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10363330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38430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57646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76861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96076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315291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534507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753722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0" y="3914584"/>
            <a:ext cx="32918400" cy="15516045"/>
          </a:xfrm>
          <a:prstGeom prst="rect">
            <a:avLst/>
          </a:prstGeom>
          <a:solidFill>
            <a:srgbClr val="DCDDDF"/>
          </a:solidFill>
          <a:ln w="0">
            <a:solidFill>
              <a:srgbClr val="D4D6D6">
                <a:alpha val="0"/>
              </a:srgbClr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508062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16829" y="235990"/>
            <a:ext cx="2249557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6000" b="1" dirty="0">
                <a:solidFill>
                  <a:srgbClr val="AD122A"/>
                </a:solidFill>
                <a:latin typeface="Arial Bold" charset="0"/>
                <a:cs typeface="Arial Bold" charset="0"/>
              </a:rPr>
              <a:t>This will be the title for the scientific poster. It should be the first thing that draws your attention.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16828" y="2059006"/>
            <a:ext cx="25659789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>
                <a:cs typeface="Arial" charset="0"/>
              </a:rPr>
              <a:t>Author 1, Author 2, Author 3, and any additional Authors,</a:t>
            </a:r>
          </a:p>
          <a:p>
            <a:r>
              <a:rPr lang="en-US" sz="3600" dirty="0">
                <a:cs typeface="Arial" charset="0"/>
              </a:rPr>
              <a:t>University of Nebraska Medical Center, Omaha, NE 68198</a:t>
            </a:r>
          </a:p>
          <a:p>
            <a:r>
              <a:rPr lang="en-US" sz="3600" dirty="0">
                <a:cs typeface="Arial" charset="0"/>
              </a:rPr>
              <a:t>Children’s Hospital &amp; Medical Center, Omaha, NE 68114</a:t>
            </a:r>
          </a:p>
          <a:p>
            <a:endParaRPr lang="en-US" sz="3600" dirty="0"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16827" y="4314126"/>
            <a:ext cx="10058400" cy="6345626"/>
          </a:xfrm>
          <a:prstGeom prst="rect">
            <a:avLst/>
          </a:prstGeom>
          <a:solidFill>
            <a:schemeClr val="bg1"/>
          </a:solidFill>
          <a:ln w="25400">
            <a:solidFill>
              <a:srgbClr val="AD122A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3343999">
              <a:defRPr/>
            </a:pPr>
            <a:endParaRPr lang="en-US" sz="6912">
              <a:solidFill>
                <a:schemeClr val="lt1"/>
              </a:solidFill>
            </a:endParaRPr>
          </a:p>
        </p:txBody>
      </p:sp>
      <p:sp>
        <p:nvSpPr>
          <p:cNvPr id="8" name="TextBox 42"/>
          <p:cNvSpPr txBox="1">
            <a:spLocks noChangeArrowheads="1"/>
          </p:cNvSpPr>
          <p:nvPr/>
        </p:nvSpPr>
        <p:spPr bwMode="auto">
          <a:xfrm>
            <a:off x="516828" y="4801433"/>
            <a:ext cx="10058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4800" b="1" dirty="0">
                <a:solidFill>
                  <a:srgbClr val="AD122A"/>
                </a:solidFill>
                <a:cs typeface="Arial" charset="0"/>
              </a:rPr>
              <a:t>Abstract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2828483" y="502052"/>
            <a:ext cx="0" cy="297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1973805" y="4314124"/>
            <a:ext cx="10515600" cy="6399981"/>
          </a:xfrm>
          <a:prstGeom prst="rect">
            <a:avLst/>
          </a:prstGeom>
          <a:solidFill>
            <a:schemeClr val="bg1"/>
          </a:solidFill>
          <a:ln w="25400">
            <a:solidFill>
              <a:srgbClr val="AD122A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3343999">
              <a:defRPr/>
            </a:pPr>
            <a:endParaRPr lang="en-US" sz="6912">
              <a:solidFill>
                <a:schemeClr val="lt1"/>
              </a:solidFill>
            </a:endParaRPr>
          </a:p>
        </p:txBody>
      </p:sp>
      <p:sp>
        <p:nvSpPr>
          <p:cNvPr id="15" name="TextBox 18"/>
          <p:cNvSpPr txBox="1">
            <a:spLocks noChangeArrowheads="1"/>
          </p:cNvSpPr>
          <p:nvPr/>
        </p:nvSpPr>
        <p:spPr bwMode="auto">
          <a:xfrm>
            <a:off x="953164" y="6010591"/>
            <a:ext cx="9144000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000" dirty="0" err="1">
                <a:cs typeface="Arial" charset="0"/>
              </a:rPr>
              <a:t>Maio</a:t>
            </a:r>
            <a:r>
              <a:rPr lang="en-US" sz="3000" dirty="0">
                <a:cs typeface="Arial" charset="0"/>
              </a:rPr>
              <a:t> tem </a:t>
            </a:r>
            <a:r>
              <a:rPr lang="en-US" sz="3000" dirty="0" err="1">
                <a:cs typeface="Arial" charset="0"/>
              </a:rPr>
              <a:t>hilit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mos</a:t>
            </a:r>
            <a:r>
              <a:rPr lang="en-US" sz="3000" dirty="0">
                <a:cs typeface="Arial" charset="0"/>
              </a:rPr>
              <a:t> rem </a:t>
            </a:r>
            <a:r>
              <a:rPr lang="en-US" sz="3000" dirty="0" err="1">
                <a:cs typeface="Arial" charset="0"/>
              </a:rPr>
              <a:t>quidis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explabore</a:t>
            </a:r>
            <a:r>
              <a:rPr lang="en-US" sz="3000" dirty="0">
                <a:cs typeface="Arial" charset="0"/>
              </a:rPr>
              <a:t>, </a:t>
            </a:r>
            <a:r>
              <a:rPr lang="en-US" sz="3000" dirty="0" err="1">
                <a:cs typeface="Arial" charset="0"/>
              </a:rPr>
              <a:t>adit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endelles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sim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ipitae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audipsam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doluptiost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ventet</a:t>
            </a:r>
            <a:r>
              <a:rPr lang="en-US" sz="3000" dirty="0">
                <a:cs typeface="Arial" charset="0"/>
              </a:rPr>
              <a:t> alit </a:t>
            </a:r>
            <a:r>
              <a:rPr lang="en-US" sz="3000" dirty="0" err="1">
                <a:cs typeface="Arial" charset="0"/>
              </a:rPr>
              <a:t>es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experum</a:t>
            </a:r>
            <a:r>
              <a:rPr lang="en-US" sz="3000" dirty="0">
                <a:cs typeface="Arial" charset="0"/>
              </a:rPr>
              <a:t> rem re </a:t>
            </a:r>
            <a:r>
              <a:rPr lang="en-US" sz="3000" dirty="0" err="1">
                <a:cs typeface="Arial" charset="0"/>
              </a:rPr>
              <a:t>quis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si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necum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ut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aut</a:t>
            </a:r>
            <a:r>
              <a:rPr lang="en-US" sz="3000" dirty="0">
                <a:cs typeface="Arial" charset="0"/>
              </a:rPr>
              <a:t> alit qui con </a:t>
            </a:r>
            <a:r>
              <a:rPr lang="en-US" sz="3000" dirty="0" err="1">
                <a:cs typeface="Arial" charset="0"/>
              </a:rPr>
              <a:t>conse</a:t>
            </a:r>
            <a:r>
              <a:rPr lang="en-US" sz="3000" dirty="0">
                <a:cs typeface="Arial" charset="0"/>
              </a:rPr>
              <a:t> a </a:t>
            </a:r>
            <a:r>
              <a:rPr lang="en-US" sz="3000" dirty="0" err="1">
                <a:cs typeface="Arial" charset="0"/>
              </a:rPr>
              <a:t>nosandant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voloren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istias</a:t>
            </a:r>
            <a:r>
              <a:rPr lang="en-US" sz="3000" dirty="0">
                <a:cs typeface="Arial" charset="0"/>
              </a:rPr>
              <a:t> non repro </a:t>
            </a:r>
            <a:r>
              <a:rPr lang="en-US" sz="3000" dirty="0" err="1">
                <a:cs typeface="Arial" charset="0"/>
              </a:rPr>
              <a:t>moloremqui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utaectatione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pel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eatum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reperfere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vit</a:t>
            </a:r>
            <a:r>
              <a:rPr lang="en-US" sz="3000" dirty="0">
                <a:cs typeface="Arial" charset="0"/>
              </a:rPr>
              <a:t> as </a:t>
            </a:r>
            <a:r>
              <a:rPr lang="en-US" sz="3000" dirty="0" err="1">
                <a:cs typeface="Arial" charset="0"/>
              </a:rPr>
              <a:t>utaero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berferati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andi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quis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doloreiciat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quiati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undipsandi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conem</a:t>
            </a:r>
            <a:r>
              <a:rPr lang="en-US" sz="3000" dirty="0">
                <a:cs typeface="Arial" charset="0"/>
              </a:rPr>
              <a:t>. </a:t>
            </a:r>
            <a:r>
              <a:rPr lang="en-US" sz="3000" dirty="0" err="1">
                <a:cs typeface="Arial" charset="0"/>
              </a:rPr>
              <a:t>Exero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dolo</a:t>
            </a:r>
            <a:r>
              <a:rPr lang="en-US" sz="3000" dirty="0">
                <a:cs typeface="Arial" charset="0"/>
              </a:rPr>
              <a:t> qui </a:t>
            </a:r>
            <a:r>
              <a:rPr lang="en-US" sz="3000" dirty="0" err="1">
                <a:cs typeface="Arial" charset="0"/>
              </a:rPr>
              <a:t>dipsam</a:t>
            </a:r>
            <a:r>
              <a:rPr lang="en-US" sz="3000" dirty="0">
                <a:cs typeface="Arial" charset="0"/>
              </a:rPr>
              <a:t>, </a:t>
            </a:r>
            <a:r>
              <a:rPr lang="en-US" sz="3000" dirty="0" err="1">
                <a:cs typeface="Arial" charset="0"/>
              </a:rPr>
              <a:t>sapersp</a:t>
            </a:r>
            <a:endParaRPr lang="en-US" sz="3000" dirty="0">
              <a:cs typeface="Arial" charset="0"/>
            </a:endParaRPr>
          </a:p>
        </p:txBody>
      </p:sp>
      <p:pic>
        <p:nvPicPr>
          <p:cNvPr id="19" name="Picture 30" descr="istockphoto_5014466-chart-collect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240" b="64754"/>
          <a:stretch>
            <a:fillRect/>
          </a:stretch>
        </p:blipFill>
        <p:spPr bwMode="auto">
          <a:xfrm>
            <a:off x="22275155" y="5121173"/>
            <a:ext cx="4572000" cy="323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1" descr="istockphoto_5014466-chart-collect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35" t="67430" r="31715"/>
          <a:stretch>
            <a:fillRect/>
          </a:stretch>
        </p:blipFill>
        <p:spPr bwMode="auto">
          <a:xfrm>
            <a:off x="27549118" y="5216931"/>
            <a:ext cx="3657600" cy="3380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32"/>
          <p:cNvSpPr txBox="1">
            <a:spLocks noChangeArrowheads="1"/>
          </p:cNvSpPr>
          <p:nvPr/>
        </p:nvSpPr>
        <p:spPr bwMode="auto">
          <a:xfrm>
            <a:off x="22497776" y="8846980"/>
            <a:ext cx="96012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000" dirty="0" err="1">
                <a:solidFill>
                  <a:srgbClr val="AD122A"/>
                </a:solidFill>
                <a:latin typeface="Arial Bold" charset="0"/>
                <a:cs typeface="Arial Bold" charset="0"/>
              </a:rPr>
              <a:t>Maio</a:t>
            </a:r>
            <a:r>
              <a:rPr lang="en-US" sz="3000" dirty="0">
                <a:solidFill>
                  <a:srgbClr val="AD122A"/>
                </a:solidFill>
                <a:latin typeface="Arial Bold" charset="0"/>
                <a:cs typeface="Arial Bold" charset="0"/>
              </a:rPr>
              <a:t> tem </a:t>
            </a:r>
            <a:r>
              <a:rPr lang="en-US" sz="3000" dirty="0" err="1">
                <a:solidFill>
                  <a:srgbClr val="AD122A"/>
                </a:solidFill>
                <a:latin typeface="Arial Bold" charset="0"/>
                <a:cs typeface="Arial Bold" charset="0"/>
              </a:rPr>
              <a:t>hilit</a:t>
            </a:r>
            <a:r>
              <a:rPr lang="en-US" sz="3000" dirty="0">
                <a:solidFill>
                  <a:srgbClr val="AD122A"/>
                </a:solidFill>
                <a:latin typeface="Arial Bold" charset="0"/>
                <a:cs typeface="Arial Bold" charset="0"/>
              </a:rPr>
              <a:t> </a:t>
            </a:r>
            <a:r>
              <a:rPr lang="en-US" sz="3000" dirty="0" err="1">
                <a:solidFill>
                  <a:srgbClr val="AD122A"/>
                </a:solidFill>
                <a:latin typeface="Arial Bold" charset="0"/>
                <a:cs typeface="Arial Bold" charset="0"/>
              </a:rPr>
              <a:t>mos</a:t>
            </a:r>
            <a:r>
              <a:rPr lang="en-US" sz="3000" dirty="0">
                <a:solidFill>
                  <a:srgbClr val="AD122A"/>
                </a:solidFill>
                <a:latin typeface="Arial Bold" charset="0"/>
                <a:cs typeface="Arial Bold" charset="0"/>
              </a:rPr>
              <a:t> rem </a:t>
            </a:r>
            <a:r>
              <a:rPr lang="en-US" sz="3000" dirty="0" err="1">
                <a:solidFill>
                  <a:srgbClr val="AD122A"/>
                </a:solidFill>
                <a:latin typeface="Arial Bold" charset="0"/>
                <a:cs typeface="Arial Bold" charset="0"/>
              </a:rPr>
              <a:t>quidis</a:t>
            </a:r>
            <a:r>
              <a:rPr lang="en-US" sz="3000" dirty="0">
                <a:solidFill>
                  <a:srgbClr val="AD122A"/>
                </a:solidFill>
                <a:latin typeface="Arial Bold" charset="0"/>
                <a:cs typeface="Arial Bold" charset="0"/>
              </a:rPr>
              <a:t> </a:t>
            </a:r>
            <a:r>
              <a:rPr lang="en-US" sz="3000" dirty="0" err="1">
                <a:solidFill>
                  <a:srgbClr val="AD122A"/>
                </a:solidFill>
                <a:latin typeface="Arial Bold" charset="0"/>
                <a:cs typeface="Arial Bold" charset="0"/>
              </a:rPr>
              <a:t>explabore</a:t>
            </a:r>
            <a:r>
              <a:rPr lang="en-US" sz="3000" dirty="0">
                <a:solidFill>
                  <a:srgbClr val="AD122A"/>
                </a:solidFill>
                <a:latin typeface="Arial Bold" charset="0"/>
                <a:cs typeface="Arial Bold" charset="0"/>
              </a:rPr>
              <a:t>, </a:t>
            </a:r>
            <a:r>
              <a:rPr lang="en-US" sz="3000" dirty="0" err="1">
                <a:solidFill>
                  <a:srgbClr val="AD122A"/>
                </a:solidFill>
                <a:latin typeface="Arial Bold" charset="0"/>
                <a:cs typeface="Arial Bold" charset="0"/>
              </a:rPr>
              <a:t>adit</a:t>
            </a:r>
            <a:r>
              <a:rPr lang="en-US" sz="3000" dirty="0">
                <a:solidFill>
                  <a:srgbClr val="AD122A"/>
                </a:solidFill>
                <a:latin typeface="Arial Bold" charset="0"/>
                <a:cs typeface="Arial Bold" charset="0"/>
              </a:rPr>
              <a:t> </a:t>
            </a:r>
            <a:r>
              <a:rPr lang="en-US" sz="3000" dirty="0" err="1">
                <a:solidFill>
                  <a:srgbClr val="AD122A"/>
                </a:solidFill>
                <a:latin typeface="Arial Bold" charset="0"/>
                <a:cs typeface="Arial Bold" charset="0"/>
              </a:rPr>
              <a:t>endelles</a:t>
            </a:r>
            <a:r>
              <a:rPr lang="en-US" sz="3000" dirty="0">
                <a:solidFill>
                  <a:srgbClr val="AD122A"/>
                </a:solidFill>
                <a:latin typeface="Arial Bold" charset="0"/>
                <a:cs typeface="Arial Bold" charset="0"/>
              </a:rPr>
              <a:t> sim </a:t>
            </a:r>
            <a:r>
              <a:rPr lang="en-US" sz="3000" dirty="0" err="1">
                <a:solidFill>
                  <a:srgbClr val="AD122A"/>
                </a:solidFill>
                <a:latin typeface="Arial Bold" charset="0"/>
                <a:cs typeface="Arial Bold" charset="0"/>
              </a:rPr>
              <a:t>ipitae</a:t>
            </a:r>
            <a:r>
              <a:rPr lang="en-US" sz="3000" dirty="0">
                <a:solidFill>
                  <a:srgbClr val="AD122A"/>
                </a:solidFill>
                <a:latin typeface="Arial Bold" charset="0"/>
                <a:cs typeface="Arial Bold" charset="0"/>
              </a:rPr>
              <a:t> </a:t>
            </a:r>
            <a:r>
              <a:rPr lang="en-US" sz="3000" dirty="0" err="1">
                <a:solidFill>
                  <a:srgbClr val="AD122A"/>
                </a:solidFill>
                <a:latin typeface="Arial Bold" charset="0"/>
                <a:cs typeface="Arial Bold" charset="0"/>
              </a:rPr>
              <a:t>audipsam</a:t>
            </a:r>
            <a:r>
              <a:rPr lang="en-US" sz="3000" dirty="0">
                <a:solidFill>
                  <a:srgbClr val="AD122A"/>
                </a:solidFill>
                <a:latin typeface="Arial Bold" charset="0"/>
                <a:cs typeface="Arial Bold" charset="0"/>
              </a:rPr>
              <a:t> </a:t>
            </a:r>
            <a:r>
              <a:rPr lang="en-US" sz="3000" dirty="0" err="1">
                <a:cs typeface="Arial" charset="0"/>
              </a:rPr>
              <a:t>doluptiost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ventet</a:t>
            </a:r>
            <a:r>
              <a:rPr lang="en-US" sz="3000" dirty="0">
                <a:cs typeface="Arial" charset="0"/>
              </a:rPr>
              <a:t> alit </a:t>
            </a:r>
            <a:r>
              <a:rPr lang="en-US" sz="3000" dirty="0" err="1">
                <a:cs typeface="Arial" charset="0"/>
              </a:rPr>
              <a:t>es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experum</a:t>
            </a:r>
            <a:r>
              <a:rPr lang="en-US" sz="3000" dirty="0">
                <a:cs typeface="Arial" charset="0"/>
              </a:rPr>
              <a:t> rem re </a:t>
            </a:r>
            <a:r>
              <a:rPr lang="en-US" sz="3000" dirty="0" err="1">
                <a:cs typeface="Arial" charset="0"/>
              </a:rPr>
              <a:t>quis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si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necum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ut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aut</a:t>
            </a:r>
            <a:r>
              <a:rPr lang="en-US" sz="3000" dirty="0">
                <a:cs typeface="Arial" charset="0"/>
              </a:rPr>
              <a:t> alit qui con </a:t>
            </a:r>
            <a:r>
              <a:rPr lang="en-US" sz="3000" dirty="0" err="1">
                <a:cs typeface="Arial" charset="0"/>
              </a:rPr>
              <a:t>conse</a:t>
            </a:r>
            <a:endParaRPr lang="en-US" sz="3000" dirty="0">
              <a:cs typeface="Arial" charset="0"/>
            </a:endParaRPr>
          </a:p>
        </p:txBody>
      </p:sp>
      <p:sp>
        <p:nvSpPr>
          <p:cNvPr id="25" name="TextBox 22"/>
          <p:cNvSpPr txBox="1">
            <a:spLocks noChangeArrowheads="1"/>
          </p:cNvSpPr>
          <p:nvPr/>
        </p:nvSpPr>
        <p:spPr bwMode="auto">
          <a:xfrm>
            <a:off x="21994083" y="4801433"/>
            <a:ext cx="10515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4800" b="1" dirty="0">
                <a:solidFill>
                  <a:srgbClr val="AD122A"/>
                </a:solidFill>
                <a:cs typeface="Arial" charset="0"/>
              </a:rPr>
              <a:t>Table 1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516828" y="11101874"/>
            <a:ext cx="20699442" cy="7986226"/>
          </a:xfrm>
          <a:prstGeom prst="rect">
            <a:avLst/>
          </a:prstGeom>
          <a:solidFill>
            <a:schemeClr val="bg1"/>
          </a:solidFill>
          <a:ln w="25400">
            <a:solidFill>
              <a:srgbClr val="AD122A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3343999">
              <a:defRPr/>
            </a:pPr>
            <a:endParaRPr lang="en-US" sz="6912" dirty="0">
              <a:solidFill>
                <a:schemeClr val="lt1"/>
              </a:solidFill>
            </a:endParaRPr>
          </a:p>
        </p:txBody>
      </p: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516828" y="11388642"/>
            <a:ext cx="2117750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4800" b="1" dirty="0">
                <a:solidFill>
                  <a:srgbClr val="AD122A"/>
                </a:solidFill>
                <a:cs typeface="Arial" charset="0"/>
              </a:rPr>
              <a:t>Introduction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953165" y="12707793"/>
            <a:ext cx="20263104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000" dirty="0" err="1">
                <a:solidFill>
                  <a:srgbClr val="AD122A"/>
                </a:solidFill>
                <a:latin typeface="Arial Bold" charset="0"/>
                <a:cs typeface="Arial Bold" charset="0"/>
              </a:rPr>
              <a:t>Maio</a:t>
            </a:r>
            <a:r>
              <a:rPr lang="en-US" sz="3000" dirty="0">
                <a:solidFill>
                  <a:srgbClr val="AD122A"/>
                </a:solidFill>
                <a:latin typeface="Arial Bold" charset="0"/>
                <a:cs typeface="Arial Bold" charset="0"/>
              </a:rPr>
              <a:t> tem </a:t>
            </a:r>
            <a:r>
              <a:rPr lang="en-US" sz="3000" dirty="0" err="1">
                <a:solidFill>
                  <a:srgbClr val="AD122A"/>
                </a:solidFill>
                <a:latin typeface="Arial Bold" charset="0"/>
                <a:cs typeface="Arial Bold" charset="0"/>
              </a:rPr>
              <a:t>hilit</a:t>
            </a:r>
            <a:r>
              <a:rPr lang="en-US" sz="3000" dirty="0">
                <a:solidFill>
                  <a:srgbClr val="AD122A"/>
                </a:solidFill>
                <a:latin typeface="Arial Bold" charset="0"/>
                <a:cs typeface="Arial Bold" charset="0"/>
              </a:rPr>
              <a:t> </a:t>
            </a:r>
            <a:r>
              <a:rPr lang="en-US" sz="3000" dirty="0" err="1">
                <a:solidFill>
                  <a:srgbClr val="AD122A"/>
                </a:solidFill>
                <a:latin typeface="Arial Bold" charset="0"/>
                <a:cs typeface="Arial Bold" charset="0"/>
              </a:rPr>
              <a:t>mos</a:t>
            </a:r>
            <a:r>
              <a:rPr lang="en-US" sz="3000" dirty="0">
                <a:solidFill>
                  <a:srgbClr val="AD122A"/>
                </a:solidFill>
                <a:latin typeface="Arial Bold" charset="0"/>
                <a:cs typeface="Arial Bold" charset="0"/>
              </a:rPr>
              <a:t> rem </a:t>
            </a:r>
            <a:r>
              <a:rPr lang="en-US" sz="3000" dirty="0" err="1">
                <a:solidFill>
                  <a:srgbClr val="AD122A"/>
                </a:solidFill>
                <a:latin typeface="Arial Bold" charset="0"/>
                <a:cs typeface="Arial Bold" charset="0"/>
              </a:rPr>
              <a:t>quidis</a:t>
            </a:r>
            <a:r>
              <a:rPr lang="en-US" sz="3000" dirty="0">
                <a:solidFill>
                  <a:srgbClr val="AD122A"/>
                </a:solidFill>
                <a:latin typeface="Arial Bold" charset="0"/>
                <a:cs typeface="Arial Bold" charset="0"/>
              </a:rPr>
              <a:t> </a:t>
            </a:r>
            <a:r>
              <a:rPr lang="en-US" sz="3000" dirty="0" err="1">
                <a:solidFill>
                  <a:srgbClr val="AD122A"/>
                </a:solidFill>
                <a:latin typeface="Arial Bold" charset="0"/>
                <a:cs typeface="Arial Bold" charset="0"/>
              </a:rPr>
              <a:t>explabore</a:t>
            </a:r>
            <a:r>
              <a:rPr lang="en-US" sz="3000" dirty="0">
                <a:solidFill>
                  <a:srgbClr val="AD122A"/>
                </a:solidFill>
                <a:latin typeface="Arial Bold" charset="0"/>
                <a:cs typeface="Arial Bold" charset="0"/>
              </a:rPr>
              <a:t>, </a:t>
            </a:r>
            <a:r>
              <a:rPr lang="en-US" sz="3000" dirty="0" err="1">
                <a:solidFill>
                  <a:srgbClr val="AD122A"/>
                </a:solidFill>
                <a:latin typeface="Arial Bold" charset="0"/>
                <a:cs typeface="Arial Bold" charset="0"/>
              </a:rPr>
              <a:t>adit</a:t>
            </a:r>
            <a:r>
              <a:rPr lang="en-US" sz="3000" dirty="0">
                <a:solidFill>
                  <a:srgbClr val="AD122A"/>
                </a:solidFill>
                <a:latin typeface="Arial Bold" charset="0"/>
                <a:cs typeface="Arial Bold" charset="0"/>
              </a:rPr>
              <a:t> </a:t>
            </a:r>
            <a:r>
              <a:rPr lang="en-US" sz="3000" dirty="0" err="1">
                <a:solidFill>
                  <a:srgbClr val="AD122A"/>
                </a:solidFill>
                <a:latin typeface="Arial Bold" charset="0"/>
                <a:cs typeface="Arial Bold" charset="0"/>
              </a:rPr>
              <a:t>endelles</a:t>
            </a:r>
            <a:r>
              <a:rPr lang="en-US" sz="3000" dirty="0">
                <a:solidFill>
                  <a:srgbClr val="AD122A"/>
                </a:solidFill>
                <a:latin typeface="Arial Bold" charset="0"/>
                <a:cs typeface="Arial Bold" charset="0"/>
              </a:rPr>
              <a:t> sim </a:t>
            </a:r>
            <a:r>
              <a:rPr lang="en-US" sz="3000" dirty="0" err="1">
                <a:solidFill>
                  <a:srgbClr val="AD122A"/>
                </a:solidFill>
                <a:latin typeface="Arial Bold" charset="0"/>
                <a:cs typeface="Arial Bold" charset="0"/>
              </a:rPr>
              <a:t>ipitae</a:t>
            </a:r>
            <a:r>
              <a:rPr lang="en-US" sz="3000" dirty="0">
                <a:solidFill>
                  <a:srgbClr val="AD122A"/>
                </a:solidFill>
                <a:latin typeface="Arial Bold" charset="0"/>
                <a:cs typeface="Arial Bold" charset="0"/>
              </a:rPr>
              <a:t> </a:t>
            </a:r>
            <a:r>
              <a:rPr lang="en-US" sz="3000" dirty="0" err="1">
                <a:solidFill>
                  <a:srgbClr val="AD122A"/>
                </a:solidFill>
                <a:latin typeface="Arial Bold" charset="0"/>
                <a:cs typeface="Arial Bold" charset="0"/>
              </a:rPr>
              <a:t>audipsam</a:t>
            </a:r>
            <a:r>
              <a:rPr lang="en-US" sz="3000" dirty="0">
                <a:solidFill>
                  <a:srgbClr val="AD122A"/>
                </a:solidFill>
                <a:latin typeface="Arial Bold" charset="0"/>
                <a:cs typeface="Arial Bold" charset="0"/>
              </a:rPr>
              <a:t> </a:t>
            </a:r>
            <a:r>
              <a:rPr lang="en-US" sz="3000" dirty="0" err="1">
                <a:solidFill>
                  <a:srgbClr val="006585"/>
                </a:solidFill>
                <a:latin typeface="Arial Bold" charset="0"/>
                <a:cs typeface="Arial Bold" charset="0"/>
              </a:rPr>
              <a:t>doluptiost</a:t>
            </a:r>
            <a:r>
              <a:rPr lang="en-US" sz="3000" dirty="0">
                <a:solidFill>
                  <a:srgbClr val="006585"/>
                </a:solidFill>
                <a:latin typeface="Arial Bold" charset="0"/>
                <a:cs typeface="Arial Bold" charset="0"/>
              </a:rPr>
              <a:t> </a:t>
            </a:r>
            <a:r>
              <a:rPr lang="en-US" sz="3000" dirty="0" err="1">
                <a:cs typeface="Arial" charset="0"/>
              </a:rPr>
              <a:t>ventet</a:t>
            </a:r>
            <a:r>
              <a:rPr lang="en-US" sz="3000" dirty="0">
                <a:cs typeface="Arial" charset="0"/>
              </a:rPr>
              <a:t> alit </a:t>
            </a:r>
            <a:r>
              <a:rPr lang="en-US" sz="3000" dirty="0" err="1">
                <a:cs typeface="Arial" charset="0"/>
              </a:rPr>
              <a:t>es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experum</a:t>
            </a:r>
            <a:r>
              <a:rPr lang="en-US" sz="3000" dirty="0">
                <a:cs typeface="Arial" charset="0"/>
              </a:rPr>
              <a:t> rem re </a:t>
            </a:r>
            <a:r>
              <a:rPr lang="en-US" sz="3000" dirty="0" err="1">
                <a:cs typeface="Arial" charset="0"/>
              </a:rPr>
              <a:t>quis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si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necum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ut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aut</a:t>
            </a:r>
            <a:r>
              <a:rPr lang="en-US" sz="3000" dirty="0">
                <a:cs typeface="Arial" charset="0"/>
              </a:rPr>
              <a:t> alit qui con </a:t>
            </a:r>
            <a:r>
              <a:rPr lang="en-US" sz="3000" dirty="0" err="1">
                <a:cs typeface="Arial" charset="0"/>
              </a:rPr>
              <a:t>conse</a:t>
            </a:r>
            <a:r>
              <a:rPr lang="en-US" sz="3000" dirty="0">
                <a:cs typeface="Arial" charset="0"/>
              </a:rPr>
              <a:t> a</a:t>
            </a:r>
          </a:p>
          <a:p>
            <a:endParaRPr lang="en-US" sz="3000" dirty="0">
              <a:cs typeface="Arial" charset="0"/>
            </a:endParaRPr>
          </a:p>
          <a:p>
            <a:r>
              <a:rPr lang="en-US" sz="3000" dirty="0" err="1">
                <a:cs typeface="Arial" charset="0"/>
              </a:rPr>
              <a:t>Quis</a:t>
            </a:r>
            <a:r>
              <a:rPr lang="en-US" sz="3000" dirty="0">
                <a:cs typeface="Arial" charset="0"/>
              </a:rPr>
              <a:t> a </a:t>
            </a:r>
            <a:r>
              <a:rPr lang="en-US" sz="3000" dirty="0" err="1">
                <a:cs typeface="Arial" charset="0"/>
              </a:rPr>
              <a:t>consequatia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nitati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omnimpo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rporernat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laborro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blaborio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comnis</a:t>
            </a:r>
            <a:r>
              <a:rPr lang="en-US" sz="3000" dirty="0">
                <a:cs typeface="Arial" charset="0"/>
              </a:rPr>
              <a:t> doles </a:t>
            </a:r>
            <a:r>
              <a:rPr lang="en-US" sz="3000" dirty="0" err="1">
                <a:cs typeface="Arial" charset="0"/>
              </a:rPr>
              <a:t>veligniatur</a:t>
            </a:r>
            <a:r>
              <a:rPr lang="en-US" sz="3000" dirty="0">
                <a:cs typeface="Arial" charset="0"/>
              </a:rPr>
              <a:t>? </a:t>
            </a:r>
            <a:r>
              <a:rPr lang="en-US" sz="3000" dirty="0" err="1">
                <a:cs typeface="Arial" charset="0"/>
              </a:rPr>
              <a:t>Quia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dus</a:t>
            </a:r>
            <a:r>
              <a:rPr lang="en-US" sz="3000" dirty="0">
                <a:cs typeface="Arial" charset="0"/>
              </a:rPr>
              <a:t>, </a:t>
            </a:r>
            <a:r>
              <a:rPr lang="en-US" sz="3000" dirty="0" err="1">
                <a:cs typeface="Arial" charset="0"/>
              </a:rPr>
              <a:t>eos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eum</a:t>
            </a:r>
            <a:r>
              <a:rPr lang="en-US" sz="3000" dirty="0">
                <a:cs typeface="Arial" charset="0"/>
              </a:rPr>
              <a:t> quam, cum quid </a:t>
            </a:r>
            <a:r>
              <a:rPr lang="en-US" sz="3000" dirty="0" err="1">
                <a:cs typeface="Arial" charset="0"/>
              </a:rPr>
              <a:t>minusan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turerundis</a:t>
            </a:r>
            <a:r>
              <a:rPr lang="en-US" sz="3000" dirty="0">
                <a:cs typeface="Arial" charset="0"/>
              </a:rPr>
              <a:t> as con </a:t>
            </a:r>
            <a:r>
              <a:rPr lang="en-US" sz="3000" dirty="0" err="1">
                <a:cs typeface="Arial" charset="0"/>
              </a:rPr>
              <a:t>cumquis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est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quibus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volestia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veles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nectem</a:t>
            </a:r>
            <a:r>
              <a:rPr lang="en-US" sz="3000" dirty="0">
                <a:cs typeface="Arial" charset="0"/>
              </a:rPr>
              <a:t> as </a:t>
            </a:r>
            <a:r>
              <a:rPr lang="en-US" sz="3000" dirty="0" err="1">
                <a:cs typeface="Arial" charset="0"/>
              </a:rPr>
              <a:t>eos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eum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imus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aut</a:t>
            </a:r>
            <a:r>
              <a:rPr lang="en-US" sz="3000" dirty="0">
                <a:cs typeface="Arial" charset="0"/>
              </a:rPr>
              <a:t> et </a:t>
            </a:r>
            <a:r>
              <a:rPr lang="en-US" sz="3000" dirty="0" err="1">
                <a:cs typeface="Arial" charset="0"/>
              </a:rPr>
              <a:t>officat</a:t>
            </a:r>
            <a:r>
              <a:rPr lang="en-US" sz="3000" dirty="0">
                <a:cs typeface="Arial" charset="0"/>
              </a:rPr>
              <a:t> di </a:t>
            </a:r>
            <a:r>
              <a:rPr lang="en-US" sz="3000" dirty="0" err="1">
                <a:cs typeface="Arial" charset="0"/>
              </a:rPr>
              <a:t>bereped</a:t>
            </a:r>
            <a:r>
              <a:rPr lang="en-US" sz="3000" dirty="0">
                <a:cs typeface="Arial" charset="0"/>
              </a:rPr>
              <a:t> qui res </a:t>
            </a:r>
            <a:r>
              <a:rPr lang="en-US" sz="3000" dirty="0" err="1">
                <a:cs typeface="Arial" charset="0"/>
              </a:rPr>
              <a:t>es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sitam</a:t>
            </a:r>
            <a:r>
              <a:rPr lang="en-US" sz="3000" dirty="0">
                <a:cs typeface="Arial" charset="0"/>
              </a:rPr>
              <a:t>, od </a:t>
            </a:r>
            <a:r>
              <a:rPr lang="en-US" sz="3000" dirty="0" err="1">
                <a:cs typeface="Arial" charset="0"/>
              </a:rPr>
              <a:t>magnatibus</a:t>
            </a:r>
            <a:r>
              <a:rPr lang="en-US" sz="3000" dirty="0">
                <a:cs typeface="Arial" charset="0"/>
              </a:rPr>
              <a:t>, </a:t>
            </a:r>
            <a:r>
              <a:rPr lang="en-US" sz="3000" dirty="0" err="1">
                <a:cs typeface="Arial" charset="0"/>
              </a:rPr>
              <a:t>omnia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sinimus</a:t>
            </a:r>
            <a:r>
              <a:rPr lang="en-US" sz="3000" dirty="0">
                <a:cs typeface="Arial" charset="0"/>
              </a:rPr>
              <a:t> et </a:t>
            </a:r>
            <a:r>
              <a:rPr lang="en-US" sz="3000" dirty="0" err="1">
                <a:cs typeface="Arial" charset="0"/>
              </a:rPr>
              <a:t>aut</a:t>
            </a:r>
            <a:r>
              <a:rPr lang="en-US" sz="3000" dirty="0">
                <a:cs typeface="Arial" charset="0"/>
              </a:rPr>
              <a:t> as quae </a:t>
            </a:r>
            <a:r>
              <a:rPr lang="en-US" sz="3000" dirty="0" err="1">
                <a:cs typeface="Arial" charset="0"/>
              </a:rPr>
              <a:t>conempe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rnatiis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sunt</a:t>
            </a:r>
            <a:endParaRPr lang="en-US" sz="3000" dirty="0">
              <a:cs typeface="Arial" charset="0"/>
            </a:endParaRPr>
          </a:p>
          <a:p>
            <a:endParaRPr lang="en-US" sz="3000" dirty="0">
              <a:cs typeface="Arial" charset="0"/>
            </a:endParaRPr>
          </a:p>
          <a:p>
            <a:r>
              <a:rPr lang="en-US" sz="3000" dirty="0" err="1">
                <a:cs typeface="Arial" charset="0"/>
              </a:rPr>
              <a:t>Maio</a:t>
            </a:r>
            <a:r>
              <a:rPr lang="en-US" sz="3000" dirty="0">
                <a:cs typeface="Arial" charset="0"/>
              </a:rPr>
              <a:t> tem </a:t>
            </a:r>
            <a:r>
              <a:rPr lang="en-US" sz="3000" dirty="0" err="1">
                <a:cs typeface="Arial" charset="0"/>
              </a:rPr>
              <a:t>hilit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mos</a:t>
            </a:r>
            <a:r>
              <a:rPr lang="en-US" sz="3000" dirty="0">
                <a:cs typeface="Arial" charset="0"/>
              </a:rPr>
              <a:t> rem </a:t>
            </a:r>
            <a:r>
              <a:rPr lang="en-US" sz="3000" dirty="0" err="1">
                <a:cs typeface="Arial" charset="0"/>
              </a:rPr>
              <a:t>quidis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explabore</a:t>
            </a:r>
            <a:r>
              <a:rPr lang="en-US" sz="3000" dirty="0">
                <a:cs typeface="Arial" charset="0"/>
              </a:rPr>
              <a:t>, </a:t>
            </a:r>
            <a:r>
              <a:rPr lang="en-US" sz="3000" dirty="0" err="1">
                <a:cs typeface="Arial" charset="0"/>
              </a:rPr>
              <a:t>adit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endelles</a:t>
            </a:r>
            <a:r>
              <a:rPr lang="en-US" sz="3000" dirty="0">
                <a:cs typeface="Arial" charset="0"/>
              </a:rPr>
              <a:t> sim </a:t>
            </a:r>
            <a:r>
              <a:rPr lang="en-US" sz="3000" dirty="0" err="1">
                <a:cs typeface="Arial" charset="0"/>
              </a:rPr>
              <a:t>ipitae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audipsam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doluptiost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ventet</a:t>
            </a:r>
            <a:r>
              <a:rPr lang="en-US" sz="3000" dirty="0">
                <a:cs typeface="Arial" charset="0"/>
              </a:rPr>
              <a:t> alit </a:t>
            </a:r>
            <a:r>
              <a:rPr lang="en-US" sz="3000" dirty="0" err="1">
                <a:cs typeface="Arial" charset="0"/>
              </a:rPr>
              <a:t>es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experum</a:t>
            </a:r>
            <a:r>
              <a:rPr lang="en-US" sz="3000" dirty="0">
                <a:cs typeface="Arial" charset="0"/>
              </a:rPr>
              <a:t> rem re </a:t>
            </a:r>
            <a:r>
              <a:rPr lang="en-US" sz="3000" dirty="0" err="1">
                <a:cs typeface="Arial" charset="0"/>
              </a:rPr>
              <a:t>quis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si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necum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ut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aut</a:t>
            </a:r>
            <a:r>
              <a:rPr lang="en-US" sz="3000" dirty="0">
                <a:cs typeface="Arial" charset="0"/>
              </a:rPr>
              <a:t> alit qui con </a:t>
            </a:r>
            <a:r>
              <a:rPr lang="en-US" sz="3000" dirty="0" err="1">
                <a:cs typeface="Arial" charset="0"/>
              </a:rPr>
              <a:t>conse</a:t>
            </a:r>
            <a:r>
              <a:rPr lang="en-US" sz="3000" dirty="0">
                <a:cs typeface="Arial" charset="0"/>
              </a:rPr>
              <a:t> a </a:t>
            </a:r>
            <a:r>
              <a:rPr lang="en-US" sz="3000" dirty="0" err="1">
                <a:cs typeface="Arial" charset="0"/>
              </a:rPr>
              <a:t>nosandant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voloren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istias</a:t>
            </a:r>
            <a:r>
              <a:rPr lang="en-US" sz="3000" dirty="0">
                <a:cs typeface="Arial" charset="0"/>
              </a:rPr>
              <a:t> non repro </a:t>
            </a:r>
            <a:r>
              <a:rPr lang="en-US" sz="3000" dirty="0" err="1">
                <a:cs typeface="Arial" charset="0"/>
              </a:rPr>
              <a:t>moloremqui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utaectatione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pel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eatum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reperfere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vit</a:t>
            </a:r>
            <a:r>
              <a:rPr lang="en-US" sz="3000" dirty="0">
                <a:cs typeface="Arial" charset="0"/>
              </a:rPr>
              <a:t> as </a:t>
            </a:r>
            <a:r>
              <a:rPr lang="en-US" sz="3000" dirty="0" err="1">
                <a:cs typeface="Arial" charset="0"/>
              </a:rPr>
              <a:t>utaero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berferati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andi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quis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doloreiciat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quiati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undipsandi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conem</a:t>
            </a:r>
            <a:r>
              <a:rPr lang="en-US" sz="3000" dirty="0">
                <a:cs typeface="Arial" charset="0"/>
              </a:rPr>
              <a:t>. </a:t>
            </a:r>
            <a:r>
              <a:rPr lang="en-US" sz="3000" dirty="0" err="1">
                <a:cs typeface="Arial" charset="0"/>
              </a:rPr>
              <a:t>Exero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dolo</a:t>
            </a:r>
            <a:r>
              <a:rPr lang="en-US" sz="3000" dirty="0">
                <a:cs typeface="Arial" charset="0"/>
              </a:rPr>
              <a:t> qui </a:t>
            </a:r>
            <a:r>
              <a:rPr lang="en-US" sz="3000" dirty="0" err="1">
                <a:cs typeface="Arial" charset="0"/>
              </a:rPr>
              <a:t>dipsam</a:t>
            </a:r>
            <a:r>
              <a:rPr lang="en-US" sz="3000" dirty="0">
                <a:cs typeface="Arial" charset="0"/>
              </a:rPr>
              <a:t>, </a:t>
            </a:r>
            <a:r>
              <a:rPr lang="en-US" sz="3000" dirty="0" err="1">
                <a:cs typeface="Arial" charset="0"/>
              </a:rPr>
              <a:t>sapersp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ereium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quia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aut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idelentiae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nullendae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nis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exped</a:t>
            </a:r>
            <a:r>
              <a:rPr lang="en-US" sz="3000" dirty="0">
                <a:cs typeface="Arial" charset="0"/>
              </a:rPr>
              <a:t> et </a:t>
            </a:r>
            <a:r>
              <a:rPr lang="en-US" sz="3000" dirty="0" err="1">
                <a:cs typeface="Arial" charset="0"/>
              </a:rPr>
              <a:t>et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ommolupta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volupti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dit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volupis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suntion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idelentiae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nullendae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nis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exped</a:t>
            </a:r>
            <a:r>
              <a:rPr lang="en-US" sz="3000" dirty="0">
                <a:cs typeface="Arial" charset="0"/>
              </a:rPr>
              <a:t> et </a:t>
            </a:r>
            <a:r>
              <a:rPr lang="en-US" sz="3000" dirty="0" err="1">
                <a:cs typeface="Arial" charset="0"/>
              </a:rPr>
              <a:t>et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ommolupta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volupti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dit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volupis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suntion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idelentiae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nullendae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nis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exped</a:t>
            </a:r>
            <a:r>
              <a:rPr lang="en-US" sz="3000" dirty="0">
                <a:cs typeface="Arial" charset="0"/>
              </a:rPr>
              <a:t> et </a:t>
            </a:r>
            <a:r>
              <a:rPr lang="en-US" sz="3000" dirty="0" err="1">
                <a:cs typeface="Arial" charset="0"/>
              </a:rPr>
              <a:t>et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ommolupta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volupti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dit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volupis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suntion</a:t>
            </a:r>
            <a:endParaRPr lang="en-US" sz="3000" dirty="0">
              <a:cs typeface="Arial" charset="0"/>
            </a:endParaRPr>
          </a:p>
          <a:p>
            <a:r>
              <a:rPr lang="en-US" sz="3000" dirty="0" err="1">
                <a:cs typeface="Arial" charset="0"/>
              </a:rPr>
              <a:t>idelentiae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nullendae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nis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exped</a:t>
            </a:r>
            <a:r>
              <a:rPr lang="en-US" sz="3000" dirty="0">
                <a:cs typeface="Arial" charset="0"/>
              </a:rPr>
              <a:t> et </a:t>
            </a:r>
            <a:r>
              <a:rPr lang="en-US" sz="3000" dirty="0" err="1">
                <a:cs typeface="Arial" charset="0"/>
              </a:rPr>
              <a:t>et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ommolupta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volupti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dit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volupis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suntion</a:t>
            </a:r>
            <a:endParaRPr lang="en-US" sz="3000" dirty="0">
              <a:cs typeface="Arial" charset="0"/>
            </a:endParaRP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21994082" y="11096463"/>
            <a:ext cx="10515600" cy="4018505"/>
          </a:xfrm>
          <a:prstGeom prst="rect">
            <a:avLst/>
          </a:prstGeom>
          <a:solidFill>
            <a:schemeClr val="bg1"/>
          </a:solidFill>
          <a:ln w="25400">
            <a:solidFill>
              <a:srgbClr val="AD122A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3343999">
              <a:defRPr/>
            </a:pPr>
            <a:endParaRPr lang="en-US" sz="6912" dirty="0">
              <a:solidFill>
                <a:schemeClr val="lt1"/>
              </a:solidFill>
            </a:endParaRPr>
          </a:p>
        </p:txBody>
      </p:sp>
      <p:sp>
        <p:nvSpPr>
          <p:cNvPr id="39" name="TextBox 22"/>
          <p:cNvSpPr txBox="1">
            <a:spLocks noChangeArrowheads="1"/>
          </p:cNvSpPr>
          <p:nvPr/>
        </p:nvSpPr>
        <p:spPr bwMode="auto">
          <a:xfrm>
            <a:off x="21994084" y="11383229"/>
            <a:ext cx="10515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4800" b="1" dirty="0">
                <a:solidFill>
                  <a:srgbClr val="AD122A"/>
                </a:solidFill>
                <a:cs typeface="Arial" charset="0"/>
              </a:rPr>
              <a:t>Conclusions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2430421" y="12315522"/>
            <a:ext cx="9601200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000" dirty="0" err="1">
                <a:cs typeface="Arial" charset="0"/>
              </a:rPr>
              <a:t>Quis</a:t>
            </a:r>
            <a:r>
              <a:rPr lang="en-US" sz="3000" dirty="0">
                <a:cs typeface="Arial" charset="0"/>
              </a:rPr>
              <a:t> a </a:t>
            </a:r>
            <a:r>
              <a:rPr lang="en-US" sz="3000" dirty="0" err="1">
                <a:cs typeface="Arial" charset="0"/>
              </a:rPr>
              <a:t>consequatia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nitati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omnimpo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rporernat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laborro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blaborio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comnis</a:t>
            </a:r>
            <a:r>
              <a:rPr lang="en-US" sz="3000" dirty="0">
                <a:cs typeface="Arial" charset="0"/>
              </a:rPr>
              <a:t> doles </a:t>
            </a:r>
            <a:r>
              <a:rPr lang="en-US" sz="3000" dirty="0" err="1">
                <a:cs typeface="Arial" charset="0"/>
              </a:rPr>
              <a:t>veligniatur</a:t>
            </a:r>
            <a:r>
              <a:rPr lang="en-US" sz="3000" dirty="0">
                <a:cs typeface="Arial" charset="0"/>
              </a:rPr>
              <a:t>? </a:t>
            </a:r>
            <a:r>
              <a:rPr lang="en-US" sz="3000" dirty="0" err="1">
                <a:cs typeface="Arial" charset="0"/>
              </a:rPr>
              <a:t>Quia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dus</a:t>
            </a:r>
            <a:r>
              <a:rPr lang="en-US" sz="3000" dirty="0">
                <a:cs typeface="Arial" charset="0"/>
              </a:rPr>
              <a:t>, </a:t>
            </a:r>
            <a:r>
              <a:rPr lang="en-US" sz="3000" dirty="0" err="1">
                <a:cs typeface="Arial" charset="0"/>
              </a:rPr>
              <a:t>eos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eum</a:t>
            </a:r>
            <a:r>
              <a:rPr lang="en-US" sz="3000" dirty="0">
                <a:cs typeface="Arial" charset="0"/>
              </a:rPr>
              <a:t> quam, cum quid </a:t>
            </a:r>
            <a:r>
              <a:rPr lang="en-US" sz="3000" dirty="0" err="1">
                <a:cs typeface="Arial" charset="0"/>
              </a:rPr>
              <a:t>minusan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turerundis</a:t>
            </a:r>
            <a:r>
              <a:rPr lang="en-US" sz="3000" dirty="0">
                <a:cs typeface="Arial" charset="0"/>
              </a:rPr>
              <a:t> as con </a:t>
            </a:r>
            <a:r>
              <a:rPr lang="en-US" sz="3000" dirty="0" err="1">
                <a:cs typeface="Arial" charset="0"/>
              </a:rPr>
              <a:t>cumquis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est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quibus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volestia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veles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nectem</a:t>
            </a:r>
            <a:r>
              <a:rPr lang="en-US" sz="3000" dirty="0">
                <a:cs typeface="Arial" charset="0"/>
              </a:rPr>
              <a:t> as </a:t>
            </a:r>
            <a:r>
              <a:rPr lang="en-US" sz="3000" dirty="0" err="1">
                <a:cs typeface="Arial" charset="0"/>
              </a:rPr>
              <a:t>eos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eum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imus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aut</a:t>
            </a:r>
            <a:r>
              <a:rPr lang="en-US" sz="3000" dirty="0">
                <a:cs typeface="Arial" charset="0"/>
              </a:rPr>
              <a:t> et </a:t>
            </a:r>
            <a:r>
              <a:rPr lang="en-US" sz="3000" dirty="0" err="1">
                <a:cs typeface="Arial" charset="0"/>
              </a:rPr>
              <a:t>officat</a:t>
            </a:r>
            <a:r>
              <a:rPr lang="en-US" sz="3000" dirty="0">
                <a:cs typeface="Arial" charset="0"/>
              </a:rPr>
              <a:t> di </a:t>
            </a:r>
            <a:r>
              <a:rPr lang="en-US" sz="3000" dirty="0" err="1">
                <a:cs typeface="Arial" charset="0"/>
              </a:rPr>
              <a:t>bereped</a:t>
            </a:r>
            <a:r>
              <a:rPr lang="en-US" sz="3000" dirty="0">
                <a:cs typeface="Arial" charset="0"/>
              </a:rPr>
              <a:t> qui res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2027949" y="15462378"/>
            <a:ext cx="10515600" cy="3625721"/>
          </a:xfrm>
          <a:prstGeom prst="rect">
            <a:avLst/>
          </a:prstGeom>
          <a:solidFill>
            <a:schemeClr val="bg1"/>
          </a:solidFill>
          <a:ln w="25400">
            <a:solidFill>
              <a:srgbClr val="AD122A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3343999">
              <a:defRPr/>
            </a:pPr>
            <a:endParaRPr lang="en-US" sz="6912" dirty="0">
              <a:solidFill>
                <a:schemeClr val="lt1"/>
              </a:solidFill>
            </a:endParaRPr>
          </a:p>
        </p:txBody>
      </p:sp>
      <p:sp>
        <p:nvSpPr>
          <p:cNvPr id="42" name="TextBox 22"/>
          <p:cNvSpPr txBox="1">
            <a:spLocks noChangeArrowheads="1"/>
          </p:cNvSpPr>
          <p:nvPr/>
        </p:nvSpPr>
        <p:spPr bwMode="auto">
          <a:xfrm>
            <a:off x="22027950" y="15736302"/>
            <a:ext cx="10515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1" dirty="0">
                <a:solidFill>
                  <a:srgbClr val="AD122A"/>
                </a:solidFill>
                <a:cs typeface="Arial" charset="0"/>
              </a:rPr>
              <a:t>Disclosures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22464288" y="16387240"/>
            <a:ext cx="9601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 err="1">
                <a:cs typeface="Arial" charset="0"/>
              </a:rPr>
              <a:t>Quis</a:t>
            </a:r>
            <a:r>
              <a:rPr lang="en-US" sz="2800" dirty="0">
                <a:cs typeface="Arial" charset="0"/>
              </a:rPr>
              <a:t> a </a:t>
            </a:r>
            <a:r>
              <a:rPr lang="en-US" sz="2800" dirty="0" err="1">
                <a:cs typeface="Arial" charset="0"/>
              </a:rPr>
              <a:t>consequatia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nitati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omnimpo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rporernat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laborro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blaborio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comnis</a:t>
            </a:r>
            <a:r>
              <a:rPr lang="en-US" sz="2800" dirty="0">
                <a:cs typeface="Arial" charset="0"/>
              </a:rPr>
              <a:t> doles </a:t>
            </a:r>
            <a:r>
              <a:rPr lang="en-US" sz="2800" dirty="0" err="1">
                <a:cs typeface="Arial" charset="0"/>
              </a:rPr>
              <a:t>veligniatur</a:t>
            </a:r>
            <a:r>
              <a:rPr lang="en-US" sz="2800" dirty="0">
                <a:cs typeface="Arial" charset="0"/>
              </a:rPr>
              <a:t>? </a:t>
            </a:r>
            <a:r>
              <a:rPr lang="en-US" sz="2800" dirty="0" err="1">
                <a:cs typeface="Arial" charset="0"/>
              </a:rPr>
              <a:t>Quia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dus</a:t>
            </a:r>
            <a:r>
              <a:rPr lang="en-US" sz="2800" dirty="0">
                <a:cs typeface="Arial" charset="0"/>
              </a:rPr>
              <a:t>, </a:t>
            </a:r>
            <a:r>
              <a:rPr lang="en-US" sz="2800" dirty="0" err="1">
                <a:cs typeface="Arial" charset="0"/>
              </a:rPr>
              <a:t>eos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eum</a:t>
            </a:r>
            <a:r>
              <a:rPr lang="en-US" sz="2800" dirty="0">
                <a:cs typeface="Arial" charset="0"/>
              </a:rPr>
              <a:t> </a:t>
            </a: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11245315" y="4314125"/>
            <a:ext cx="10058400" cy="6345626"/>
          </a:xfrm>
          <a:prstGeom prst="rect">
            <a:avLst/>
          </a:prstGeom>
          <a:solidFill>
            <a:schemeClr val="bg1"/>
          </a:solidFill>
          <a:ln w="25400">
            <a:solidFill>
              <a:srgbClr val="AD122A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3343999">
              <a:defRPr/>
            </a:pPr>
            <a:endParaRPr lang="en-US" sz="6912">
              <a:solidFill>
                <a:schemeClr val="lt1"/>
              </a:solidFill>
            </a:endParaRPr>
          </a:p>
        </p:txBody>
      </p:sp>
      <p:sp>
        <p:nvSpPr>
          <p:cNvPr id="46" name="TextBox 42"/>
          <p:cNvSpPr txBox="1">
            <a:spLocks noChangeArrowheads="1"/>
          </p:cNvSpPr>
          <p:nvPr/>
        </p:nvSpPr>
        <p:spPr bwMode="auto">
          <a:xfrm>
            <a:off x="11245316" y="4801433"/>
            <a:ext cx="10058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4800" b="1" dirty="0">
                <a:solidFill>
                  <a:srgbClr val="AD122A"/>
                </a:solidFill>
                <a:cs typeface="Arial" charset="0"/>
              </a:rPr>
              <a:t>Methods</a:t>
            </a:r>
          </a:p>
        </p:txBody>
      </p:sp>
      <p:sp>
        <p:nvSpPr>
          <p:cNvPr id="47" name="TextBox 18"/>
          <p:cNvSpPr txBox="1">
            <a:spLocks noChangeArrowheads="1"/>
          </p:cNvSpPr>
          <p:nvPr/>
        </p:nvSpPr>
        <p:spPr bwMode="auto">
          <a:xfrm>
            <a:off x="11681652" y="6010591"/>
            <a:ext cx="91440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000" dirty="0" err="1">
                <a:cs typeface="Arial" charset="0"/>
              </a:rPr>
              <a:t>Quis</a:t>
            </a:r>
            <a:r>
              <a:rPr lang="en-US" sz="3000" dirty="0">
                <a:cs typeface="Arial" charset="0"/>
              </a:rPr>
              <a:t> a </a:t>
            </a:r>
            <a:r>
              <a:rPr lang="en-US" sz="3000" dirty="0" err="1">
                <a:cs typeface="Arial" charset="0"/>
              </a:rPr>
              <a:t>consequatia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nitati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omnimpo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rporernat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laborro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blaborio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comnis</a:t>
            </a:r>
            <a:r>
              <a:rPr lang="en-US" sz="3000" dirty="0">
                <a:cs typeface="Arial" charset="0"/>
              </a:rPr>
              <a:t> doles </a:t>
            </a:r>
            <a:r>
              <a:rPr lang="en-US" sz="3000" dirty="0" err="1">
                <a:cs typeface="Arial" charset="0"/>
              </a:rPr>
              <a:t>veligniatur</a:t>
            </a:r>
            <a:r>
              <a:rPr lang="en-US" sz="3000" dirty="0">
                <a:cs typeface="Arial" charset="0"/>
              </a:rPr>
              <a:t>? </a:t>
            </a:r>
            <a:r>
              <a:rPr lang="en-US" sz="3000" dirty="0" err="1">
                <a:cs typeface="Arial" charset="0"/>
              </a:rPr>
              <a:t>Quia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dus</a:t>
            </a:r>
            <a:r>
              <a:rPr lang="en-US" sz="3000" dirty="0">
                <a:cs typeface="Arial" charset="0"/>
              </a:rPr>
              <a:t>, </a:t>
            </a:r>
            <a:r>
              <a:rPr lang="en-US" sz="3000" dirty="0" err="1">
                <a:cs typeface="Arial" charset="0"/>
              </a:rPr>
              <a:t>eos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eum</a:t>
            </a:r>
            <a:r>
              <a:rPr lang="en-US" sz="3000" dirty="0">
                <a:cs typeface="Arial" charset="0"/>
              </a:rPr>
              <a:t> quam, cum quid </a:t>
            </a:r>
            <a:r>
              <a:rPr lang="en-US" sz="3000" dirty="0" err="1">
                <a:cs typeface="Arial" charset="0"/>
              </a:rPr>
              <a:t>minusan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turerundis</a:t>
            </a:r>
            <a:r>
              <a:rPr lang="en-US" sz="3000" dirty="0">
                <a:cs typeface="Arial" charset="0"/>
              </a:rPr>
              <a:t> as con </a:t>
            </a:r>
            <a:r>
              <a:rPr lang="en-US" sz="3000" dirty="0" err="1">
                <a:cs typeface="Arial" charset="0"/>
              </a:rPr>
              <a:t>cumquis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est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quibus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volestia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veles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nectem</a:t>
            </a:r>
            <a:r>
              <a:rPr lang="en-US" sz="3000" dirty="0">
                <a:cs typeface="Arial" charset="0"/>
              </a:rPr>
              <a:t> as </a:t>
            </a:r>
            <a:r>
              <a:rPr lang="en-US" sz="3000" dirty="0" err="1">
                <a:cs typeface="Arial" charset="0"/>
              </a:rPr>
              <a:t>eos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eum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imus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aut</a:t>
            </a:r>
            <a:r>
              <a:rPr lang="en-US" sz="3000" dirty="0">
                <a:cs typeface="Arial" charset="0"/>
              </a:rPr>
              <a:t> et </a:t>
            </a:r>
            <a:r>
              <a:rPr lang="en-US" sz="3000" dirty="0" err="1">
                <a:cs typeface="Arial" charset="0"/>
              </a:rPr>
              <a:t>officat</a:t>
            </a:r>
            <a:r>
              <a:rPr lang="en-US" sz="3000" dirty="0">
                <a:cs typeface="Arial" charset="0"/>
              </a:rPr>
              <a:t> di </a:t>
            </a:r>
            <a:r>
              <a:rPr lang="en-US" sz="3000" dirty="0" err="1">
                <a:cs typeface="Arial" charset="0"/>
              </a:rPr>
              <a:t>bereped</a:t>
            </a:r>
            <a:r>
              <a:rPr lang="en-US" sz="3000" dirty="0">
                <a:cs typeface="Arial" charset="0"/>
              </a:rPr>
              <a:t> qui res </a:t>
            </a:r>
            <a:r>
              <a:rPr lang="en-US" sz="3000" dirty="0" err="1">
                <a:cs typeface="Arial" charset="0"/>
              </a:rPr>
              <a:t>es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sitam</a:t>
            </a:r>
            <a:r>
              <a:rPr lang="en-US" sz="3000" dirty="0">
                <a:cs typeface="Arial" charset="0"/>
              </a:rPr>
              <a:t>, od </a:t>
            </a:r>
            <a:r>
              <a:rPr lang="en-US" sz="3000" dirty="0" err="1">
                <a:cs typeface="Arial" charset="0"/>
              </a:rPr>
              <a:t>magnatibus</a:t>
            </a:r>
            <a:r>
              <a:rPr lang="en-US" sz="3000" dirty="0">
                <a:cs typeface="Arial" charset="0"/>
              </a:rPr>
              <a:t>, </a:t>
            </a:r>
            <a:r>
              <a:rPr lang="en-US" sz="3000" dirty="0" err="1">
                <a:cs typeface="Arial" charset="0"/>
              </a:rPr>
              <a:t>omnia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sinimus</a:t>
            </a:r>
            <a:r>
              <a:rPr lang="en-US" sz="3000" dirty="0">
                <a:cs typeface="Arial" charset="0"/>
              </a:rPr>
              <a:t> et </a:t>
            </a:r>
            <a:r>
              <a:rPr lang="en-US" sz="3000" dirty="0" err="1">
                <a:cs typeface="Arial" charset="0"/>
              </a:rPr>
              <a:t>aut</a:t>
            </a:r>
            <a:r>
              <a:rPr lang="en-US" sz="3000" dirty="0">
                <a:cs typeface="Arial" charset="0"/>
              </a:rPr>
              <a:t> as quae </a:t>
            </a:r>
            <a:r>
              <a:rPr lang="en-US" sz="3000" dirty="0" err="1">
                <a:cs typeface="Arial" charset="0"/>
              </a:rPr>
              <a:t>conempe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rnatiis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sunt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idelentiae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nullendae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nis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exped</a:t>
            </a:r>
            <a:r>
              <a:rPr lang="en-US" sz="3000" dirty="0">
                <a:cs typeface="Arial" charset="0"/>
              </a:rPr>
              <a:t> et </a:t>
            </a:r>
            <a:r>
              <a:rPr lang="en-US" sz="3000" dirty="0" err="1">
                <a:cs typeface="Arial" charset="0"/>
              </a:rPr>
              <a:t>et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ommolupta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volupti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dit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volupis</a:t>
            </a:r>
            <a:r>
              <a:rPr lang="en-US" sz="3000" dirty="0">
                <a:cs typeface="Arial" charset="0"/>
              </a:rPr>
              <a:t> </a:t>
            </a:r>
            <a:r>
              <a:rPr lang="en-US" sz="3000" dirty="0" err="1">
                <a:cs typeface="Arial" charset="0"/>
              </a:rPr>
              <a:t>suntion</a:t>
            </a:r>
            <a:endParaRPr lang="en-US" sz="3000" dirty="0">
              <a:cs typeface="Arial" charset="0"/>
            </a:endParaRPr>
          </a:p>
        </p:txBody>
      </p:sp>
      <p:pic>
        <p:nvPicPr>
          <p:cNvPr id="4" name="Picture 3" descr="A black text on a black background&#10;&#10;Description automatically generate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99964" y="956971"/>
            <a:ext cx="9256212" cy="2036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791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ec43cdb-e6ac-4bb4-8f12-c019d1ec1456">
      <Terms xmlns="http://schemas.microsoft.com/office/infopath/2007/PartnerControls"/>
    </lcf76f155ced4ddcb4097134ff3c332f>
    <TaxCatchAll xmlns="def408a9-04a7-4d3e-8130-0aad6e34d1bd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C975C23DE76647928C7CE049D89ED5" ma:contentTypeVersion="20" ma:contentTypeDescription="Create a new document." ma:contentTypeScope="" ma:versionID="5f8300a000d6929a7ecfb9d3fdb2569b">
  <xsd:schema xmlns:xsd="http://www.w3.org/2001/XMLSchema" xmlns:xs="http://www.w3.org/2001/XMLSchema" xmlns:p="http://schemas.microsoft.com/office/2006/metadata/properties" xmlns:ns1="http://schemas.microsoft.com/sharepoint/v3" xmlns:ns2="1ec43cdb-e6ac-4bb4-8f12-c019d1ec1456" xmlns:ns3="def408a9-04a7-4d3e-8130-0aad6e34d1bd" targetNamespace="http://schemas.microsoft.com/office/2006/metadata/properties" ma:root="true" ma:fieldsID="1718aebe740a7ef59ba9e7c5ab475d21" ns1:_="" ns2:_="" ns3:_="">
    <xsd:import namespace="http://schemas.microsoft.com/sharepoint/v3"/>
    <xsd:import namespace="1ec43cdb-e6ac-4bb4-8f12-c019d1ec1456"/>
    <xsd:import namespace="def408a9-04a7-4d3e-8130-0aad6e34d1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c43cdb-e6ac-4bb4-8f12-c019d1ec14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a1d4a69-9812-4340-96bf-3c60240190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f408a9-04a7-4d3e-8130-0aad6e34d1b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a25dc04-b3de-4776-a288-67006140f1f0}" ma:internalName="TaxCatchAll" ma:showField="CatchAllData" ma:web="def408a9-04a7-4d3e-8130-0aad6e34d1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98230F-A03F-4116-935C-36F184C8DECF}">
  <ds:schemaRefs>
    <ds:schemaRef ds:uri="http://schemas.microsoft.com/office/2006/metadata/properties"/>
    <ds:schemaRef ds:uri="http://schemas.microsoft.com/office/infopath/2007/PartnerControls"/>
    <ds:schemaRef ds:uri="1ec43cdb-e6ac-4bb4-8f12-c019d1ec1456"/>
    <ds:schemaRef ds:uri="def408a9-04a7-4d3e-8130-0aad6e34d1bd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F3F2EE03-5E12-4F32-9F08-25F4F0CEF2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2D1F3C-C03A-4E8B-8112-9D09C2BE61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ec43cdb-e6ac-4bb4-8f12-c019d1ec1456"/>
    <ds:schemaRef ds:uri="def408a9-04a7-4d3e-8130-0aad6e34d1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</TotalTime>
  <Words>466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Jolene K Gulizia</dc:creator>
  <cp:lastModifiedBy>Schaming, Ilyssa</cp:lastModifiedBy>
  <cp:revision>16</cp:revision>
  <dcterms:created xsi:type="dcterms:W3CDTF">2016-03-09T21:02:02Z</dcterms:created>
  <dcterms:modified xsi:type="dcterms:W3CDTF">2024-01-31T13:59:56Z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0x010100FFC975C23DE76647928C7CE049D89ED5</vt:lpwstr>
  </property>
  <property fmtid="{D5CDD505-2E9C-101B-9397-08002B2CF9AE}" pid="3" name="MediaServiceImageTags">
    <vt:lpwstr/>
  </property>
</Properties>
</file>