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0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5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1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4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5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8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6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4191C-C738-41B8-BB17-D987FC4D7A39}" type="datetimeFigureOut">
              <a:rPr lang="en-US" smtClean="0"/>
              <a:t>8/11/20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474E-EE8E-44DE-8ADD-9159EB52D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276A27-7B61-684F-97FA-DF363859C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4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328"/>
            <a:ext cx="10811256" cy="5038344"/>
          </a:xfrm>
        </p:spPr>
        <p:txBody>
          <a:bodyPr>
            <a:normAutofit fontScale="92500"/>
          </a:bodyPr>
          <a:lstStyle/>
          <a:p>
            <a:r>
              <a:rPr lang="en-US" dirty="0"/>
              <a:t>1. While we desire that students are able to avail themselves of an on-campus experience when necessary, we also encourage them to study from home when such study will not compromise their education.</a:t>
            </a:r>
          </a:p>
          <a:p>
            <a:r>
              <a:rPr lang="en-US" dirty="0"/>
              <a:t>2. The 1-Check COVID app should be used for self-screening prior to each campus visit.</a:t>
            </a:r>
          </a:p>
          <a:p>
            <a:r>
              <a:rPr lang="en-US" dirty="0"/>
              <a:t>3. Those whose app screening yields a Red or Yellow condition should follow the advice provided by the app and seek medical attention as indicated.</a:t>
            </a:r>
          </a:p>
          <a:p>
            <a:r>
              <a:rPr lang="en-US" dirty="0"/>
              <a:t>6. Hands should be washed frequently, for at least 20 seconds (roughly the amount of time required to sing ‘</a:t>
            </a:r>
            <a:r>
              <a:rPr lang="en-US" i="1" dirty="0"/>
              <a:t>Happy Birthday</a:t>
            </a:r>
            <a:r>
              <a:rPr lang="en-US" dirty="0"/>
              <a:t>’ to oneself twice) each time.</a:t>
            </a:r>
          </a:p>
          <a:p>
            <a:r>
              <a:rPr lang="en-US" dirty="0"/>
              <a:t>7. Students should assist in the disinfection of their desks, tables, study spaces, and shared devices, as instructed by their faculty, library staff, and other campus authorities.  </a:t>
            </a:r>
          </a:p>
        </p:txBody>
      </p:sp>
    </p:spTree>
    <p:extLst>
      <p:ext uri="{BB962C8B-B14F-4D97-AF65-F5344CB8AC3E}">
        <p14:creationId xmlns:p14="http://schemas.microsoft.com/office/powerpoint/2010/main" val="385744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149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Footnotes</vt:lpstr>
    </vt:vector>
  </TitlesOfParts>
  <Company>UNMC CoPH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 J Cieslak</dc:creator>
  <cp:lastModifiedBy>Waples, Tom A</cp:lastModifiedBy>
  <cp:revision>12</cp:revision>
  <dcterms:created xsi:type="dcterms:W3CDTF">2020-08-04T13:53:17Z</dcterms:created>
  <dcterms:modified xsi:type="dcterms:W3CDTF">2020-08-11T20:05:35Z</dcterms:modified>
</cp:coreProperties>
</file>