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notesMasterIdLst>
    <p:notesMasterId r:id="rId17"/>
  </p:notesMasterIdLst>
  <p:sldIdLst>
    <p:sldId id="290" r:id="rId5"/>
    <p:sldId id="342" r:id="rId6"/>
    <p:sldId id="343" r:id="rId7"/>
    <p:sldId id="330" r:id="rId8"/>
    <p:sldId id="333" r:id="rId9"/>
    <p:sldId id="321" r:id="rId10"/>
    <p:sldId id="318" r:id="rId11"/>
    <p:sldId id="329" r:id="rId12"/>
    <p:sldId id="340" r:id="rId13"/>
    <p:sldId id="345" r:id="rId14"/>
    <p:sldId id="335" r:id="rId15"/>
    <p:sldId id="33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AEBDDF-ABDF-4908-9AD3-8C0CFA67BC89}">
          <p14:sldIdLst>
            <p14:sldId id="290"/>
            <p14:sldId id="342"/>
            <p14:sldId id="343"/>
            <p14:sldId id="330"/>
            <p14:sldId id="333"/>
            <p14:sldId id="321"/>
            <p14:sldId id="318"/>
            <p14:sldId id="329"/>
            <p14:sldId id="340"/>
            <p14:sldId id="345"/>
            <p14:sldId id="335"/>
            <p14:sldId id="338"/>
          </p14:sldIdLst>
        </p14:section>
        <p14:section name="Untitled Section" id="{330E49E5-0211-47C7-9B1E-EF62ACF4ED1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  <a:srgbClr val="AC1F2D"/>
    <a:srgbClr val="989EA3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727" autoAdjust="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2856" y="-12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FDF7E-13EB-43D0-969C-DBBF1AEBA6D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5D1AE3-39FD-47C4-A70E-903526EBD6AB}">
      <dgm:prSet custT="1"/>
      <dgm:spPr/>
      <dgm:t>
        <a:bodyPr/>
        <a:lstStyle/>
        <a:p>
          <a:pPr rtl="0"/>
          <a:r>
            <a:rPr lang="en-US" sz="2400" b="1" dirty="0"/>
            <a:t>Ask for feedback often</a:t>
          </a:r>
        </a:p>
      </dgm:t>
    </dgm:pt>
    <dgm:pt modelId="{0D20DADB-1978-4FAE-B68F-0E6E7CE1655E}" type="parTrans" cxnId="{D21121DC-C140-4CA0-89F9-15A4DB3079F4}">
      <dgm:prSet/>
      <dgm:spPr/>
      <dgm:t>
        <a:bodyPr/>
        <a:lstStyle/>
        <a:p>
          <a:endParaRPr lang="en-US"/>
        </a:p>
      </dgm:t>
    </dgm:pt>
    <dgm:pt modelId="{D7D815C9-1875-465B-8964-1C50866D9550}" type="sibTrans" cxnId="{D21121DC-C140-4CA0-89F9-15A4DB3079F4}">
      <dgm:prSet/>
      <dgm:spPr/>
      <dgm:t>
        <a:bodyPr/>
        <a:lstStyle/>
        <a:p>
          <a:endParaRPr lang="en-US"/>
        </a:p>
      </dgm:t>
    </dgm:pt>
    <dgm:pt modelId="{683A9EF4-E689-440E-BCE9-0CC6A925C912}">
      <dgm:prSet custT="1"/>
      <dgm:spPr/>
      <dgm:t>
        <a:bodyPr anchor="ctr"/>
        <a:lstStyle/>
        <a:p>
          <a:pPr algn="ctr" rtl="0"/>
          <a:r>
            <a:rPr lang="en-US" sz="2400" b="1" dirty="0"/>
            <a:t>Ask targeted, open-ended questions to get insightful feedback</a:t>
          </a:r>
        </a:p>
        <a:p>
          <a:pPr algn="ctr" rtl="0"/>
          <a:r>
            <a:rPr lang="en-US" sz="2000" i="0" dirty="0"/>
            <a:t>(i.e. What do you think is working/  not working with my time management?)</a:t>
          </a:r>
          <a:endParaRPr lang="en-US" sz="2000" b="1" i="0" dirty="0"/>
        </a:p>
      </dgm:t>
    </dgm:pt>
    <dgm:pt modelId="{BDCAC207-3B1E-43C0-AF54-F64EA07ECFCD}" type="parTrans" cxnId="{868DE307-8D20-4A94-96ED-2AA6D155ABA3}">
      <dgm:prSet/>
      <dgm:spPr/>
      <dgm:t>
        <a:bodyPr/>
        <a:lstStyle/>
        <a:p>
          <a:endParaRPr lang="en-US"/>
        </a:p>
      </dgm:t>
    </dgm:pt>
    <dgm:pt modelId="{7CBB13BE-7918-4852-AC5C-41F8D47549C9}" type="sibTrans" cxnId="{868DE307-8D20-4A94-96ED-2AA6D155ABA3}">
      <dgm:prSet/>
      <dgm:spPr/>
      <dgm:t>
        <a:bodyPr/>
        <a:lstStyle/>
        <a:p>
          <a:endParaRPr lang="en-US"/>
        </a:p>
      </dgm:t>
    </dgm:pt>
    <dgm:pt modelId="{EE7FBCCD-25C9-4F46-BC20-799564FA17E7}">
      <dgm:prSet custT="1"/>
      <dgm:spPr/>
      <dgm:t>
        <a:bodyPr/>
        <a:lstStyle/>
        <a:p>
          <a:pPr rtl="0"/>
          <a:r>
            <a:rPr lang="en-US" sz="2400" b="1" dirty="0"/>
            <a:t>Identify your “truth-tellers”</a:t>
          </a:r>
        </a:p>
      </dgm:t>
    </dgm:pt>
    <dgm:pt modelId="{FD4C82F0-A79E-4BD9-8B69-9B15BEABCB27}" type="parTrans" cxnId="{DAEC2DBF-DBA5-4A85-9956-FA27A571E594}">
      <dgm:prSet/>
      <dgm:spPr/>
      <dgm:t>
        <a:bodyPr/>
        <a:lstStyle/>
        <a:p>
          <a:endParaRPr lang="en-US"/>
        </a:p>
      </dgm:t>
    </dgm:pt>
    <dgm:pt modelId="{FE2510B6-CDEC-4A30-9A9D-D17228AE6B47}" type="sibTrans" cxnId="{DAEC2DBF-DBA5-4A85-9956-FA27A571E594}">
      <dgm:prSet/>
      <dgm:spPr/>
      <dgm:t>
        <a:bodyPr/>
        <a:lstStyle/>
        <a:p>
          <a:endParaRPr lang="en-US"/>
        </a:p>
      </dgm:t>
    </dgm:pt>
    <dgm:pt modelId="{AF65F5ED-83C5-42EE-A09A-4E6F307C007E}">
      <dgm:prSet custT="1"/>
      <dgm:spPr/>
      <dgm:t>
        <a:bodyPr anchor="ctr"/>
        <a:lstStyle/>
        <a:p>
          <a:pPr algn="ctr" rtl="0"/>
          <a:r>
            <a:rPr lang="en-US" sz="2400" b="1" dirty="0"/>
            <a:t>Reflect, plan, and execute changes based on feedback</a:t>
          </a:r>
        </a:p>
      </dgm:t>
    </dgm:pt>
    <dgm:pt modelId="{0B796349-5F16-4B19-981D-373BF47DFDAB}" type="parTrans" cxnId="{62D8DBE2-266C-486E-B5E3-0E26A4CDF72E}">
      <dgm:prSet/>
      <dgm:spPr/>
      <dgm:t>
        <a:bodyPr/>
        <a:lstStyle/>
        <a:p>
          <a:endParaRPr lang="en-US"/>
        </a:p>
      </dgm:t>
    </dgm:pt>
    <dgm:pt modelId="{83543DD0-6C5A-434E-A0D5-A7853D933F05}" type="sibTrans" cxnId="{62D8DBE2-266C-486E-B5E3-0E26A4CDF72E}">
      <dgm:prSet/>
      <dgm:spPr/>
      <dgm:t>
        <a:bodyPr/>
        <a:lstStyle/>
        <a:p>
          <a:endParaRPr lang="en-US"/>
        </a:p>
      </dgm:t>
    </dgm:pt>
    <dgm:pt modelId="{3EA612CC-987C-4CE1-908D-A55DDD731B57}">
      <dgm:prSet custT="1"/>
      <dgm:spPr/>
      <dgm:t>
        <a:bodyPr anchor="ctr"/>
        <a:lstStyle/>
        <a:p>
          <a:pPr algn="l" rtl="0"/>
          <a:r>
            <a:rPr lang="en-US" sz="2000" dirty="0"/>
            <a:t>Commit and follow-up</a:t>
          </a:r>
        </a:p>
      </dgm:t>
    </dgm:pt>
    <dgm:pt modelId="{9AEA6540-FBE3-4041-BFA5-CFC1B9DFA5CB}" type="parTrans" cxnId="{8C1F7F57-7195-436F-9D12-586DF64616EC}">
      <dgm:prSet/>
      <dgm:spPr/>
      <dgm:t>
        <a:bodyPr/>
        <a:lstStyle/>
        <a:p>
          <a:endParaRPr lang="en-US"/>
        </a:p>
      </dgm:t>
    </dgm:pt>
    <dgm:pt modelId="{B95B51D7-F546-4E16-A5A4-51EF142248D1}" type="sibTrans" cxnId="{8C1F7F57-7195-436F-9D12-586DF64616EC}">
      <dgm:prSet/>
      <dgm:spPr/>
      <dgm:t>
        <a:bodyPr/>
        <a:lstStyle/>
        <a:p>
          <a:endParaRPr lang="en-US"/>
        </a:p>
      </dgm:t>
    </dgm:pt>
    <dgm:pt modelId="{9E0E9C0E-88E9-4D7A-8869-5FACD7856232}">
      <dgm:prSet custT="1"/>
      <dgm:spPr/>
      <dgm:t>
        <a:bodyPr anchor="ctr"/>
        <a:lstStyle/>
        <a:p>
          <a:pPr algn="l" rtl="0"/>
          <a:r>
            <a:rPr lang="en-US" sz="2000" dirty="0"/>
            <a:t>Create a development plan</a:t>
          </a:r>
        </a:p>
      </dgm:t>
    </dgm:pt>
    <dgm:pt modelId="{671FECB5-8784-405A-8D42-2CAD03F17110}" type="sibTrans" cxnId="{31440049-5D6E-45A7-B2B6-114AF37610C1}">
      <dgm:prSet/>
      <dgm:spPr/>
      <dgm:t>
        <a:bodyPr/>
        <a:lstStyle/>
        <a:p>
          <a:endParaRPr lang="en-US"/>
        </a:p>
      </dgm:t>
    </dgm:pt>
    <dgm:pt modelId="{C02BACDA-2198-497B-993B-AF78F4C3053C}" type="parTrans" cxnId="{31440049-5D6E-45A7-B2B6-114AF37610C1}">
      <dgm:prSet/>
      <dgm:spPr/>
      <dgm:t>
        <a:bodyPr/>
        <a:lstStyle/>
        <a:p>
          <a:endParaRPr lang="en-US"/>
        </a:p>
      </dgm:t>
    </dgm:pt>
    <dgm:pt modelId="{855D64A9-FC73-4B5F-A8BF-F5FA8C4CFC2C}" type="pres">
      <dgm:prSet presAssocID="{8A5FDF7E-13EB-43D0-969C-DBBF1AEBA6D2}" presName="diagram" presStyleCnt="0">
        <dgm:presLayoutVars>
          <dgm:dir/>
          <dgm:resizeHandles val="exact"/>
        </dgm:presLayoutVars>
      </dgm:prSet>
      <dgm:spPr/>
    </dgm:pt>
    <dgm:pt modelId="{BEEEFEBE-A89A-4456-96A0-34FEAAFBB7C4}" type="pres">
      <dgm:prSet presAssocID="{A85D1AE3-39FD-47C4-A70E-903526EBD6AB}" presName="node" presStyleLbl="node1" presStyleIdx="0" presStyleCnt="4" custLinFactNeighborX="4511">
        <dgm:presLayoutVars>
          <dgm:bulletEnabled val="1"/>
        </dgm:presLayoutVars>
      </dgm:prSet>
      <dgm:spPr/>
    </dgm:pt>
    <dgm:pt modelId="{A42B2B6D-DB68-45C4-819C-C12223402A77}" type="pres">
      <dgm:prSet presAssocID="{D7D815C9-1875-465B-8964-1C50866D9550}" presName="sibTrans" presStyleCnt="0"/>
      <dgm:spPr/>
    </dgm:pt>
    <dgm:pt modelId="{175A5407-3BC0-4EE8-86C7-91AB325FA55B}" type="pres">
      <dgm:prSet presAssocID="{683A9EF4-E689-440E-BCE9-0CC6A925C912}" presName="node" presStyleLbl="node1" presStyleIdx="1" presStyleCnt="4">
        <dgm:presLayoutVars>
          <dgm:bulletEnabled val="1"/>
        </dgm:presLayoutVars>
      </dgm:prSet>
      <dgm:spPr/>
    </dgm:pt>
    <dgm:pt modelId="{A7F8385D-5BBE-4EAF-A630-238AF8E62122}" type="pres">
      <dgm:prSet presAssocID="{7CBB13BE-7918-4852-AC5C-41F8D47549C9}" presName="sibTrans" presStyleCnt="0"/>
      <dgm:spPr/>
    </dgm:pt>
    <dgm:pt modelId="{C1574DEF-7BA3-4162-B378-B4AFEC828488}" type="pres">
      <dgm:prSet presAssocID="{EE7FBCCD-25C9-4F46-BC20-799564FA17E7}" presName="node" presStyleLbl="node1" presStyleIdx="2" presStyleCnt="4" custLinFactNeighborX="4511">
        <dgm:presLayoutVars>
          <dgm:bulletEnabled val="1"/>
        </dgm:presLayoutVars>
      </dgm:prSet>
      <dgm:spPr/>
    </dgm:pt>
    <dgm:pt modelId="{BE2A2280-A657-48E7-B22F-D83A163D6FBA}" type="pres">
      <dgm:prSet presAssocID="{FE2510B6-CDEC-4A30-9A9D-D17228AE6B47}" presName="sibTrans" presStyleCnt="0"/>
      <dgm:spPr/>
    </dgm:pt>
    <dgm:pt modelId="{623FEEE8-577E-4FFE-B14D-91B2AA2AA10C}" type="pres">
      <dgm:prSet presAssocID="{AF65F5ED-83C5-42EE-A09A-4E6F307C007E}" presName="node" presStyleLbl="node1" presStyleIdx="3" presStyleCnt="4">
        <dgm:presLayoutVars>
          <dgm:bulletEnabled val="1"/>
        </dgm:presLayoutVars>
      </dgm:prSet>
      <dgm:spPr/>
    </dgm:pt>
  </dgm:ptLst>
  <dgm:cxnLst>
    <dgm:cxn modelId="{868DE307-8D20-4A94-96ED-2AA6D155ABA3}" srcId="{8A5FDF7E-13EB-43D0-969C-DBBF1AEBA6D2}" destId="{683A9EF4-E689-440E-BCE9-0CC6A925C912}" srcOrd="1" destOrd="0" parTransId="{BDCAC207-3B1E-43C0-AF54-F64EA07ECFCD}" sibTransId="{7CBB13BE-7918-4852-AC5C-41F8D47549C9}"/>
    <dgm:cxn modelId="{240B440B-830F-443F-BFD9-C193CFEF354C}" type="presOf" srcId="{EE7FBCCD-25C9-4F46-BC20-799564FA17E7}" destId="{C1574DEF-7BA3-4162-B378-B4AFEC828488}" srcOrd="0" destOrd="0" presId="urn:microsoft.com/office/officeart/2005/8/layout/default"/>
    <dgm:cxn modelId="{812F1526-A405-443A-964E-DFA0092F2D26}" type="presOf" srcId="{9E0E9C0E-88E9-4D7A-8869-5FACD7856232}" destId="{623FEEE8-577E-4FFE-B14D-91B2AA2AA10C}" srcOrd="0" destOrd="1" presId="urn:microsoft.com/office/officeart/2005/8/layout/default"/>
    <dgm:cxn modelId="{31440049-5D6E-45A7-B2B6-114AF37610C1}" srcId="{AF65F5ED-83C5-42EE-A09A-4E6F307C007E}" destId="{9E0E9C0E-88E9-4D7A-8869-5FACD7856232}" srcOrd="0" destOrd="0" parTransId="{C02BACDA-2198-497B-993B-AF78F4C3053C}" sibTransId="{671FECB5-8784-405A-8D42-2CAD03F17110}"/>
    <dgm:cxn modelId="{38811949-EFC0-4939-8791-439FDFED2C4D}" type="presOf" srcId="{683A9EF4-E689-440E-BCE9-0CC6A925C912}" destId="{175A5407-3BC0-4EE8-86C7-91AB325FA55B}" srcOrd="0" destOrd="0" presId="urn:microsoft.com/office/officeart/2005/8/layout/default"/>
    <dgm:cxn modelId="{03D75153-0DC8-4F39-B0A1-E4081FAF7CCE}" type="presOf" srcId="{3EA612CC-987C-4CE1-908D-A55DDD731B57}" destId="{623FEEE8-577E-4FFE-B14D-91B2AA2AA10C}" srcOrd="0" destOrd="2" presId="urn:microsoft.com/office/officeart/2005/8/layout/default"/>
    <dgm:cxn modelId="{A8B3E475-772B-4486-A40D-96EB84A346C1}" type="presOf" srcId="{AF65F5ED-83C5-42EE-A09A-4E6F307C007E}" destId="{623FEEE8-577E-4FFE-B14D-91B2AA2AA10C}" srcOrd="0" destOrd="0" presId="urn:microsoft.com/office/officeart/2005/8/layout/default"/>
    <dgm:cxn modelId="{8C1F7F57-7195-436F-9D12-586DF64616EC}" srcId="{AF65F5ED-83C5-42EE-A09A-4E6F307C007E}" destId="{3EA612CC-987C-4CE1-908D-A55DDD731B57}" srcOrd="1" destOrd="0" parTransId="{9AEA6540-FBE3-4041-BFA5-CFC1B9DFA5CB}" sibTransId="{B95B51D7-F546-4E16-A5A4-51EF142248D1}"/>
    <dgm:cxn modelId="{0307B789-37BE-4C68-A723-897090A6F0DA}" type="presOf" srcId="{8A5FDF7E-13EB-43D0-969C-DBBF1AEBA6D2}" destId="{855D64A9-FC73-4B5F-A8BF-F5FA8C4CFC2C}" srcOrd="0" destOrd="0" presId="urn:microsoft.com/office/officeart/2005/8/layout/default"/>
    <dgm:cxn modelId="{31993B95-FF7A-4E17-80B0-51CDA50839C0}" type="presOf" srcId="{A85D1AE3-39FD-47C4-A70E-903526EBD6AB}" destId="{BEEEFEBE-A89A-4456-96A0-34FEAAFBB7C4}" srcOrd="0" destOrd="0" presId="urn:microsoft.com/office/officeart/2005/8/layout/default"/>
    <dgm:cxn modelId="{DAEC2DBF-DBA5-4A85-9956-FA27A571E594}" srcId="{8A5FDF7E-13EB-43D0-969C-DBBF1AEBA6D2}" destId="{EE7FBCCD-25C9-4F46-BC20-799564FA17E7}" srcOrd="2" destOrd="0" parTransId="{FD4C82F0-A79E-4BD9-8B69-9B15BEABCB27}" sibTransId="{FE2510B6-CDEC-4A30-9A9D-D17228AE6B47}"/>
    <dgm:cxn modelId="{D21121DC-C140-4CA0-89F9-15A4DB3079F4}" srcId="{8A5FDF7E-13EB-43D0-969C-DBBF1AEBA6D2}" destId="{A85D1AE3-39FD-47C4-A70E-903526EBD6AB}" srcOrd="0" destOrd="0" parTransId="{0D20DADB-1978-4FAE-B68F-0E6E7CE1655E}" sibTransId="{D7D815C9-1875-465B-8964-1C50866D9550}"/>
    <dgm:cxn modelId="{62D8DBE2-266C-486E-B5E3-0E26A4CDF72E}" srcId="{8A5FDF7E-13EB-43D0-969C-DBBF1AEBA6D2}" destId="{AF65F5ED-83C5-42EE-A09A-4E6F307C007E}" srcOrd="3" destOrd="0" parTransId="{0B796349-5F16-4B19-981D-373BF47DFDAB}" sibTransId="{83543DD0-6C5A-434E-A0D5-A7853D933F05}"/>
    <dgm:cxn modelId="{BD51775D-729E-4943-BF35-903F0CF33BF5}" type="presParOf" srcId="{855D64A9-FC73-4B5F-A8BF-F5FA8C4CFC2C}" destId="{BEEEFEBE-A89A-4456-96A0-34FEAAFBB7C4}" srcOrd="0" destOrd="0" presId="urn:microsoft.com/office/officeart/2005/8/layout/default"/>
    <dgm:cxn modelId="{50F8C1AB-E954-463C-85EE-72E44B72D32D}" type="presParOf" srcId="{855D64A9-FC73-4B5F-A8BF-F5FA8C4CFC2C}" destId="{A42B2B6D-DB68-45C4-819C-C12223402A77}" srcOrd="1" destOrd="0" presId="urn:microsoft.com/office/officeart/2005/8/layout/default"/>
    <dgm:cxn modelId="{7C3FB74E-EABF-42EC-A937-96328A76FF17}" type="presParOf" srcId="{855D64A9-FC73-4B5F-A8BF-F5FA8C4CFC2C}" destId="{175A5407-3BC0-4EE8-86C7-91AB325FA55B}" srcOrd="2" destOrd="0" presId="urn:microsoft.com/office/officeart/2005/8/layout/default"/>
    <dgm:cxn modelId="{4C85C80F-43E8-403B-BE1C-432F0439D845}" type="presParOf" srcId="{855D64A9-FC73-4B5F-A8BF-F5FA8C4CFC2C}" destId="{A7F8385D-5BBE-4EAF-A630-238AF8E62122}" srcOrd="3" destOrd="0" presId="urn:microsoft.com/office/officeart/2005/8/layout/default"/>
    <dgm:cxn modelId="{C3B688A1-CB02-487D-BAF6-B09339584AEF}" type="presParOf" srcId="{855D64A9-FC73-4B5F-A8BF-F5FA8C4CFC2C}" destId="{C1574DEF-7BA3-4162-B378-B4AFEC828488}" srcOrd="4" destOrd="0" presId="urn:microsoft.com/office/officeart/2005/8/layout/default"/>
    <dgm:cxn modelId="{0BC28673-9BD4-4B3B-9BA5-E86A6091B1DC}" type="presParOf" srcId="{855D64A9-FC73-4B5F-A8BF-F5FA8C4CFC2C}" destId="{BE2A2280-A657-48E7-B22F-D83A163D6FBA}" srcOrd="5" destOrd="0" presId="urn:microsoft.com/office/officeart/2005/8/layout/default"/>
    <dgm:cxn modelId="{D91F3D2D-1266-41E7-B616-52195AC29B73}" type="presParOf" srcId="{855D64A9-FC73-4B5F-A8BF-F5FA8C4CFC2C}" destId="{623FEEE8-577E-4FFE-B14D-91B2AA2AA10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1CCCD-3DE3-4BE0-86F6-3414294B78F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B6418B-CA0F-4D5B-BB57-E786F034C17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EFF4420-414D-4BA3-B486-A8738EB9C6B2}" type="parTrans" cxnId="{3DDB3067-DF21-405C-8879-1BAAD4B73B73}">
      <dgm:prSet/>
      <dgm:spPr/>
      <dgm:t>
        <a:bodyPr/>
        <a:lstStyle/>
        <a:p>
          <a:endParaRPr lang="en-US"/>
        </a:p>
      </dgm:t>
    </dgm:pt>
    <dgm:pt modelId="{F1716655-05A5-4D4D-AEEC-3865DCE0CCAF}" type="sibTrans" cxnId="{3DDB3067-DF21-405C-8879-1BAAD4B73B73}">
      <dgm:prSet/>
      <dgm:spPr/>
      <dgm:t>
        <a:bodyPr/>
        <a:lstStyle/>
        <a:p>
          <a:endParaRPr lang="en-US"/>
        </a:p>
      </dgm:t>
    </dgm:pt>
    <dgm:pt modelId="{0109EEAA-B37F-4D49-9754-5B2EA60FE67D}">
      <dgm:prSet phldrT="[Text]"/>
      <dgm:spPr/>
      <dgm:t>
        <a:bodyPr/>
        <a:lstStyle/>
        <a:p>
          <a:endParaRPr lang="en-US" dirty="0"/>
        </a:p>
      </dgm:t>
    </dgm:pt>
    <dgm:pt modelId="{B9E0DC5C-99A8-4B82-85ED-1B9DD3237A74}" type="parTrans" cxnId="{0B1F4CB4-EBCA-48C0-9C81-71EC86EFD9D8}">
      <dgm:prSet/>
      <dgm:spPr/>
      <dgm:t>
        <a:bodyPr/>
        <a:lstStyle/>
        <a:p>
          <a:endParaRPr lang="en-US"/>
        </a:p>
      </dgm:t>
    </dgm:pt>
    <dgm:pt modelId="{C5F559B8-7257-48D2-8B28-0BFEB1CEDCFD}" type="sibTrans" cxnId="{0B1F4CB4-EBCA-48C0-9C81-71EC86EFD9D8}">
      <dgm:prSet/>
      <dgm:spPr/>
      <dgm:t>
        <a:bodyPr/>
        <a:lstStyle/>
        <a:p>
          <a:endParaRPr lang="en-US"/>
        </a:p>
      </dgm:t>
    </dgm:pt>
    <dgm:pt modelId="{2BB086FD-1199-4E50-B4FA-970DD4E50CAC}">
      <dgm:prSet phldrT="[Text]"/>
      <dgm:spPr/>
      <dgm:t>
        <a:bodyPr/>
        <a:lstStyle/>
        <a:p>
          <a:endParaRPr lang="en-US" dirty="0"/>
        </a:p>
      </dgm:t>
    </dgm:pt>
    <dgm:pt modelId="{D3547BBF-A797-402F-BC17-87BE77DB26AF}" type="parTrans" cxnId="{BB4362D1-937B-47A1-8E6A-C93B12AD912B}">
      <dgm:prSet/>
      <dgm:spPr/>
      <dgm:t>
        <a:bodyPr/>
        <a:lstStyle/>
        <a:p>
          <a:endParaRPr lang="en-US"/>
        </a:p>
      </dgm:t>
    </dgm:pt>
    <dgm:pt modelId="{EF8E9DF1-7638-4A97-A68F-7891BA8CB949}" type="sibTrans" cxnId="{BB4362D1-937B-47A1-8E6A-C93B12AD912B}">
      <dgm:prSet/>
      <dgm:spPr/>
      <dgm:t>
        <a:bodyPr/>
        <a:lstStyle/>
        <a:p>
          <a:endParaRPr lang="en-US"/>
        </a:p>
      </dgm:t>
    </dgm:pt>
    <dgm:pt modelId="{7512EE80-CB32-42CC-848E-5D9114B16C14}" type="pres">
      <dgm:prSet presAssocID="{2671CCCD-3DE3-4BE0-86F6-3414294B78F5}" presName="rootnode" presStyleCnt="0">
        <dgm:presLayoutVars>
          <dgm:chMax/>
          <dgm:chPref/>
          <dgm:dir/>
          <dgm:animLvl val="lvl"/>
        </dgm:presLayoutVars>
      </dgm:prSet>
      <dgm:spPr/>
    </dgm:pt>
    <dgm:pt modelId="{FCD700E4-3ABE-4340-B873-12859D164972}" type="pres">
      <dgm:prSet presAssocID="{E5B6418B-CA0F-4D5B-BB57-E786F034C174}" presName="composite" presStyleCnt="0"/>
      <dgm:spPr/>
    </dgm:pt>
    <dgm:pt modelId="{F84A4C1B-534E-49C2-AD9D-1553E2136574}" type="pres">
      <dgm:prSet presAssocID="{E5B6418B-CA0F-4D5B-BB57-E786F034C174}" presName="LShape" presStyleLbl="alignNode1" presStyleIdx="0" presStyleCnt="5"/>
      <dgm:spPr/>
    </dgm:pt>
    <dgm:pt modelId="{908C42A0-F8B8-496D-B705-2CD77EFAF177}" type="pres">
      <dgm:prSet presAssocID="{E5B6418B-CA0F-4D5B-BB57-E786F034C17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AEDDCAB-D9D9-44F8-91AB-0291C665BCE5}" type="pres">
      <dgm:prSet presAssocID="{E5B6418B-CA0F-4D5B-BB57-E786F034C174}" presName="Triangle" presStyleLbl="alignNode1" presStyleIdx="1" presStyleCnt="5"/>
      <dgm:spPr/>
    </dgm:pt>
    <dgm:pt modelId="{2354CF05-9F90-4BA6-99FF-5F35A28BE4B9}" type="pres">
      <dgm:prSet presAssocID="{F1716655-05A5-4D4D-AEEC-3865DCE0CCAF}" presName="sibTrans" presStyleCnt="0"/>
      <dgm:spPr/>
    </dgm:pt>
    <dgm:pt modelId="{F0857510-5F6F-4F19-81E3-4306408CE108}" type="pres">
      <dgm:prSet presAssocID="{F1716655-05A5-4D4D-AEEC-3865DCE0CCAF}" presName="space" presStyleCnt="0"/>
      <dgm:spPr/>
    </dgm:pt>
    <dgm:pt modelId="{2C7DA564-4900-475B-93A6-276E6CD51845}" type="pres">
      <dgm:prSet presAssocID="{0109EEAA-B37F-4D49-9754-5B2EA60FE67D}" presName="composite" presStyleCnt="0"/>
      <dgm:spPr/>
    </dgm:pt>
    <dgm:pt modelId="{80E86C60-6200-416F-A9C5-81B7AAEC7436}" type="pres">
      <dgm:prSet presAssocID="{0109EEAA-B37F-4D49-9754-5B2EA60FE67D}" presName="LShape" presStyleLbl="alignNode1" presStyleIdx="2" presStyleCnt="5"/>
      <dgm:spPr/>
    </dgm:pt>
    <dgm:pt modelId="{B7A44C2C-F3EB-4D2B-A9E9-F28AE7B5B539}" type="pres">
      <dgm:prSet presAssocID="{0109EEAA-B37F-4D49-9754-5B2EA60FE67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7DB7854-6ACB-432F-8719-D26A9EB1DA1E}" type="pres">
      <dgm:prSet presAssocID="{0109EEAA-B37F-4D49-9754-5B2EA60FE67D}" presName="Triangle" presStyleLbl="alignNode1" presStyleIdx="3" presStyleCnt="5"/>
      <dgm:spPr/>
    </dgm:pt>
    <dgm:pt modelId="{FF85B911-7268-4C48-B760-8E3B2F8738B0}" type="pres">
      <dgm:prSet presAssocID="{C5F559B8-7257-48D2-8B28-0BFEB1CEDCFD}" presName="sibTrans" presStyleCnt="0"/>
      <dgm:spPr/>
    </dgm:pt>
    <dgm:pt modelId="{9AF28601-3D4E-4289-A31D-9830FE910FE7}" type="pres">
      <dgm:prSet presAssocID="{C5F559B8-7257-48D2-8B28-0BFEB1CEDCFD}" presName="space" presStyleCnt="0"/>
      <dgm:spPr/>
    </dgm:pt>
    <dgm:pt modelId="{1A23AAA0-9ADE-4F99-B5A9-5095009BBE14}" type="pres">
      <dgm:prSet presAssocID="{2BB086FD-1199-4E50-B4FA-970DD4E50CAC}" presName="composite" presStyleCnt="0"/>
      <dgm:spPr/>
    </dgm:pt>
    <dgm:pt modelId="{83C680C9-9638-4DE5-BD54-227A2F98E76C}" type="pres">
      <dgm:prSet presAssocID="{2BB086FD-1199-4E50-B4FA-970DD4E50CAC}" presName="LShape" presStyleLbl="alignNode1" presStyleIdx="4" presStyleCnt="5"/>
      <dgm:spPr/>
    </dgm:pt>
    <dgm:pt modelId="{A4EF2374-F38A-4253-ABB8-5933A2738E4C}" type="pres">
      <dgm:prSet presAssocID="{2BB086FD-1199-4E50-B4FA-970DD4E50CA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DDB3067-DF21-405C-8879-1BAAD4B73B73}" srcId="{2671CCCD-3DE3-4BE0-86F6-3414294B78F5}" destId="{E5B6418B-CA0F-4D5B-BB57-E786F034C174}" srcOrd="0" destOrd="0" parTransId="{1EFF4420-414D-4BA3-B486-A8738EB9C6B2}" sibTransId="{F1716655-05A5-4D4D-AEEC-3865DCE0CCAF}"/>
    <dgm:cxn modelId="{6D3FFA80-AD53-44A4-9947-E11631482AF6}" type="presOf" srcId="{2BB086FD-1199-4E50-B4FA-970DD4E50CAC}" destId="{A4EF2374-F38A-4253-ABB8-5933A2738E4C}" srcOrd="0" destOrd="0" presId="urn:microsoft.com/office/officeart/2009/3/layout/StepUpProcess"/>
    <dgm:cxn modelId="{11330A99-F442-44F8-B50B-0026B66D65BD}" type="presOf" srcId="{E5B6418B-CA0F-4D5B-BB57-E786F034C174}" destId="{908C42A0-F8B8-496D-B705-2CD77EFAF177}" srcOrd="0" destOrd="0" presId="urn:microsoft.com/office/officeart/2009/3/layout/StepUpProcess"/>
    <dgm:cxn modelId="{B045BDA4-FB74-47DF-8927-972528AC78BF}" type="presOf" srcId="{2671CCCD-3DE3-4BE0-86F6-3414294B78F5}" destId="{7512EE80-CB32-42CC-848E-5D9114B16C14}" srcOrd="0" destOrd="0" presId="urn:microsoft.com/office/officeart/2009/3/layout/StepUpProcess"/>
    <dgm:cxn modelId="{0B1F4CB4-EBCA-48C0-9C81-71EC86EFD9D8}" srcId="{2671CCCD-3DE3-4BE0-86F6-3414294B78F5}" destId="{0109EEAA-B37F-4D49-9754-5B2EA60FE67D}" srcOrd="1" destOrd="0" parTransId="{B9E0DC5C-99A8-4B82-85ED-1B9DD3237A74}" sibTransId="{C5F559B8-7257-48D2-8B28-0BFEB1CEDCFD}"/>
    <dgm:cxn modelId="{05BA1CC3-8E8F-4AE6-8BD8-08F180A2D5F0}" type="presOf" srcId="{0109EEAA-B37F-4D49-9754-5B2EA60FE67D}" destId="{B7A44C2C-F3EB-4D2B-A9E9-F28AE7B5B539}" srcOrd="0" destOrd="0" presId="urn:microsoft.com/office/officeart/2009/3/layout/StepUpProcess"/>
    <dgm:cxn modelId="{BB4362D1-937B-47A1-8E6A-C93B12AD912B}" srcId="{2671CCCD-3DE3-4BE0-86F6-3414294B78F5}" destId="{2BB086FD-1199-4E50-B4FA-970DD4E50CAC}" srcOrd="2" destOrd="0" parTransId="{D3547BBF-A797-402F-BC17-87BE77DB26AF}" sibTransId="{EF8E9DF1-7638-4A97-A68F-7891BA8CB949}"/>
    <dgm:cxn modelId="{C33F95B3-C823-4549-958B-B394CB90CD72}" type="presParOf" srcId="{7512EE80-CB32-42CC-848E-5D9114B16C14}" destId="{FCD700E4-3ABE-4340-B873-12859D164972}" srcOrd="0" destOrd="0" presId="urn:microsoft.com/office/officeart/2009/3/layout/StepUpProcess"/>
    <dgm:cxn modelId="{71446F44-6193-4151-B841-CBB0D277C4A9}" type="presParOf" srcId="{FCD700E4-3ABE-4340-B873-12859D164972}" destId="{F84A4C1B-534E-49C2-AD9D-1553E2136574}" srcOrd="0" destOrd="0" presId="urn:microsoft.com/office/officeart/2009/3/layout/StepUpProcess"/>
    <dgm:cxn modelId="{704B4B87-7989-4077-AE90-DB7DB4FB8416}" type="presParOf" srcId="{FCD700E4-3ABE-4340-B873-12859D164972}" destId="{908C42A0-F8B8-496D-B705-2CD77EFAF177}" srcOrd="1" destOrd="0" presId="urn:microsoft.com/office/officeart/2009/3/layout/StepUpProcess"/>
    <dgm:cxn modelId="{BC89F08B-CCD1-4783-802A-5B05582E0642}" type="presParOf" srcId="{FCD700E4-3ABE-4340-B873-12859D164972}" destId="{CAEDDCAB-D9D9-44F8-91AB-0291C665BCE5}" srcOrd="2" destOrd="0" presId="urn:microsoft.com/office/officeart/2009/3/layout/StepUpProcess"/>
    <dgm:cxn modelId="{DEC6973E-8927-4C8E-BA22-D33236B0FA60}" type="presParOf" srcId="{7512EE80-CB32-42CC-848E-5D9114B16C14}" destId="{2354CF05-9F90-4BA6-99FF-5F35A28BE4B9}" srcOrd="1" destOrd="0" presId="urn:microsoft.com/office/officeart/2009/3/layout/StepUpProcess"/>
    <dgm:cxn modelId="{F4B927AC-FF9A-4DB8-ADC9-8A88DFFD7110}" type="presParOf" srcId="{2354CF05-9F90-4BA6-99FF-5F35A28BE4B9}" destId="{F0857510-5F6F-4F19-81E3-4306408CE108}" srcOrd="0" destOrd="0" presId="urn:microsoft.com/office/officeart/2009/3/layout/StepUpProcess"/>
    <dgm:cxn modelId="{56DDECB1-29CD-4B53-9D2E-AE054E2B7E30}" type="presParOf" srcId="{7512EE80-CB32-42CC-848E-5D9114B16C14}" destId="{2C7DA564-4900-475B-93A6-276E6CD51845}" srcOrd="2" destOrd="0" presId="urn:microsoft.com/office/officeart/2009/3/layout/StepUpProcess"/>
    <dgm:cxn modelId="{38BD34D1-54F7-4B33-BBDE-C4BBF07267C1}" type="presParOf" srcId="{2C7DA564-4900-475B-93A6-276E6CD51845}" destId="{80E86C60-6200-416F-A9C5-81B7AAEC7436}" srcOrd="0" destOrd="0" presId="urn:microsoft.com/office/officeart/2009/3/layout/StepUpProcess"/>
    <dgm:cxn modelId="{2EF66BED-1010-42AA-83AE-C651F5A7EFCD}" type="presParOf" srcId="{2C7DA564-4900-475B-93A6-276E6CD51845}" destId="{B7A44C2C-F3EB-4D2B-A9E9-F28AE7B5B539}" srcOrd="1" destOrd="0" presId="urn:microsoft.com/office/officeart/2009/3/layout/StepUpProcess"/>
    <dgm:cxn modelId="{FEBB9E1C-3198-4AAF-A4A5-35149FD45EA6}" type="presParOf" srcId="{2C7DA564-4900-475B-93A6-276E6CD51845}" destId="{C7DB7854-6ACB-432F-8719-D26A9EB1DA1E}" srcOrd="2" destOrd="0" presId="urn:microsoft.com/office/officeart/2009/3/layout/StepUpProcess"/>
    <dgm:cxn modelId="{08D5C00E-2BD1-4C74-9207-9D9E4E7A66DD}" type="presParOf" srcId="{7512EE80-CB32-42CC-848E-5D9114B16C14}" destId="{FF85B911-7268-4C48-B760-8E3B2F8738B0}" srcOrd="3" destOrd="0" presId="urn:microsoft.com/office/officeart/2009/3/layout/StepUpProcess"/>
    <dgm:cxn modelId="{A0178AA2-4653-42E4-B59A-F1D667E8182A}" type="presParOf" srcId="{FF85B911-7268-4C48-B760-8E3B2F8738B0}" destId="{9AF28601-3D4E-4289-A31D-9830FE910FE7}" srcOrd="0" destOrd="0" presId="urn:microsoft.com/office/officeart/2009/3/layout/StepUpProcess"/>
    <dgm:cxn modelId="{17E528B4-CEC4-4D41-8D81-B9B8AE964C55}" type="presParOf" srcId="{7512EE80-CB32-42CC-848E-5D9114B16C14}" destId="{1A23AAA0-9ADE-4F99-B5A9-5095009BBE14}" srcOrd="4" destOrd="0" presId="urn:microsoft.com/office/officeart/2009/3/layout/StepUpProcess"/>
    <dgm:cxn modelId="{4B9C2DC4-B227-4296-B775-F17EBE08919F}" type="presParOf" srcId="{1A23AAA0-9ADE-4F99-B5A9-5095009BBE14}" destId="{83C680C9-9638-4DE5-BD54-227A2F98E76C}" srcOrd="0" destOrd="0" presId="urn:microsoft.com/office/officeart/2009/3/layout/StepUpProcess"/>
    <dgm:cxn modelId="{79D0CBC0-B4DA-41D2-93FC-B89B93E18077}" type="presParOf" srcId="{1A23AAA0-9ADE-4F99-B5A9-5095009BBE14}" destId="{A4EF2374-F38A-4253-ABB8-5933A2738E4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EFEBE-A89A-4456-96A0-34FEAAFBB7C4}">
      <dsp:nvSpPr>
        <dsp:cNvPr id="0" name=""/>
        <dsp:cNvSpPr/>
      </dsp:nvSpPr>
      <dsp:spPr>
        <a:xfrm>
          <a:off x="178152" y="289158"/>
          <a:ext cx="3926969" cy="23561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Ask for feedback often</a:t>
          </a:r>
        </a:p>
      </dsp:txBody>
      <dsp:txXfrm>
        <a:off x="178152" y="289158"/>
        <a:ext cx="3926969" cy="2356181"/>
      </dsp:txXfrm>
    </dsp:sp>
    <dsp:sp modelId="{175A5407-3BC0-4EE8-86C7-91AB325FA55B}">
      <dsp:nvSpPr>
        <dsp:cNvPr id="0" name=""/>
        <dsp:cNvSpPr/>
      </dsp:nvSpPr>
      <dsp:spPr>
        <a:xfrm>
          <a:off x="4320673" y="289158"/>
          <a:ext cx="3926969" cy="23561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Ask targeted, open-ended questions to get insightful feedback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(i.e. What do you think is working/  not working with my time management?)</a:t>
          </a:r>
          <a:endParaRPr lang="en-US" sz="2000" b="1" i="0" kern="1200" dirty="0"/>
        </a:p>
      </dsp:txBody>
      <dsp:txXfrm>
        <a:off x="4320673" y="289158"/>
        <a:ext cx="3926969" cy="2356181"/>
      </dsp:txXfrm>
    </dsp:sp>
    <dsp:sp modelId="{C1574DEF-7BA3-4162-B378-B4AFEC828488}">
      <dsp:nvSpPr>
        <dsp:cNvPr id="0" name=""/>
        <dsp:cNvSpPr/>
      </dsp:nvSpPr>
      <dsp:spPr>
        <a:xfrm>
          <a:off x="178152" y="3038036"/>
          <a:ext cx="3926969" cy="23561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Identify your “truth-tellers”</a:t>
          </a:r>
        </a:p>
      </dsp:txBody>
      <dsp:txXfrm>
        <a:off x="178152" y="3038036"/>
        <a:ext cx="3926969" cy="2356181"/>
      </dsp:txXfrm>
    </dsp:sp>
    <dsp:sp modelId="{623FEEE8-577E-4FFE-B14D-91B2AA2AA10C}">
      <dsp:nvSpPr>
        <dsp:cNvPr id="0" name=""/>
        <dsp:cNvSpPr/>
      </dsp:nvSpPr>
      <dsp:spPr>
        <a:xfrm>
          <a:off x="4320673" y="3038036"/>
          <a:ext cx="3926969" cy="23561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Reflect, plan, and execute changes based on feedback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Create a development plan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Commit and follow-up</a:t>
          </a:r>
        </a:p>
      </dsp:txBody>
      <dsp:txXfrm>
        <a:off x="4320673" y="3038036"/>
        <a:ext cx="3926969" cy="2356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A4C1B-534E-49C2-AD9D-1553E2136574}">
      <dsp:nvSpPr>
        <dsp:cNvPr id="0" name=""/>
        <dsp:cNvSpPr/>
      </dsp:nvSpPr>
      <dsp:spPr>
        <a:xfrm rot="5400000">
          <a:off x="473954" y="1153129"/>
          <a:ext cx="1422326" cy="23667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C42A0-F8B8-496D-B705-2CD77EFAF177}">
      <dsp:nvSpPr>
        <dsp:cNvPr id="0" name=""/>
        <dsp:cNvSpPr/>
      </dsp:nvSpPr>
      <dsp:spPr>
        <a:xfrm>
          <a:off x="236532" y="1860268"/>
          <a:ext cx="2136688" cy="187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236532" y="1860268"/>
        <a:ext cx="2136688" cy="1872932"/>
      </dsp:txXfrm>
    </dsp:sp>
    <dsp:sp modelId="{CAEDDCAB-D9D9-44F8-91AB-0291C665BCE5}">
      <dsp:nvSpPr>
        <dsp:cNvPr id="0" name=""/>
        <dsp:cNvSpPr/>
      </dsp:nvSpPr>
      <dsp:spPr>
        <a:xfrm>
          <a:off x="1970072" y="978888"/>
          <a:ext cx="403148" cy="40314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86C60-6200-416F-A9C5-81B7AAEC7436}">
      <dsp:nvSpPr>
        <dsp:cNvPr id="0" name=""/>
        <dsp:cNvSpPr/>
      </dsp:nvSpPr>
      <dsp:spPr>
        <a:xfrm rot="5400000">
          <a:off x="3089678" y="505865"/>
          <a:ext cx="1422326" cy="23667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44C2C-F3EB-4D2B-A9E9-F28AE7B5B539}">
      <dsp:nvSpPr>
        <dsp:cNvPr id="0" name=""/>
        <dsp:cNvSpPr/>
      </dsp:nvSpPr>
      <dsp:spPr>
        <a:xfrm>
          <a:off x="2852256" y="1213005"/>
          <a:ext cx="2136688" cy="187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852256" y="1213005"/>
        <a:ext cx="2136688" cy="1872932"/>
      </dsp:txXfrm>
    </dsp:sp>
    <dsp:sp modelId="{C7DB7854-6ACB-432F-8719-D26A9EB1DA1E}">
      <dsp:nvSpPr>
        <dsp:cNvPr id="0" name=""/>
        <dsp:cNvSpPr/>
      </dsp:nvSpPr>
      <dsp:spPr>
        <a:xfrm>
          <a:off x="4585795" y="331625"/>
          <a:ext cx="403148" cy="40314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680C9-9638-4DE5-BD54-227A2F98E76C}">
      <dsp:nvSpPr>
        <dsp:cNvPr id="0" name=""/>
        <dsp:cNvSpPr/>
      </dsp:nvSpPr>
      <dsp:spPr>
        <a:xfrm rot="5400000">
          <a:off x="5705401" y="-141397"/>
          <a:ext cx="1422326" cy="23667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F2374-F38A-4253-ABB8-5933A2738E4C}">
      <dsp:nvSpPr>
        <dsp:cNvPr id="0" name=""/>
        <dsp:cNvSpPr/>
      </dsp:nvSpPr>
      <dsp:spPr>
        <a:xfrm>
          <a:off x="5467980" y="565741"/>
          <a:ext cx="2136688" cy="187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467980" y="565741"/>
        <a:ext cx="2136688" cy="187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D35F64-7ABB-4B02-8703-30DE786703F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1B8E5-0641-4EB8-B30F-E2EF622D0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3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5GFzikmRY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29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9704" y="4414899"/>
            <a:ext cx="6307738" cy="3660458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6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9704" y="4414899"/>
            <a:ext cx="6307738" cy="3660458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7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9704" y="4414899"/>
            <a:ext cx="6307738" cy="3660458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7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9704" y="4414899"/>
            <a:ext cx="6307738" cy="3660458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9704" y="4414899"/>
            <a:ext cx="6307738" cy="3660458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7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9704" y="4414899"/>
            <a:ext cx="6307738" cy="3660458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28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9704" y="4414899"/>
            <a:ext cx="6307738" cy="3660458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0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4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9704" y="4414898"/>
            <a:ext cx="6307738" cy="4881501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i="1" dirty="0">
                <a:hlinkClick r:id="rId3"/>
              </a:rPr>
              <a:t>https://www.youtube.com/watch?v=75GFzikmRY0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26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B8E5-0641-4EB8-B30F-E2EF622D02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5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bkg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C3CD7B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69F2DAAA-81BF-4FD0-9A97-CBD7C0F4251D}" type="datetime1">
              <a:rPr lang="en-US" smtClean="0"/>
              <a:t>12/22/2021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6692" y="6118907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F2A9B641-B2E8-48A7-BE62-B98A145C698C}" type="datetime1">
              <a:rPr lang="en-US" smtClean="0"/>
              <a:t>12/22/2021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ing_bkg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losing_bk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3" y="688424"/>
            <a:ext cx="8128557" cy="547174"/>
          </a:xfrm>
        </p:spPr>
        <p:txBody>
          <a:bodyPr tIns="0" bIns="0"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8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75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8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bkg_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2" r:id="rId3"/>
    <p:sldLayoutId id="2147483743" r:id="rId4"/>
    <p:sldLayoutId id="2147483744" r:id="rId5"/>
    <p:sldLayoutId id="2147483745" r:id="rId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lmMmZ07XRAhWl24MKHeK0DwQQjRwIBw&amp;url=http://photobucket.com/images/cat%20sees%20a%20lion%20in%20mirror&amp;psig=AFQjCNG6EnqnP6oM0lXKHN0eC9oxWhXJzA&amp;ust=148407134660309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5GFzikmRY0?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219" y="0"/>
            <a:ext cx="8583561" cy="3167843"/>
          </a:xfrm>
        </p:spPr>
        <p:txBody>
          <a:bodyPr/>
          <a:lstStyle/>
          <a:p>
            <a:pPr algn="ctr"/>
            <a:r>
              <a:rPr lang="en-US" dirty="0"/>
              <a:t>Unwrapping Your </a:t>
            </a:r>
            <a:br>
              <a:rPr lang="en-US" dirty="0"/>
            </a:br>
            <a:r>
              <a:rPr lang="en-US" dirty="0"/>
              <a:t>Leadership Presence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ABD746-B440-4A0A-BFDE-8A02EC6CF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2980" y="3345902"/>
            <a:ext cx="6400800" cy="688511"/>
          </a:xfrm>
        </p:spPr>
        <p:txBody>
          <a:bodyPr>
            <a:normAutofit/>
          </a:bodyPr>
          <a:lstStyle/>
          <a:p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Emerging Professionals Program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D3999856-95A8-49EC-A200-F555DDC1876F}"/>
              </a:ext>
            </a:extLst>
          </p:cNvPr>
          <p:cNvSpPr txBox="1">
            <a:spLocks/>
          </p:cNvSpPr>
          <p:nvPr/>
        </p:nvSpPr>
        <p:spPr>
          <a:xfrm>
            <a:off x="650519" y="5651776"/>
            <a:ext cx="6400800" cy="688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b="1" i="0" kern="1200" baseline="0">
                <a:solidFill>
                  <a:srgbClr val="C3CD7B"/>
                </a:solidFill>
                <a:latin typeface="Arial-BoldMT"/>
                <a:ea typeface="+mn-ea"/>
                <a:cs typeface="Arial-BoldM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800" i="1" dirty="0">
                <a:solidFill>
                  <a:schemeClr val="bg1"/>
                </a:solidFill>
                <a:latin typeface="Calibri" panose="020F0502020204030204" pitchFamily="34" charset="0"/>
              </a:rPr>
              <a:t>Christine Mixan </a:t>
            </a:r>
          </a:p>
          <a:p>
            <a:r>
              <a:rPr lang="en-US" sz="6800" i="1" dirty="0">
                <a:solidFill>
                  <a:schemeClr val="bg1"/>
                </a:solidFill>
                <a:latin typeface="Calibri" panose="020F0502020204030204" pitchFamily="34" charset="0"/>
              </a:rPr>
              <a:t>Sr. Organizational Development Consultant</a:t>
            </a:r>
          </a:p>
          <a:p>
            <a:r>
              <a:rPr lang="en-US" sz="6800" i="1" dirty="0">
                <a:solidFill>
                  <a:schemeClr val="bg1"/>
                </a:solidFill>
                <a:latin typeface="Calibri" panose="020F0502020204030204" pitchFamily="34" charset="0"/>
              </a:rPr>
              <a:t>and Executive Coach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2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366271-3119-43A9-AF9F-E8F35B957765}"/>
              </a:ext>
            </a:extLst>
          </p:cNvPr>
          <p:cNvSpPr txBox="1">
            <a:spLocks/>
          </p:cNvSpPr>
          <p:nvPr/>
        </p:nvSpPr>
        <p:spPr>
          <a:xfrm>
            <a:off x="1946246" y="0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000" dirty="0"/>
              <a:t>Growth Mindset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B9F500-4DCF-4E2A-A2A4-3CCB1526FFDB}"/>
              </a:ext>
            </a:extLst>
          </p:cNvPr>
          <p:cNvGraphicFramePr/>
          <p:nvPr/>
        </p:nvGraphicFramePr>
        <p:xfrm>
          <a:off x="885825" y="1763472"/>
          <a:ext cx="76064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F1BD40-345D-4B96-9C31-5CA8C3102A78}"/>
              </a:ext>
            </a:extLst>
          </p:cNvPr>
          <p:cNvSpPr txBox="1"/>
          <p:nvPr/>
        </p:nvSpPr>
        <p:spPr>
          <a:xfrm>
            <a:off x="1317071" y="3744337"/>
            <a:ext cx="1602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Ask for feedback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2DEB1-C977-47FF-9864-1219C1025D3E}"/>
              </a:ext>
            </a:extLst>
          </p:cNvPr>
          <p:cNvSpPr txBox="1"/>
          <p:nvPr/>
        </p:nvSpPr>
        <p:spPr>
          <a:xfrm>
            <a:off x="6495875" y="2439391"/>
            <a:ext cx="2067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Surround yourself with people that inspire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98BE0-1A33-4727-96D7-617AAC9AEE1C}"/>
              </a:ext>
            </a:extLst>
          </p:cNvPr>
          <p:cNvSpPr txBox="1"/>
          <p:nvPr/>
        </p:nvSpPr>
        <p:spPr>
          <a:xfrm>
            <a:off x="3887888" y="3023163"/>
            <a:ext cx="2143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Get out of your comfort zone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75D2E-12DB-4760-B2D6-E1AE4CAD87F9}"/>
              </a:ext>
            </a:extLst>
          </p:cNvPr>
          <p:cNvSpPr txBox="1"/>
          <p:nvPr/>
        </p:nvSpPr>
        <p:spPr>
          <a:xfrm>
            <a:off x="880170" y="3313450"/>
            <a:ext cx="343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E1F0EC-6901-41AF-A38A-D497B23A7714}"/>
              </a:ext>
            </a:extLst>
          </p:cNvPr>
          <p:cNvSpPr txBox="1"/>
          <p:nvPr/>
        </p:nvSpPr>
        <p:spPr>
          <a:xfrm>
            <a:off x="6089473" y="2016893"/>
            <a:ext cx="343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57026-2B6F-465F-B6AE-A9C01E2EA2E2}"/>
              </a:ext>
            </a:extLst>
          </p:cNvPr>
          <p:cNvSpPr txBox="1"/>
          <p:nvPr/>
        </p:nvSpPr>
        <p:spPr>
          <a:xfrm>
            <a:off x="3466831" y="2687072"/>
            <a:ext cx="343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86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366271-3119-43A9-AF9F-E8F35B957765}"/>
              </a:ext>
            </a:extLst>
          </p:cNvPr>
          <p:cNvSpPr txBox="1">
            <a:spLocks/>
          </p:cNvSpPr>
          <p:nvPr/>
        </p:nvSpPr>
        <p:spPr>
          <a:xfrm>
            <a:off x="2000697" y="-216728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000" dirty="0"/>
              <a:t>A Bias for Action</a:t>
            </a:r>
          </a:p>
        </p:txBody>
      </p:sp>
      <p:pic>
        <p:nvPicPr>
          <p:cNvPr id="1026" name="Picture 2" descr="It&amp;#39;s Time To Take Action » BlackWalletsMatter.org">
            <a:extLst>
              <a:ext uri="{FF2B5EF4-FFF2-40B4-BE49-F238E27FC236}">
                <a16:creationId xmlns:a16="http://schemas.microsoft.com/office/drawing/2014/main" id="{653DE89A-3B1F-4796-80E3-8376CF02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175220"/>
            <a:ext cx="8505825" cy="56827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5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366271-3119-43A9-AF9F-E8F35B957765}"/>
              </a:ext>
            </a:extLst>
          </p:cNvPr>
          <p:cNvSpPr txBox="1">
            <a:spLocks/>
          </p:cNvSpPr>
          <p:nvPr/>
        </p:nvSpPr>
        <p:spPr>
          <a:xfrm>
            <a:off x="2233016" y="0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000" dirty="0"/>
              <a:t>A Bias for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C9912-3558-410C-BC7F-BDC109B5D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145" y="1954755"/>
            <a:ext cx="7464018" cy="4569406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en-US" sz="4500" kern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What’s </a:t>
            </a:r>
            <a:r>
              <a:rPr lang="en-US" sz="4500" kern="1800" dirty="0">
                <a:solidFill>
                  <a:srgbClr val="AD12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 thing </a:t>
            </a:r>
            <a:r>
              <a:rPr lang="en-US" sz="4500" kern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</a:t>
            </a:r>
          </a:p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en-US" sz="4500" kern="1800" dirty="0">
                <a:solidFill>
                  <a:srgbClr val="AD12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didn’t take action </a:t>
            </a:r>
            <a:r>
              <a:rPr lang="en-US" sz="4500" kern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last week, but </a:t>
            </a:r>
            <a:r>
              <a:rPr lang="en-US" sz="4500" kern="1800" dirty="0">
                <a:solidFill>
                  <a:srgbClr val="AD12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should have </a:t>
            </a:r>
            <a:r>
              <a:rPr lang="en-US" sz="4500" kern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had a </a:t>
            </a:r>
            <a:r>
              <a:rPr lang="en-US" sz="4500" kern="1800" dirty="0">
                <a:solidFill>
                  <a:srgbClr val="AD12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bias for action</a:t>
            </a:r>
            <a:r>
              <a:rPr lang="en-US" sz="4500" kern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endParaRPr lang="en-US" kern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9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604A51-3EE7-4C8D-900F-0D1E1C0AF96D}"/>
              </a:ext>
            </a:extLst>
          </p:cNvPr>
          <p:cNvSpPr txBox="1"/>
          <p:nvPr/>
        </p:nvSpPr>
        <p:spPr>
          <a:xfrm>
            <a:off x="3758268" y="3934437"/>
            <a:ext cx="5243119" cy="28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401E-25E2-4CFA-8647-659164824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369" y="441657"/>
            <a:ext cx="5922017" cy="4569406"/>
          </a:xfrm>
        </p:spPr>
        <p:txBody>
          <a:bodyPr/>
          <a:lstStyle/>
          <a:p>
            <a:r>
              <a:rPr lang="en-US" sz="2000" kern="1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…</a:t>
            </a:r>
            <a:r>
              <a:rPr lang="en-US" sz="2000" kern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letting the most powerful version of yourself shine through</a:t>
            </a:r>
          </a:p>
          <a:p>
            <a:endParaRPr lang="en-US" kern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000" kern="18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…a combination of gravitas, communication, and appearance; together, these elements form an impression of trustworthiness, competence, and authenticity</a:t>
            </a:r>
            <a:endParaRPr lang="en-US" sz="2000" dirty="0"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A7179-4B6A-413A-AB3B-06D831F01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66" y="969111"/>
            <a:ext cx="1957082" cy="917722"/>
          </a:xfrm>
          <a:prstGeom prst="rect">
            <a:avLst/>
          </a:prstGeom>
        </p:spPr>
      </p:pic>
      <p:pic>
        <p:nvPicPr>
          <p:cNvPr id="2050" name="Picture 2" descr="mystery-person-silhouette – Temple Beth-El, Poughkeepsie NY">
            <a:extLst>
              <a:ext uri="{FF2B5EF4-FFF2-40B4-BE49-F238E27FC236}">
                <a16:creationId xmlns:a16="http://schemas.microsoft.com/office/drawing/2014/main" id="{EB878B0F-1639-4BB8-9906-3D913DFD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96" y="2726360"/>
            <a:ext cx="4502575" cy="41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1084142B-EB04-4093-A70C-EDE9346BE3C6}"/>
              </a:ext>
            </a:extLst>
          </p:cNvPr>
          <p:cNvSpPr/>
          <p:nvPr/>
        </p:nvSpPr>
        <p:spPr>
          <a:xfrm>
            <a:off x="1173190" y="2854323"/>
            <a:ext cx="2311472" cy="1958891"/>
          </a:xfrm>
          <a:prstGeom prst="cloudCallout">
            <a:avLst>
              <a:gd name="adj1" fmla="val 28462"/>
              <a:gd name="adj2" fmla="val 646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B12C0C1B-4877-430E-B2DF-FD52853BF23D}"/>
              </a:ext>
            </a:extLst>
          </p:cNvPr>
          <p:cNvSpPr/>
          <p:nvPr/>
        </p:nvSpPr>
        <p:spPr>
          <a:xfrm>
            <a:off x="6547302" y="2822803"/>
            <a:ext cx="2311472" cy="1958891"/>
          </a:xfrm>
          <a:prstGeom prst="cloudCallout">
            <a:avLst>
              <a:gd name="adj1" fmla="val -19547"/>
              <a:gd name="adj2" fmla="val 690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97F4E-4753-46F1-BCDB-E8BCEF3C5644}"/>
              </a:ext>
            </a:extLst>
          </p:cNvPr>
          <p:cNvSpPr txBox="1"/>
          <p:nvPr/>
        </p:nvSpPr>
        <p:spPr>
          <a:xfrm>
            <a:off x="1426128" y="3280095"/>
            <a:ext cx="1797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I trust this person?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B904FE-006E-489A-A024-33C5C1944702}"/>
              </a:ext>
            </a:extLst>
          </p:cNvPr>
          <p:cNvSpPr txBox="1"/>
          <p:nvPr/>
        </p:nvSpPr>
        <p:spPr>
          <a:xfrm>
            <a:off x="6887361" y="3269609"/>
            <a:ext cx="1797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I respect this person?</a:t>
            </a:r>
          </a:p>
        </p:txBody>
      </p:sp>
    </p:spTree>
    <p:extLst>
      <p:ext uri="{BB962C8B-B14F-4D97-AF65-F5344CB8AC3E}">
        <p14:creationId xmlns:p14="http://schemas.microsoft.com/office/powerpoint/2010/main" val="8989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9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604A51-3EE7-4C8D-900F-0D1E1C0AF96D}"/>
              </a:ext>
            </a:extLst>
          </p:cNvPr>
          <p:cNvSpPr txBox="1"/>
          <p:nvPr/>
        </p:nvSpPr>
        <p:spPr>
          <a:xfrm>
            <a:off x="3758268" y="3934437"/>
            <a:ext cx="5243119" cy="28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BEFEA-66B3-4857-B30E-7F7C65C7719C}"/>
              </a:ext>
            </a:extLst>
          </p:cNvPr>
          <p:cNvSpPr txBox="1"/>
          <p:nvPr/>
        </p:nvSpPr>
        <p:spPr>
          <a:xfrm>
            <a:off x="3758268" y="3942826"/>
            <a:ext cx="53804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3 Keys to Great 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Self-Awareness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Growth Mindset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A Bias for Action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1028" name="Picture 4" descr="Why Self-Awareness is so important. - Human Psychology">
            <a:extLst>
              <a:ext uri="{FF2B5EF4-FFF2-40B4-BE49-F238E27FC236}">
                <a16:creationId xmlns:a16="http://schemas.microsoft.com/office/drawing/2014/main" id="{C03264FB-9BCF-4BCF-9584-2A345838B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40" y="5049343"/>
            <a:ext cx="2685369" cy="174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ction - Liberal Dictionary">
            <a:extLst>
              <a:ext uri="{FF2B5EF4-FFF2-40B4-BE49-F238E27FC236}">
                <a16:creationId xmlns:a16="http://schemas.microsoft.com/office/drawing/2014/main" id="{9B0C45E0-B531-4B5A-97F6-1735DFDB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39" y="1172021"/>
            <a:ext cx="2061063" cy="19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Develop a Growth Mindset In Schools | Inner Drive">
            <a:extLst>
              <a:ext uri="{FF2B5EF4-FFF2-40B4-BE49-F238E27FC236}">
                <a16:creationId xmlns:a16="http://schemas.microsoft.com/office/drawing/2014/main" id="{677EF67F-4EFA-4BFE-8DA2-4A2DA43261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88" y="2924526"/>
            <a:ext cx="2685369" cy="22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E70361-5364-4235-9DF3-AE0D69FD0F8E}"/>
              </a:ext>
            </a:extLst>
          </p:cNvPr>
          <p:cNvSpPr txBox="1"/>
          <p:nvPr/>
        </p:nvSpPr>
        <p:spPr>
          <a:xfrm>
            <a:off x="4299309" y="5596291"/>
            <a:ext cx="3690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Self-Awareness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DAE8-E8CF-4C63-AA36-A84C55A5C69E}"/>
              </a:ext>
            </a:extLst>
          </p:cNvPr>
          <p:cNvSpPr txBox="1"/>
          <p:nvPr/>
        </p:nvSpPr>
        <p:spPr>
          <a:xfrm>
            <a:off x="6510458" y="3352900"/>
            <a:ext cx="39101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Growth </a:t>
            </a:r>
          </a:p>
          <a:p>
            <a:r>
              <a:rPr lang="en-US" sz="3800" dirty="0"/>
              <a:t>Mindset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0E065-9920-463E-B5EB-5E829A2D03E3}"/>
              </a:ext>
            </a:extLst>
          </p:cNvPr>
          <p:cNvSpPr txBox="1"/>
          <p:nvPr/>
        </p:nvSpPr>
        <p:spPr>
          <a:xfrm>
            <a:off x="3626918" y="2077340"/>
            <a:ext cx="37989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A Bias for 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7DFAA6-7FD4-4189-B3C0-BD73907D0C99}"/>
              </a:ext>
            </a:extLst>
          </p:cNvPr>
          <p:cNvSpPr/>
          <p:nvPr/>
        </p:nvSpPr>
        <p:spPr>
          <a:xfrm>
            <a:off x="853566" y="392084"/>
            <a:ext cx="6061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Leadership</a:t>
            </a:r>
            <a:r>
              <a:rPr lang="en-US" sz="5400" b="1" cap="none" spc="0" dirty="0">
                <a:ln w="13462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Presence</a:t>
            </a:r>
          </a:p>
        </p:txBody>
      </p:sp>
    </p:spTree>
    <p:extLst>
      <p:ext uri="{BB962C8B-B14F-4D97-AF65-F5344CB8AC3E}">
        <p14:creationId xmlns:p14="http://schemas.microsoft.com/office/powerpoint/2010/main" val="327049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8443E49-2364-44F2-BF48-1A3EF995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66" y="1379758"/>
            <a:ext cx="7720609" cy="4831428"/>
          </a:xfrm>
        </p:spPr>
        <p:txBody>
          <a:bodyPr>
            <a:normAutofit fontScale="92500" lnSpcReduction="10000"/>
          </a:bodyPr>
          <a:lstStyle/>
          <a:p>
            <a:pPr fontAlgn="base"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2800" dirty="0">
              <a:solidFill>
                <a:srgbClr val="292929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en-US" altLang="en-US" sz="2800" dirty="0">
                <a:latin typeface="+mn-lt"/>
              </a:rPr>
              <a:t>“You've always been what you are. That's not new.         What you'll get used to is knowing it.”  - Cassandra Clare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en-US" altLang="en-US" sz="2800" dirty="0">
                <a:latin typeface="+mn-lt"/>
              </a:rPr>
              <a:t>“The most fundamental harm we can do to ourselves, is to remain ignorant by not having the courage and the respect to look at ourselves honestly.”   - Pema </a:t>
            </a:r>
            <a:r>
              <a:rPr lang="en-US" altLang="en-US" sz="2800" dirty="0" err="1">
                <a:latin typeface="+mn-lt"/>
              </a:rPr>
              <a:t>Chödrön</a:t>
            </a: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en-US" altLang="en-US" sz="2800" dirty="0">
                <a:latin typeface="+mn-lt"/>
              </a:rPr>
              <a:t>“Everything that irritates us about others can lead us to an understanding of ourselves.”              - Carl Jung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en-US" altLang="en-US" sz="2800" dirty="0">
                <a:latin typeface="+mn-lt"/>
              </a:rPr>
              <a:t>“He who knows others is wise. He who knows himself is enlightened.”    		                                 - Tao Tzu</a:t>
            </a:r>
          </a:p>
          <a:p>
            <a:pPr fontAlgn="base"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2400" i="0" dirty="0">
              <a:solidFill>
                <a:srgbClr val="292929"/>
              </a:solidFill>
              <a:effectLst/>
              <a:latin typeface="+mj-lt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366271-3119-43A9-AF9F-E8F35B957765}"/>
              </a:ext>
            </a:extLst>
          </p:cNvPr>
          <p:cNvSpPr txBox="1">
            <a:spLocks/>
          </p:cNvSpPr>
          <p:nvPr/>
        </p:nvSpPr>
        <p:spPr>
          <a:xfrm>
            <a:off x="2819022" y="-89413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000" dirty="0"/>
              <a:t>Self-Awareness</a:t>
            </a:r>
          </a:p>
        </p:txBody>
      </p:sp>
    </p:spTree>
    <p:extLst>
      <p:ext uri="{BB962C8B-B14F-4D97-AF65-F5344CB8AC3E}">
        <p14:creationId xmlns:p14="http://schemas.microsoft.com/office/powerpoint/2010/main" val="179835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Image result for cat looking in mirror lion">
            <a:hlinkClick r:id="rId3"/>
            <a:extLst>
              <a:ext uri="{FF2B5EF4-FFF2-40B4-BE49-F238E27FC236}">
                <a16:creationId xmlns:a16="http://schemas.microsoft.com/office/drawing/2014/main" id="{D6A5B9D7-30B0-44CC-8C19-743541D8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019175"/>
            <a:ext cx="5762885" cy="4886325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DFC3F9-E2FE-4246-B243-2AD09E7901B0}"/>
              </a:ext>
            </a:extLst>
          </p:cNvPr>
          <p:cNvSpPr txBox="1"/>
          <p:nvPr/>
        </p:nvSpPr>
        <p:spPr>
          <a:xfrm>
            <a:off x="6359903" y="1405920"/>
            <a:ext cx="2456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Identity</a:t>
            </a:r>
            <a:r>
              <a:rPr lang="en-US" sz="3200" dirty="0"/>
              <a:t>…the you that </a:t>
            </a:r>
            <a:r>
              <a:rPr lang="en-US" sz="3200" dirty="0">
                <a:solidFill>
                  <a:srgbClr val="FF0000"/>
                </a:solidFill>
              </a:rPr>
              <a:t>YOU</a:t>
            </a:r>
            <a:r>
              <a:rPr lang="en-US" sz="3200" dirty="0"/>
              <a:t> know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CEF27-2C17-4A3C-AD56-8AF471B5D593}"/>
              </a:ext>
            </a:extLst>
          </p:cNvPr>
          <p:cNvSpPr txBox="1"/>
          <p:nvPr/>
        </p:nvSpPr>
        <p:spPr>
          <a:xfrm>
            <a:off x="6359903" y="3712723"/>
            <a:ext cx="253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Reputation</a:t>
            </a:r>
            <a:r>
              <a:rPr lang="en-US" sz="3200" dirty="0"/>
              <a:t>… the you that </a:t>
            </a:r>
            <a:r>
              <a:rPr lang="en-US" sz="3200" dirty="0">
                <a:solidFill>
                  <a:srgbClr val="FF0000"/>
                </a:solidFill>
              </a:rPr>
              <a:t>OTHERS</a:t>
            </a:r>
            <a:r>
              <a:rPr lang="en-US" sz="3200" dirty="0"/>
              <a:t> know</a:t>
            </a:r>
          </a:p>
        </p:txBody>
      </p:sp>
    </p:spTree>
    <p:extLst>
      <p:ext uri="{BB962C8B-B14F-4D97-AF65-F5344CB8AC3E}">
        <p14:creationId xmlns:p14="http://schemas.microsoft.com/office/powerpoint/2010/main" val="85422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474" y="281472"/>
            <a:ext cx="6688926" cy="787951"/>
          </a:xfrm>
        </p:spPr>
        <p:txBody>
          <a:bodyPr>
            <a:normAutofit/>
          </a:bodyPr>
          <a:lstStyle/>
          <a:p>
            <a:r>
              <a:rPr lang="en-US" sz="5000" dirty="0"/>
              <a:t>Ask for Feedback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573035"/>
              </p:ext>
            </p:extLst>
          </p:nvPr>
        </p:nvGraphicFramePr>
        <p:xfrm>
          <a:off x="609600" y="1069423"/>
          <a:ext cx="8248650" cy="568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6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>
            <a:extLst>
              <a:ext uri="{FF2B5EF4-FFF2-40B4-BE49-F238E27FC236}">
                <a16:creationId xmlns:a16="http://schemas.microsoft.com/office/drawing/2014/main" id="{CF28D5F0-9D99-2247-B537-77A669518F4F}"/>
              </a:ext>
            </a:extLst>
          </p:cNvPr>
          <p:cNvSpPr>
            <a:spLocks/>
          </p:cNvSpPr>
          <p:nvPr/>
        </p:nvSpPr>
        <p:spPr bwMode="auto">
          <a:xfrm>
            <a:off x="5562601" y="2794030"/>
            <a:ext cx="2152147" cy="2636450"/>
          </a:xfrm>
          <a:custGeom>
            <a:avLst/>
            <a:gdLst>
              <a:gd name="connsiteX0" fmla="*/ 5278689 w 5417965"/>
              <a:gd name="connsiteY0" fmla="*/ 0 h 6351522"/>
              <a:gd name="connsiteX1" fmla="*/ 5366671 w 5417965"/>
              <a:gd name="connsiteY1" fmla="*/ 243642 h 6351522"/>
              <a:gd name="connsiteX2" fmla="*/ 5366671 w 5417965"/>
              <a:gd name="connsiteY2" fmla="*/ 933472 h 6351522"/>
              <a:gd name="connsiteX3" fmla="*/ 4205320 w 5417965"/>
              <a:gd name="connsiteY3" fmla="*/ 2019588 h 6351522"/>
              <a:gd name="connsiteX4" fmla="*/ 3183605 w 5417965"/>
              <a:gd name="connsiteY4" fmla="*/ 1772608 h 6351522"/>
              <a:gd name="connsiteX5" fmla="*/ 3092032 w 5417965"/>
              <a:gd name="connsiteY5" fmla="*/ 1700896 h 6351522"/>
              <a:gd name="connsiteX6" fmla="*/ 3104329 w 5417965"/>
              <a:gd name="connsiteY6" fmla="*/ 1844003 h 6351522"/>
              <a:gd name="connsiteX7" fmla="*/ 3097361 w 5417965"/>
              <a:gd name="connsiteY7" fmla="*/ 1973565 h 6351522"/>
              <a:gd name="connsiteX8" fmla="*/ 2680727 w 5417965"/>
              <a:gd name="connsiteY8" fmla="*/ 2939593 h 6351522"/>
              <a:gd name="connsiteX9" fmla="*/ 2401994 w 5417965"/>
              <a:gd name="connsiteY9" fmla="*/ 3544462 h 6351522"/>
              <a:gd name="connsiteX10" fmla="*/ 2680727 w 5417965"/>
              <a:gd name="connsiteY10" fmla="*/ 4119968 h 6351522"/>
              <a:gd name="connsiteX11" fmla="*/ 3258733 w 5417965"/>
              <a:gd name="connsiteY11" fmla="*/ 4871649 h 6351522"/>
              <a:gd name="connsiteX12" fmla="*/ 3358491 w 5417965"/>
              <a:gd name="connsiteY12" fmla="*/ 6351522 h 6351522"/>
              <a:gd name="connsiteX13" fmla="*/ 518339 w 5417965"/>
              <a:gd name="connsiteY13" fmla="*/ 6351522 h 6351522"/>
              <a:gd name="connsiteX14" fmla="*/ 838150 w 5417965"/>
              <a:gd name="connsiteY14" fmla="*/ 5124167 h 6351522"/>
              <a:gd name="connsiteX15" fmla="*/ 1228377 w 5417965"/>
              <a:gd name="connsiteY15" fmla="*/ 4114095 h 6351522"/>
              <a:gd name="connsiteX16" fmla="*/ 958446 w 5417965"/>
              <a:gd name="connsiteY16" fmla="*/ 3576761 h 6351522"/>
              <a:gd name="connsiteX17" fmla="*/ 295352 w 5417965"/>
              <a:gd name="connsiteY17" fmla="*/ 3476928 h 6351522"/>
              <a:gd name="connsiteX18" fmla="*/ 186793 w 5417965"/>
              <a:gd name="connsiteY18" fmla="*/ 3297817 h 6351522"/>
              <a:gd name="connsiteX19" fmla="*/ 177991 w 5417965"/>
              <a:gd name="connsiteY19" fmla="*/ 2998318 h 6351522"/>
              <a:gd name="connsiteX20" fmla="*/ 207331 w 5417965"/>
              <a:gd name="connsiteY20" fmla="*/ 2892613 h 6351522"/>
              <a:gd name="connsiteX21" fmla="*/ 107574 w 5417965"/>
              <a:gd name="connsiteY21" fmla="*/ 2778099 h 6351522"/>
              <a:gd name="connsiteX22" fmla="*/ 131046 w 5417965"/>
              <a:gd name="connsiteY22" fmla="*/ 2610733 h 6351522"/>
              <a:gd name="connsiteX23" fmla="*/ 1948 w 5417965"/>
              <a:gd name="connsiteY23" fmla="*/ 2502091 h 6351522"/>
              <a:gd name="connsiteX24" fmla="*/ 160386 w 5417965"/>
              <a:gd name="connsiteY24" fmla="*/ 2290681 h 6351522"/>
              <a:gd name="connsiteX25" fmla="*/ 292418 w 5417965"/>
              <a:gd name="connsiteY25" fmla="*/ 2044035 h 6351522"/>
              <a:gd name="connsiteX26" fmla="*/ 263078 w 5417965"/>
              <a:gd name="connsiteY26" fmla="*/ 1726920 h 6351522"/>
              <a:gd name="connsiteX27" fmla="*/ 321759 w 5417965"/>
              <a:gd name="connsiteY27" fmla="*/ 1533127 h 6351522"/>
              <a:gd name="connsiteX28" fmla="*/ 2839860 w 5417965"/>
              <a:gd name="connsiteY28" fmla="*/ 1679949 h 6351522"/>
              <a:gd name="connsiteX29" fmla="*/ 3083418 w 5417965"/>
              <a:gd name="connsiteY29" fmla="*/ 1694150 h 6351522"/>
              <a:gd name="connsiteX30" fmla="*/ 3079162 w 5417965"/>
              <a:gd name="connsiteY30" fmla="*/ 1690817 h 6351522"/>
              <a:gd name="connsiteX31" fmla="*/ 5278689 w 5417965"/>
              <a:gd name="connsiteY31" fmla="*/ 0 h 635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17965" h="6351522">
                <a:moveTo>
                  <a:pt x="5278689" y="0"/>
                </a:moveTo>
                <a:cubicBezTo>
                  <a:pt x="5316815" y="90999"/>
                  <a:pt x="5352007" y="190804"/>
                  <a:pt x="5366671" y="243642"/>
                </a:cubicBezTo>
                <a:cubicBezTo>
                  <a:pt x="5390132" y="340512"/>
                  <a:pt x="5469315" y="675153"/>
                  <a:pt x="5366671" y="933472"/>
                </a:cubicBezTo>
                <a:cubicBezTo>
                  <a:pt x="5261093" y="1191791"/>
                  <a:pt x="4777197" y="1902170"/>
                  <a:pt x="4205320" y="2019588"/>
                </a:cubicBezTo>
                <a:cubicBezTo>
                  <a:pt x="3820403" y="2096643"/>
                  <a:pt x="3444467" y="1957943"/>
                  <a:pt x="3183605" y="1772608"/>
                </a:cubicBezTo>
                <a:lnTo>
                  <a:pt x="3092032" y="1700896"/>
                </a:lnTo>
                <a:lnTo>
                  <a:pt x="3104329" y="1844003"/>
                </a:lnTo>
                <a:cubicBezTo>
                  <a:pt x="3105430" y="1890616"/>
                  <a:pt x="3103229" y="1933926"/>
                  <a:pt x="3097361" y="1973565"/>
                </a:cubicBezTo>
                <a:cubicBezTo>
                  <a:pt x="3050417" y="2302426"/>
                  <a:pt x="2889045" y="2669458"/>
                  <a:pt x="2680727" y="2939593"/>
                </a:cubicBezTo>
                <a:cubicBezTo>
                  <a:pt x="2472411" y="3206793"/>
                  <a:pt x="2393191" y="3294880"/>
                  <a:pt x="2401994" y="3544462"/>
                </a:cubicBezTo>
                <a:cubicBezTo>
                  <a:pt x="2413730" y="3791107"/>
                  <a:pt x="2466543" y="4040689"/>
                  <a:pt x="2680727" y="4119968"/>
                </a:cubicBezTo>
                <a:cubicBezTo>
                  <a:pt x="2891979" y="4196311"/>
                  <a:pt x="3185383" y="4375422"/>
                  <a:pt x="3258733" y="4871649"/>
                </a:cubicBezTo>
                <a:cubicBezTo>
                  <a:pt x="3332085" y="5367877"/>
                  <a:pt x="3358491" y="6351522"/>
                  <a:pt x="3358491" y="6351522"/>
                </a:cubicBezTo>
                <a:cubicBezTo>
                  <a:pt x="3358491" y="6351522"/>
                  <a:pt x="3358491" y="6351522"/>
                  <a:pt x="518339" y="6351522"/>
                </a:cubicBezTo>
                <a:cubicBezTo>
                  <a:pt x="518339" y="6351522"/>
                  <a:pt x="556482" y="5764271"/>
                  <a:pt x="838150" y="5124167"/>
                </a:cubicBezTo>
                <a:cubicBezTo>
                  <a:pt x="1002456" y="4745390"/>
                  <a:pt x="1243047" y="4255036"/>
                  <a:pt x="1228377" y="4114095"/>
                </a:cubicBezTo>
                <a:cubicBezTo>
                  <a:pt x="1228377" y="4114095"/>
                  <a:pt x="1157960" y="3650167"/>
                  <a:pt x="958446" y="3576761"/>
                </a:cubicBezTo>
                <a:cubicBezTo>
                  <a:pt x="758931" y="3503354"/>
                  <a:pt x="380440" y="3529781"/>
                  <a:pt x="295352" y="3476928"/>
                </a:cubicBezTo>
                <a:cubicBezTo>
                  <a:pt x="207331" y="3421139"/>
                  <a:pt x="186793" y="3391777"/>
                  <a:pt x="186793" y="3297817"/>
                </a:cubicBezTo>
                <a:cubicBezTo>
                  <a:pt x="186793" y="3200920"/>
                  <a:pt x="248408" y="3089342"/>
                  <a:pt x="177991" y="2998318"/>
                </a:cubicBezTo>
                <a:cubicBezTo>
                  <a:pt x="177991" y="2998318"/>
                  <a:pt x="151584" y="2919039"/>
                  <a:pt x="207331" y="2892613"/>
                </a:cubicBezTo>
                <a:cubicBezTo>
                  <a:pt x="207331" y="2892613"/>
                  <a:pt x="66497" y="2869123"/>
                  <a:pt x="107574" y="2778099"/>
                </a:cubicBezTo>
                <a:cubicBezTo>
                  <a:pt x="145716" y="2687075"/>
                  <a:pt x="172123" y="2637159"/>
                  <a:pt x="131046" y="2610733"/>
                </a:cubicBezTo>
                <a:cubicBezTo>
                  <a:pt x="89969" y="2587243"/>
                  <a:pt x="16618" y="2572561"/>
                  <a:pt x="1948" y="2502091"/>
                </a:cubicBezTo>
                <a:cubicBezTo>
                  <a:pt x="-15656" y="2431621"/>
                  <a:pt x="89969" y="2375832"/>
                  <a:pt x="160386" y="2290681"/>
                </a:cubicBezTo>
                <a:cubicBezTo>
                  <a:pt x="230803" y="2205529"/>
                  <a:pt x="301220" y="2129187"/>
                  <a:pt x="292418" y="2044035"/>
                </a:cubicBezTo>
                <a:cubicBezTo>
                  <a:pt x="283616" y="1958884"/>
                  <a:pt x="242540" y="1812071"/>
                  <a:pt x="263078" y="1726920"/>
                </a:cubicBezTo>
                <a:cubicBezTo>
                  <a:pt x="271880" y="1685812"/>
                  <a:pt x="295352" y="1612406"/>
                  <a:pt x="321759" y="1533127"/>
                </a:cubicBezTo>
                <a:cubicBezTo>
                  <a:pt x="321759" y="1533127"/>
                  <a:pt x="321759" y="1533127"/>
                  <a:pt x="2839860" y="1679949"/>
                </a:cubicBezTo>
                <a:lnTo>
                  <a:pt x="3083418" y="1694150"/>
                </a:lnTo>
                <a:lnTo>
                  <a:pt x="3079162" y="1690817"/>
                </a:lnTo>
                <a:cubicBezTo>
                  <a:pt x="3079162" y="1690817"/>
                  <a:pt x="3079162" y="1690817"/>
                  <a:pt x="5278689" y="0"/>
                </a:cubicBezTo>
                <a:close/>
              </a:path>
            </a:pathLst>
          </a:custGeom>
          <a:solidFill>
            <a:srgbClr val="AC1F2D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25" dirty="0">
              <a:latin typeface="Lato Light" panose="020F0502020204030203" pitchFamily="34" charset="0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B49C1861-3FE9-F842-9882-1E132D479396}"/>
              </a:ext>
            </a:extLst>
          </p:cNvPr>
          <p:cNvSpPr/>
          <p:nvPr/>
        </p:nvSpPr>
        <p:spPr>
          <a:xfrm rot="19106185">
            <a:off x="3803835" y="3071699"/>
            <a:ext cx="2879950" cy="2712548"/>
          </a:xfrm>
          <a:prstGeom prst="arc">
            <a:avLst>
              <a:gd name="adj1" fmla="val 15249350"/>
              <a:gd name="adj2" fmla="val 21428834"/>
            </a:avLst>
          </a:prstGeom>
          <a:ln w="180975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06" dirty="0">
              <a:latin typeface="Lato Light" panose="020F0502020204030203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681387" y="546341"/>
            <a:ext cx="6096418" cy="41038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000" dirty="0"/>
              <a:t>Feedback Sources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AD6C4C-68BB-48FF-8EE0-2573D689BDAF}"/>
              </a:ext>
            </a:extLst>
          </p:cNvPr>
          <p:cNvGrpSpPr/>
          <p:nvPr/>
        </p:nvGrpSpPr>
        <p:grpSpPr>
          <a:xfrm>
            <a:off x="1108738" y="1757103"/>
            <a:ext cx="3787947" cy="4008374"/>
            <a:chOff x="1142294" y="1723547"/>
            <a:chExt cx="3787947" cy="400837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8F5CBC9-6E71-0642-88C4-6D3FDF0B7F7C}"/>
                </a:ext>
              </a:extLst>
            </p:cNvPr>
            <p:cNvSpPr/>
            <p:nvPr/>
          </p:nvSpPr>
          <p:spPr>
            <a:xfrm>
              <a:off x="1451287" y="4767459"/>
              <a:ext cx="1227316" cy="8614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B38A95-B577-B645-B4DA-CF89430BE96D}"/>
                </a:ext>
              </a:extLst>
            </p:cNvPr>
            <p:cNvSpPr/>
            <p:nvPr/>
          </p:nvSpPr>
          <p:spPr>
            <a:xfrm>
              <a:off x="2565045" y="4870479"/>
              <a:ext cx="1227316" cy="861442"/>
            </a:xfrm>
            <a:prstGeom prst="ellipse">
              <a:avLst/>
            </a:prstGeom>
            <a:solidFill>
              <a:srgbClr val="00B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C30574-5D13-E949-95EF-04CBC6615179}"/>
                </a:ext>
              </a:extLst>
            </p:cNvPr>
            <p:cNvSpPr/>
            <p:nvPr/>
          </p:nvSpPr>
          <p:spPr>
            <a:xfrm>
              <a:off x="2112127" y="4076301"/>
              <a:ext cx="1227316" cy="861442"/>
            </a:xfrm>
            <a:prstGeom prst="ellipse">
              <a:avLst/>
            </a:prstGeom>
            <a:solidFill>
              <a:srgbClr val="A1B4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BE0346-8769-6B42-8307-DECADFC86A96}"/>
                </a:ext>
              </a:extLst>
            </p:cNvPr>
            <p:cNvSpPr/>
            <p:nvPr/>
          </p:nvSpPr>
          <p:spPr>
            <a:xfrm>
              <a:off x="1770078" y="3269726"/>
              <a:ext cx="1227316" cy="861442"/>
            </a:xfrm>
            <a:prstGeom prst="ellipse">
              <a:avLst/>
            </a:prstGeom>
            <a:solidFill>
              <a:srgbClr val="AC1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695">
              <a:extLst>
                <a:ext uri="{FF2B5EF4-FFF2-40B4-BE49-F238E27FC236}">
                  <a16:creationId xmlns:a16="http://schemas.microsoft.com/office/drawing/2014/main" id="{A1375838-2AC1-0F41-BEEA-75C0E9581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862" y="4225801"/>
              <a:ext cx="216187" cy="175550"/>
            </a:xfrm>
            <a:custGeom>
              <a:avLst/>
              <a:gdLst>
                <a:gd name="T0" fmla="*/ 139334 w 293326"/>
                <a:gd name="T1" fmla="*/ 269698 h 296501"/>
                <a:gd name="T2" fmla="*/ 131641 w 293326"/>
                <a:gd name="T3" fmla="*/ 272873 h 296501"/>
                <a:gd name="T4" fmla="*/ 50677 w 293326"/>
                <a:gd name="T5" fmla="*/ 266523 h 296501"/>
                <a:gd name="T6" fmla="*/ 56905 w 293326"/>
                <a:gd name="T7" fmla="*/ 272873 h 296501"/>
                <a:gd name="T8" fmla="*/ 49212 w 293326"/>
                <a:gd name="T9" fmla="*/ 269698 h 296501"/>
                <a:gd name="T10" fmla="*/ 98059 w 293326"/>
                <a:gd name="T11" fmla="*/ 269698 h 296501"/>
                <a:gd name="T12" fmla="*/ 93296 w 293326"/>
                <a:gd name="T13" fmla="*/ 265112 h 296501"/>
                <a:gd name="T14" fmla="*/ 27039 w 293326"/>
                <a:gd name="T15" fmla="*/ 287484 h 296501"/>
                <a:gd name="T16" fmla="*/ 179539 w 293326"/>
                <a:gd name="T17" fmla="*/ 251774 h 296501"/>
                <a:gd name="T18" fmla="*/ 269947 w 293326"/>
                <a:gd name="T19" fmla="*/ 163512 h 296501"/>
                <a:gd name="T20" fmla="*/ 231342 w 293326"/>
                <a:gd name="T21" fmla="*/ 172671 h 296501"/>
                <a:gd name="T22" fmla="*/ 120578 w 293326"/>
                <a:gd name="T23" fmla="*/ 149225 h 296501"/>
                <a:gd name="T24" fmla="*/ 150885 w 293326"/>
                <a:gd name="T25" fmla="*/ 158369 h 296501"/>
                <a:gd name="T26" fmla="*/ 120578 w 293326"/>
                <a:gd name="T27" fmla="*/ 149225 h 296501"/>
                <a:gd name="T28" fmla="*/ 104415 w 293326"/>
                <a:gd name="T29" fmla="*/ 153797 h 296501"/>
                <a:gd name="T30" fmla="*/ 69850 w 293326"/>
                <a:gd name="T31" fmla="*/ 153797 h 296501"/>
                <a:gd name="T32" fmla="*/ 279436 w 293326"/>
                <a:gd name="T33" fmla="*/ 131762 h 296501"/>
                <a:gd name="T34" fmla="*/ 241263 w 293326"/>
                <a:gd name="T35" fmla="*/ 140906 h 296501"/>
                <a:gd name="T36" fmla="*/ 145894 w 293326"/>
                <a:gd name="T37" fmla="*/ 117475 h 296501"/>
                <a:gd name="T38" fmla="*/ 176369 w 293326"/>
                <a:gd name="T39" fmla="*/ 126634 h 296501"/>
                <a:gd name="T40" fmla="*/ 145894 w 293326"/>
                <a:gd name="T41" fmla="*/ 117475 h 296501"/>
                <a:gd name="T42" fmla="*/ 129814 w 293326"/>
                <a:gd name="T43" fmla="*/ 121871 h 296501"/>
                <a:gd name="T44" fmla="*/ 69850 w 293326"/>
                <a:gd name="T45" fmla="*/ 121871 h 296501"/>
                <a:gd name="T46" fmla="*/ 288636 w 293326"/>
                <a:gd name="T47" fmla="*/ 100012 h 296501"/>
                <a:gd name="T48" fmla="*/ 250392 w 293326"/>
                <a:gd name="T49" fmla="*/ 109171 h 296501"/>
                <a:gd name="T50" fmla="*/ 125232 w 293326"/>
                <a:gd name="T51" fmla="*/ 83650 h 296501"/>
                <a:gd name="T52" fmla="*/ 66039 w 293326"/>
                <a:gd name="T53" fmla="*/ 182342 h 296501"/>
                <a:gd name="T54" fmla="*/ 103215 w 293326"/>
                <a:gd name="T55" fmla="*/ 193187 h 296501"/>
                <a:gd name="T56" fmla="*/ 125232 w 293326"/>
                <a:gd name="T57" fmla="*/ 83650 h 296501"/>
                <a:gd name="T58" fmla="*/ 125232 w 293326"/>
                <a:gd name="T59" fmla="*/ 204033 h 296501"/>
                <a:gd name="T60" fmla="*/ 61346 w 293326"/>
                <a:gd name="T61" fmla="*/ 220301 h 296501"/>
                <a:gd name="T62" fmla="*/ 56654 w 293326"/>
                <a:gd name="T63" fmla="*/ 183788 h 296501"/>
                <a:gd name="T64" fmla="*/ 74486 w 293326"/>
                <a:gd name="T65" fmla="*/ 23812 h 296501"/>
                <a:gd name="T66" fmla="*/ 114426 w 293326"/>
                <a:gd name="T67" fmla="*/ 32956 h 296501"/>
                <a:gd name="T68" fmla="*/ 74486 w 293326"/>
                <a:gd name="T69" fmla="*/ 23812 h 296501"/>
                <a:gd name="T70" fmla="*/ 9013 w 293326"/>
                <a:gd name="T71" fmla="*/ 45088 h 296501"/>
                <a:gd name="T72" fmla="*/ 161513 w 293326"/>
                <a:gd name="T73" fmla="*/ 9018 h 296501"/>
                <a:gd name="T74" fmla="*/ 161513 w 293326"/>
                <a:gd name="T75" fmla="*/ 0 h 296501"/>
                <a:gd name="T76" fmla="*/ 183865 w 293326"/>
                <a:gd name="T77" fmla="*/ 75027 h 296501"/>
                <a:gd name="T78" fmla="*/ 9013 w 293326"/>
                <a:gd name="T79" fmla="*/ 54106 h 296501"/>
                <a:gd name="T80" fmla="*/ 179539 w 293326"/>
                <a:gd name="T81" fmla="*/ 205964 h 296501"/>
                <a:gd name="T82" fmla="*/ 188552 w 293326"/>
                <a:gd name="T83" fmla="*/ 269448 h 296501"/>
                <a:gd name="T84" fmla="*/ 0 w 293326"/>
                <a:gd name="T85" fmla="*/ 269448 h 296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3326" h="296501">
                  <a:moveTo>
                    <a:pt x="131641" y="266523"/>
                  </a:moveTo>
                  <a:cubicBezTo>
                    <a:pt x="133106" y="265112"/>
                    <a:pt x="136403" y="265112"/>
                    <a:pt x="137869" y="266523"/>
                  </a:cubicBezTo>
                  <a:cubicBezTo>
                    <a:pt x="138968" y="267229"/>
                    <a:pt x="139334" y="268640"/>
                    <a:pt x="139334" y="269698"/>
                  </a:cubicBezTo>
                  <a:cubicBezTo>
                    <a:pt x="139334" y="270757"/>
                    <a:pt x="138968" y="271815"/>
                    <a:pt x="137869" y="272873"/>
                  </a:cubicBezTo>
                  <a:cubicBezTo>
                    <a:pt x="137136" y="273579"/>
                    <a:pt x="136037" y="274284"/>
                    <a:pt x="134571" y="274284"/>
                  </a:cubicBezTo>
                  <a:cubicBezTo>
                    <a:pt x="133839" y="274284"/>
                    <a:pt x="132373" y="273579"/>
                    <a:pt x="131641" y="272873"/>
                  </a:cubicBezTo>
                  <a:cubicBezTo>
                    <a:pt x="130542" y="271815"/>
                    <a:pt x="130175" y="270757"/>
                    <a:pt x="130175" y="269698"/>
                  </a:cubicBezTo>
                  <a:cubicBezTo>
                    <a:pt x="130175" y="268640"/>
                    <a:pt x="130542" y="267229"/>
                    <a:pt x="131641" y="266523"/>
                  </a:cubicBezTo>
                  <a:close/>
                  <a:moveTo>
                    <a:pt x="50677" y="266523"/>
                  </a:moveTo>
                  <a:cubicBezTo>
                    <a:pt x="52143" y="265112"/>
                    <a:pt x="55440" y="265112"/>
                    <a:pt x="56905" y="266523"/>
                  </a:cubicBezTo>
                  <a:cubicBezTo>
                    <a:pt x="58004" y="267229"/>
                    <a:pt x="58370" y="268640"/>
                    <a:pt x="58370" y="269698"/>
                  </a:cubicBezTo>
                  <a:cubicBezTo>
                    <a:pt x="58370" y="270757"/>
                    <a:pt x="58004" y="271815"/>
                    <a:pt x="56905" y="272873"/>
                  </a:cubicBezTo>
                  <a:cubicBezTo>
                    <a:pt x="56172" y="273579"/>
                    <a:pt x="55073" y="274284"/>
                    <a:pt x="53974" y="274284"/>
                  </a:cubicBezTo>
                  <a:cubicBezTo>
                    <a:pt x="52509" y="274284"/>
                    <a:pt x="51410" y="273579"/>
                    <a:pt x="50677" y="272873"/>
                  </a:cubicBezTo>
                  <a:cubicBezTo>
                    <a:pt x="49944" y="271815"/>
                    <a:pt x="49212" y="270757"/>
                    <a:pt x="49212" y="269698"/>
                  </a:cubicBezTo>
                  <a:cubicBezTo>
                    <a:pt x="49212" y="268640"/>
                    <a:pt x="49944" y="267229"/>
                    <a:pt x="50677" y="266523"/>
                  </a:cubicBezTo>
                  <a:close/>
                  <a:moveTo>
                    <a:pt x="93296" y="265112"/>
                  </a:moveTo>
                  <a:cubicBezTo>
                    <a:pt x="95861" y="265112"/>
                    <a:pt x="98059" y="267229"/>
                    <a:pt x="98059" y="269698"/>
                  </a:cubicBezTo>
                  <a:cubicBezTo>
                    <a:pt x="98059" y="272168"/>
                    <a:pt x="95861" y="274284"/>
                    <a:pt x="93296" y="274284"/>
                  </a:cubicBezTo>
                  <a:cubicBezTo>
                    <a:pt x="91098" y="274284"/>
                    <a:pt x="88900" y="272168"/>
                    <a:pt x="88900" y="269698"/>
                  </a:cubicBezTo>
                  <a:cubicBezTo>
                    <a:pt x="88900" y="267229"/>
                    <a:pt x="91098" y="265112"/>
                    <a:pt x="93296" y="265112"/>
                  </a:cubicBezTo>
                  <a:close/>
                  <a:moveTo>
                    <a:pt x="9013" y="251774"/>
                  </a:moveTo>
                  <a:lnTo>
                    <a:pt x="9013" y="269448"/>
                  </a:lnTo>
                  <a:cubicBezTo>
                    <a:pt x="9013" y="279187"/>
                    <a:pt x="16944" y="287484"/>
                    <a:pt x="27039" y="287484"/>
                  </a:cubicBezTo>
                  <a:lnTo>
                    <a:pt x="161513" y="287484"/>
                  </a:lnTo>
                  <a:cubicBezTo>
                    <a:pt x="171607" y="287484"/>
                    <a:pt x="179539" y="279187"/>
                    <a:pt x="179539" y="269448"/>
                  </a:cubicBezTo>
                  <a:lnTo>
                    <a:pt x="179539" y="251774"/>
                  </a:lnTo>
                  <a:lnTo>
                    <a:pt x="9013" y="251774"/>
                  </a:lnTo>
                  <a:close/>
                  <a:moveTo>
                    <a:pt x="231342" y="163512"/>
                  </a:moveTo>
                  <a:lnTo>
                    <a:pt x="269947" y="163512"/>
                  </a:lnTo>
                  <a:cubicBezTo>
                    <a:pt x="272112" y="163512"/>
                    <a:pt x="274276" y="165710"/>
                    <a:pt x="274276" y="168275"/>
                  </a:cubicBezTo>
                  <a:cubicBezTo>
                    <a:pt x="274276" y="170473"/>
                    <a:pt x="272112" y="172671"/>
                    <a:pt x="269947" y="172671"/>
                  </a:cubicBezTo>
                  <a:lnTo>
                    <a:pt x="231342" y="172671"/>
                  </a:lnTo>
                  <a:cubicBezTo>
                    <a:pt x="229177" y="172671"/>
                    <a:pt x="227012" y="170473"/>
                    <a:pt x="227012" y="168275"/>
                  </a:cubicBezTo>
                  <a:cubicBezTo>
                    <a:pt x="227012" y="165710"/>
                    <a:pt x="229177" y="163512"/>
                    <a:pt x="231342" y="163512"/>
                  </a:cubicBezTo>
                  <a:close/>
                  <a:moveTo>
                    <a:pt x="120578" y="149225"/>
                  </a:moveTo>
                  <a:lnTo>
                    <a:pt x="150885" y="149225"/>
                  </a:lnTo>
                  <a:cubicBezTo>
                    <a:pt x="153410" y="149225"/>
                    <a:pt x="155214" y="151130"/>
                    <a:pt x="155214" y="153797"/>
                  </a:cubicBezTo>
                  <a:cubicBezTo>
                    <a:pt x="155214" y="156083"/>
                    <a:pt x="153410" y="158369"/>
                    <a:pt x="150885" y="158369"/>
                  </a:cubicBezTo>
                  <a:lnTo>
                    <a:pt x="120578" y="158369"/>
                  </a:lnTo>
                  <a:cubicBezTo>
                    <a:pt x="118052" y="158369"/>
                    <a:pt x="115887" y="156083"/>
                    <a:pt x="115887" y="153797"/>
                  </a:cubicBezTo>
                  <a:cubicBezTo>
                    <a:pt x="115887" y="151130"/>
                    <a:pt x="118052" y="149225"/>
                    <a:pt x="120578" y="149225"/>
                  </a:cubicBezTo>
                  <a:close/>
                  <a:moveTo>
                    <a:pt x="74171" y="149225"/>
                  </a:moveTo>
                  <a:lnTo>
                    <a:pt x="100095" y="149225"/>
                  </a:lnTo>
                  <a:cubicBezTo>
                    <a:pt x="102615" y="149225"/>
                    <a:pt x="104415" y="151130"/>
                    <a:pt x="104415" y="153797"/>
                  </a:cubicBezTo>
                  <a:cubicBezTo>
                    <a:pt x="104415" y="156083"/>
                    <a:pt x="102615" y="158369"/>
                    <a:pt x="100095" y="158369"/>
                  </a:cubicBezTo>
                  <a:lnTo>
                    <a:pt x="74171" y="158369"/>
                  </a:lnTo>
                  <a:cubicBezTo>
                    <a:pt x="71651" y="158369"/>
                    <a:pt x="69850" y="156083"/>
                    <a:pt x="69850" y="153797"/>
                  </a:cubicBezTo>
                  <a:cubicBezTo>
                    <a:pt x="69850" y="151130"/>
                    <a:pt x="71651" y="149225"/>
                    <a:pt x="74171" y="149225"/>
                  </a:cubicBezTo>
                  <a:close/>
                  <a:moveTo>
                    <a:pt x="241263" y="131762"/>
                  </a:moveTo>
                  <a:lnTo>
                    <a:pt x="279436" y="131762"/>
                  </a:lnTo>
                  <a:cubicBezTo>
                    <a:pt x="281981" y="131762"/>
                    <a:pt x="283799" y="133667"/>
                    <a:pt x="283799" y="136334"/>
                  </a:cubicBezTo>
                  <a:cubicBezTo>
                    <a:pt x="283799" y="139001"/>
                    <a:pt x="281981" y="140906"/>
                    <a:pt x="279436" y="140906"/>
                  </a:cubicBezTo>
                  <a:lnTo>
                    <a:pt x="241263" y="140906"/>
                  </a:lnTo>
                  <a:cubicBezTo>
                    <a:pt x="238719" y="140906"/>
                    <a:pt x="236537" y="139001"/>
                    <a:pt x="236537" y="136334"/>
                  </a:cubicBezTo>
                  <a:cubicBezTo>
                    <a:pt x="236537" y="133667"/>
                    <a:pt x="238719" y="131762"/>
                    <a:pt x="241263" y="131762"/>
                  </a:cubicBezTo>
                  <a:close/>
                  <a:moveTo>
                    <a:pt x="145894" y="117475"/>
                  </a:moveTo>
                  <a:lnTo>
                    <a:pt x="176369" y="117475"/>
                  </a:lnTo>
                  <a:cubicBezTo>
                    <a:pt x="178495" y="117475"/>
                    <a:pt x="180621" y="119673"/>
                    <a:pt x="180621" y="121871"/>
                  </a:cubicBezTo>
                  <a:cubicBezTo>
                    <a:pt x="180621" y="124436"/>
                    <a:pt x="178495" y="126634"/>
                    <a:pt x="176369" y="126634"/>
                  </a:cubicBezTo>
                  <a:lnTo>
                    <a:pt x="145894" y="126634"/>
                  </a:lnTo>
                  <a:cubicBezTo>
                    <a:pt x="143413" y="126634"/>
                    <a:pt x="141287" y="124436"/>
                    <a:pt x="141287" y="121871"/>
                  </a:cubicBezTo>
                  <a:cubicBezTo>
                    <a:pt x="141287" y="119673"/>
                    <a:pt x="143413" y="117475"/>
                    <a:pt x="145894" y="117475"/>
                  </a:cubicBezTo>
                  <a:close/>
                  <a:moveTo>
                    <a:pt x="74185" y="117475"/>
                  </a:moveTo>
                  <a:lnTo>
                    <a:pt x="125479" y="117475"/>
                  </a:lnTo>
                  <a:cubicBezTo>
                    <a:pt x="127647" y="117475"/>
                    <a:pt x="129814" y="119673"/>
                    <a:pt x="129814" y="121871"/>
                  </a:cubicBezTo>
                  <a:cubicBezTo>
                    <a:pt x="129814" y="124436"/>
                    <a:pt x="127647" y="126634"/>
                    <a:pt x="125479" y="126634"/>
                  </a:cubicBezTo>
                  <a:lnTo>
                    <a:pt x="74185" y="126634"/>
                  </a:lnTo>
                  <a:cubicBezTo>
                    <a:pt x="71656" y="126634"/>
                    <a:pt x="69850" y="124436"/>
                    <a:pt x="69850" y="121871"/>
                  </a:cubicBezTo>
                  <a:cubicBezTo>
                    <a:pt x="69850" y="119673"/>
                    <a:pt x="71656" y="117475"/>
                    <a:pt x="74185" y="117475"/>
                  </a:cubicBezTo>
                  <a:close/>
                  <a:moveTo>
                    <a:pt x="250392" y="100012"/>
                  </a:moveTo>
                  <a:lnTo>
                    <a:pt x="288636" y="100012"/>
                  </a:lnTo>
                  <a:cubicBezTo>
                    <a:pt x="291162" y="100012"/>
                    <a:pt x="293326" y="101844"/>
                    <a:pt x="293326" y="104408"/>
                  </a:cubicBezTo>
                  <a:cubicBezTo>
                    <a:pt x="293326" y="106973"/>
                    <a:pt x="291162" y="109171"/>
                    <a:pt x="288636" y="109171"/>
                  </a:cubicBezTo>
                  <a:lnTo>
                    <a:pt x="250392" y="109171"/>
                  </a:lnTo>
                  <a:cubicBezTo>
                    <a:pt x="248227" y="109171"/>
                    <a:pt x="246062" y="106973"/>
                    <a:pt x="246062" y="104408"/>
                  </a:cubicBezTo>
                  <a:cubicBezTo>
                    <a:pt x="246062" y="101844"/>
                    <a:pt x="248227" y="100012"/>
                    <a:pt x="250392" y="100012"/>
                  </a:cubicBezTo>
                  <a:close/>
                  <a:moveTo>
                    <a:pt x="125232" y="83650"/>
                  </a:moveTo>
                  <a:cubicBezTo>
                    <a:pt x="78672" y="83650"/>
                    <a:pt x="41134" y="108594"/>
                    <a:pt x="41134" y="139322"/>
                  </a:cubicBezTo>
                  <a:cubicBezTo>
                    <a:pt x="41134" y="153783"/>
                    <a:pt x="49075" y="167159"/>
                    <a:pt x="63873" y="177642"/>
                  </a:cubicBezTo>
                  <a:cubicBezTo>
                    <a:pt x="65678" y="178727"/>
                    <a:pt x="66399" y="180896"/>
                    <a:pt x="66039" y="182342"/>
                  </a:cubicBezTo>
                  <a:lnTo>
                    <a:pt x="66039" y="208732"/>
                  </a:lnTo>
                  <a:lnTo>
                    <a:pt x="99606" y="193910"/>
                  </a:lnTo>
                  <a:cubicBezTo>
                    <a:pt x="100328" y="193187"/>
                    <a:pt x="101411" y="192826"/>
                    <a:pt x="103215" y="193187"/>
                  </a:cubicBezTo>
                  <a:cubicBezTo>
                    <a:pt x="110434" y="194633"/>
                    <a:pt x="118014" y="194995"/>
                    <a:pt x="125232" y="194995"/>
                  </a:cubicBezTo>
                  <a:cubicBezTo>
                    <a:pt x="171793" y="194995"/>
                    <a:pt x="209691" y="170051"/>
                    <a:pt x="209691" y="139322"/>
                  </a:cubicBezTo>
                  <a:cubicBezTo>
                    <a:pt x="209691" y="108594"/>
                    <a:pt x="171793" y="83650"/>
                    <a:pt x="125232" y="83650"/>
                  </a:cubicBezTo>
                  <a:close/>
                  <a:moveTo>
                    <a:pt x="125232" y="74612"/>
                  </a:moveTo>
                  <a:cubicBezTo>
                    <a:pt x="176846" y="74612"/>
                    <a:pt x="218714" y="103533"/>
                    <a:pt x="218714" y="139322"/>
                  </a:cubicBezTo>
                  <a:cubicBezTo>
                    <a:pt x="218714" y="175112"/>
                    <a:pt x="176846" y="204033"/>
                    <a:pt x="125232" y="204033"/>
                  </a:cubicBezTo>
                  <a:cubicBezTo>
                    <a:pt x="118014" y="204033"/>
                    <a:pt x="110795" y="203671"/>
                    <a:pt x="103215" y="202225"/>
                  </a:cubicBezTo>
                  <a:lnTo>
                    <a:pt x="63151" y="219578"/>
                  </a:lnTo>
                  <a:cubicBezTo>
                    <a:pt x="62429" y="219939"/>
                    <a:pt x="62068" y="220301"/>
                    <a:pt x="61346" y="220301"/>
                  </a:cubicBezTo>
                  <a:cubicBezTo>
                    <a:pt x="60625" y="220301"/>
                    <a:pt x="59542" y="219578"/>
                    <a:pt x="58820" y="219216"/>
                  </a:cubicBezTo>
                  <a:cubicBezTo>
                    <a:pt x="57737" y="218493"/>
                    <a:pt x="56654" y="217047"/>
                    <a:pt x="56654" y="215239"/>
                  </a:cubicBezTo>
                  <a:lnTo>
                    <a:pt x="56654" y="183788"/>
                  </a:lnTo>
                  <a:cubicBezTo>
                    <a:pt x="40773" y="171497"/>
                    <a:pt x="31750" y="155952"/>
                    <a:pt x="31750" y="139322"/>
                  </a:cubicBezTo>
                  <a:cubicBezTo>
                    <a:pt x="31750" y="103533"/>
                    <a:pt x="73980" y="74612"/>
                    <a:pt x="125232" y="74612"/>
                  </a:cubicBezTo>
                  <a:close/>
                  <a:moveTo>
                    <a:pt x="74486" y="23812"/>
                  </a:moveTo>
                  <a:lnTo>
                    <a:pt x="114426" y="23812"/>
                  </a:lnTo>
                  <a:cubicBezTo>
                    <a:pt x="116566" y="23812"/>
                    <a:pt x="118706" y="25717"/>
                    <a:pt x="118706" y="28384"/>
                  </a:cubicBezTo>
                  <a:cubicBezTo>
                    <a:pt x="118706" y="30670"/>
                    <a:pt x="116566" y="32956"/>
                    <a:pt x="114426" y="32956"/>
                  </a:cubicBezTo>
                  <a:lnTo>
                    <a:pt x="74486" y="32956"/>
                  </a:lnTo>
                  <a:cubicBezTo>
                    <a:pt x="71633" y="32956"/>
                    <a:pt x="69850" y="30670"/>
                    <a:pt x="69850" y="28384"/>
                  </a:cubicBezTo>
                  <a:cubicBezTo>
                    <a:pt x="69850" y="25717"/>
                    <a:pt x="71633" y="23812"/>
                    <a:pt x="74486" y="23812"/>
                  </a:cubicBezTo>
                  <a:close/>
                  <a:moveTo>
                    <a:pt x="27039" y="9018"/>
                  </a:moveTo>
                  <a:cubicBezTo>
                    <a:pt x="16944" y="9018"/>
                    <a:pt x="9013" y="16953"/>
                    <a:pt x="9013" y="27053"/>
                  </a:cubicBezTo>
                  <a:lnTo>
                    <a:pt x="9013" y="45088"/>
                  </a:lnTo>
                  <a:lnTo>
                    <a:pt x="179539" y="45088"/>
                  </a:lnTo>
                  <a:lnTo>
                    <a:pt x="179539" y="27053"/>
                  </a:lnTo>
                  <a:cubicBezTo>
                    <a:pt x="179539" y="16953"/>
                    <a:pt x="171607" y="9018"/>
                    <a:pt x="161513" y="9018"/>
                  </a:cubicBezTo>
                  <a:lnTo>
                    <a:pt x="27039" y="9018"/>
                  </a:lnTo>
                  <a:close/>
                  <a:moveTo>
                    <a:pt x="27039" y="0"/>
                  </a:moveTo>
                  <a:lnTo>
                    <a:pt x="161513" y="0"/>
                  </a:lnTo>
                  <a:cubicBezTo>
                    <a:pt x="176294" y="0"/>
                    <a:pt x="188552" y="12264"/>
                    <a:pt x="188552" y="27053"/>
                  </a:cubicBezTo>
                  <a:lnTo>
                    <a:pt x="188552" y="70338"/>
                  </a:lnTo>
                  <a:cubicBezTo>
                    <a:pt x="188552" y="72863"/>
                    <a:pt x="186389" y="75027"/>
                    <a:pt x="183865" y="75027"/>
                  </a:cubicBezTo>
                  <a:cubicBezTo>
                    <a:pt x="181702" y="75027"/>
                    <a:pt x="179539" y="72863"/>
                    <a:pt x="179539" y="70338"/>
                  </a:cubicBezTo>
                  <a:lnTo>
                    <a:pt x="179539" y="54106"/>
                  </a:lnTo>
                  <a:lnTo>
                    <a:pt x="9013" y="54106"/>
                  </a:lnTo>
                  <a:lnTo>
                    <a:pt x="9013" y="242395"/>
                  </a:lnTo>
                  <a:lnTo>
                    <a:pt x="179539" y="242395"/>
                  </a:lnTo>
                  <a:lnTo>
                    <a:pt x="179539" y="205964"/>
                  </a:lnTo>
                  <a:cubicBezTo>
                    <a:pt x="179539" y="203439"/>
                    <a:pt x="181702" y="201275"/>
                    <a:pt x="183865" y="201275"/>
                  </a:cubicBezTo>
                  <a:cubicBezTo>
                    <a:pt x="186389" y="201275"/>
                    <a:pt x="188552" y="203439"/>
                    <a:pt x="188552" y="205964"/>
                  </a:cubicBezTo>
                  <a:lnTo>
                    <a:pt x="188552" y="269448"/>
                  </a:lnTo>
                  <a:cubicBezTo>
                    <a:pt x="188552" y="284237"/>
                    <a:pt x="176294" y="296501"/>
                    <a:pt x="161513" y="296501"/>
                  </a:cubicBezTo>
                  <a:lnTo>
                    <a:pt x="27039" y="296501"/>
                  </a:lnTo>
                  <a:cubicBezTo>
                    <a:pt x="12257" y="296501"/>
                    <a:pt x="0" y="284237"/>
                    <a:pt x="0" y="269448"/>
                  </a:cubicBezTo>
                  <a:lnTo>
                    <a:pt x="0" y="27053"/>
                  </a:lnTo>
                  <a:cubicBezTo>
                    <a:pt x="0" y="12264"/>
                    <a:pt x="12257" y="0"/>
                    <a:pt x="270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506" dirty="0">
                <a:latin typeface="Lato Light" panose="020F0502020204030203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B23A485-0800-DF41-9D05-7266FEB2B638}"/>
                </a:ext>
              </a:extLst>
            </p:cNvPr>
            <p:cNvSpPr txBox="1"/>
            <p:nvPr/>
          </p:nvSpPr>
          <p:spPr>
            <a:xfrm>
              <a:off x="1359944" y="4423766"/>
              <a:ext cx="565160" cy="30008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675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YOUR </a:t>
              </a:r>
            </a:p>
            <a:p>
              <a:pPr algn="ctr"/>
              <a:r>
                <a:rPr lang="en-US" sz="675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TITLE 01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ACCA13-CDD1-E04A-A8E6-F52915338024}"/>
                </a:ext>
              </a:extLst>
            </p:cNvPr>
            <p:cNvSpPr txBox="1"/>
            <p:nvPr/>
          </p:nvSpPr>
          <p:spPr>
            <a:xfrm>
              <a:off x="1571360" y="5012661"/>
              <a:ext cx="977553" cy="4001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Quality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Outcomes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F1C7B4-E3ED-3E45-927F-E749DD3CD288}"/>
                </a:ext>
              </a:extLst>
            </p:cNvPr>
            <p:cNvSpPr txBox="1"/>
            <p:nvPr/>
          </p:nvSpPr>
          <p:spPr>
            <a:xfrm>
              <a:off x="2612066" y="5180429"/>
              <a:ext cx="1144632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Assessments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F1F53D6-BDDB-3746-927F-3D34D22533BE}"/>
                </a:ext>
              </a:extLst>
            </p:cNvPr>
            <p:cNvSpPr txBox="1"/>
            <p:nvPr/>
          </p:nvSpPr>
          <p:spPr>
            <a:xfrm>
              <a:off x="2027768" y="3579675"/>
              <a:ext cx="677378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Peers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8F5CBC9-6E71-0642-88C4-6D3FDF0B7F7C}"/>
                </a:ext>
              </a:extLst>
            </p:cNvPr>
            <p:cNvSpPr/>
            <p:nvPr/>
          </p:nvSpPr>
          <p:spPr>
            <a:xfrm>
              <a:off x="1168425" y="3903479"/>
              <a:ext cx="1227316" cy="861442"/>
            </a:xfrm>
            <a:prstGeom prst="ellipse">
              <a:avLst/>
            </a:prstGeom>
            <a:solidFill>
              <a:srgbClr val="002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ACCA13-CDD1-E04A-A8E6-F52915338024}"/>
                </a:ext>
              </a:extLst>
            </p:cNvPr>
            <p:cNvSpPr txBox="1"/>
            <p:nvPr/>
          </p:nvSpPr>
          <p:spPr>
            <a:xfrm>
              <a:off x="1278314" y="4054242"/>
              <a:ext cx="1020030" cy="55399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Patient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Experience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Data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4BE0346-8769-6B42-8307-DECADFC86A96}"/>
                </a:ext>
              </a:extLst>
            </p:cNvPr>
            <p:cNvSpPr/>
            <p:nvPr/>
          </p:nvSpPr>
          <p:spPr>
            <a:xfrm>
              <a:off x="1770078" y="1820411"/>
              <a:ext cx="1227316" cy="861442"/>
            </a:xfrm>
            <a:prstGeom prst="ellipse">
              <a:avLst/>
            </a:prstGeom>
            <a:solidFill>
              <a:srgbClr val="A1B4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F1F53D6-BDDB-3746-927F-3D34D22533BE}"/>
                </a:ext>
              </a:extLst>
            </p:cNvPr>
            <p:cNvSpPr txBox="1"/>
            <p:nvPr/>
          </p:nvSpPr>
          <p:spPr>
            <a:xfrm>
              <a:off x="1903954" y="2130361"/>
              <a:ext cx="960563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Managers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4BE0346-8769-6B42-8307-DECADFC86A96}"/>
                </a:ext>
              </a:extLst>
            </p:cNvPr>
            <p:cNvSpPr/>
            <p:nvPr/>
          </p:nvSpPr>
          <p:spPr>
            <a:xfrm>
              <a:off x="2718588" y="1723547"/>
              <a:ext cx="1227316" cy="861442"/>
            </a:xfrm>
            <a:prstGeom prst="ellipse">
              <a:avLst/>
            </a:prstGeom>
            <a:solidFill>
              <a:srgbClr val="AD1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1F53D6-BDDB-3746-927F-3D34D22533BE}"/>
                </a:ext>
              </a:extLst>
            </p:cNvPr>
            <p:cNvSpPr txBox="1"/>
            <p:nvPr/>
          </p:nvSpPr>
          <p:spPr>
            <a:xfrm>
              <a:off x="2875988" y="2033496"/>
              <a:ext cx="906757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Directors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4BE0346-8769-6B42-8307-DECADFC86A96}"/>
                </a:ext>
              </a:extLst>
            </p:cNvPr>
            <p:cNvSpPr/>
            <p:nvPr/>
          </p:nvSpPr>
          <p:spPr>
            <a:xfrm>
              <a:off x="1142294" y="2570024"/>
              <a:ext cx="1227316" cy="861442"/>
            </a:xfrm>
            <a:prstGeom prst="ellipse">
              <a:avLst/>
            </a:prstGeom>
            <a:solidFill>
              <a:srgbClr val="005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F1F53D6-BDDB-3746-927F-3D34D22533BE}"/>
                </a:ext>
              </a:extLst>
            </p:cNvPr>
            <p:cNvSpPr txBox="1"/>
            <p:nvPr/>
          </p:nvSpPr>
          <p:spPr>
            <a:xfrm>
              <a:off x="1230358" y="2879974"/>
              <a:ext cx="1065339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Supervisors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4BE0346-8769-6B42-8307-DECADFC86A96}"/>
                </a:ext>
              </a:extLst>
            </p:cNvPr>
            <p:cNvSpPr/>
            <p:nvPr/>
          </p:nvSpPr>
          <p:spPr>
            <a:xfrm>
              <a:off x="2215194" y="2545318"/>
              <a:ext cx="1227316" cy="861442"/>
            </a:xfrm>
            <a:prstGeom prst="ellipse">
              <a:avLst/>
            </a:prstGeom>
            <a:solidFill>
              <a:srgbClr val="00B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1F53D6-BDDB-3746-927F-3D34D22533BE}"/>
                </a:ext>
              </a:extLst>
            </p:cNvPr>
            <p:cNvSpPr txBox="1"/>
            <p:nvPr/>
          </p:nvSpPr>
          <p:spPr>
            <a:xfrm>
              <a:off x="2350311" y="2777603"/>
              <a:ext cx="957729" cy="4001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Students/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Learners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4BE0346-8769-6B42-8307-DECADFC86A96}"/>
                </a:ext>
              </a:extLst>
            </p:cNvPr>
            <p:cNvSpPr/>
            <p:nvPr/>
          </p:nvSpPr>
          <p:spPr>
            <a:xfrm>
              <a:off x="3177630" y="2620819"/>
              <a:ext cx="1227316" cy="861442"/>
            </a:xfrm>
            <a:prstGeom prst="ellipse">
              <a:avLst/>
            </a:prstGeom>
            <a:solidFill>
              <a:srgbClr val="FCB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F1F53D6-BDDB-3746-927F-3D34D22533BE}"/>
                </a:ext>
              </a:extLst>
            </p:cNvPr>
            <p:cNvSpPr txBox="1"/>
            <p:nvPr/>
          </p:nvSpPr>
          <p:spPr>
            <a:xfrm>
              <a:off x="3305974" y="2930769"/>
              <a:ext cx="1053626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Providers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4BE0346-8769-6B42-8307-DECADFC86A96}"/>
                </a:ext>
              </a:extLst>
            </p:cNvPr>
            <p:cNvSpPr/>
            <p:nvPr/>
          </p:nvSpPr>
          <p:spPr>
            <a:xfrm>
              <a:off x="3702925" y="1872300"/>
              <a:ext cx="1227316" cy="861442"/>
            </a:xfrm>
            <a:prstGeom prst="ellipse">
              <a:avLst/>
            </a:prstGeom>
            <a:solidFill>
              <a:srgbClr val="F26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F1F53D6-BDDB-3746-927F-3D34D22533BE}"/>
                </a:ext>
              </a:extLst>
            </p:cNvPr>
            <p:cNvSpPr txBox="1"/>
            <p:nvPr/>
          </p:nvSpPr>
          <p:spPr>
            <a:xfrm>
              <a:off x="3885090" y="2182250"/>
              <a:ext cx="850119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Patients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BE0346-8769-6B42-8307-DECADFC86A96}"/>
                </a:ext>
              </a:extLst>
            </p:cNvPr>
            <p:cNvSpPr/>
            <p:nvPr/>
          </p:nvSpPr>
          <p:spPr>
            <a:xfrm>
              <a:off x="2727215" y="3410354"/>
              <a:ext cx="1227316" cy="861442"/>
            </a:xfrm>
            <a:prstGeom prst="ellipse">
              <a:avLst/>
            </a:prstGeom>
            <a:solidFill>
              <a:srgbClr val="F26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>
                <a:latin typeface="Lato Light" panose="020F0502020204030203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F1F53D6-BDDB-3746-927F-3D34D22533BE}"/>
                </a:ext>
              </a:extLst>
            </p:cNvPr>
            <p:cNvSpPr txBox="1"/>
            <p:nvPr/>
          </p:nvSpPr>
          <p:spPr>
            <a:xfrm>
              <a:off x="2841279" y="3720303"/>
              <a:ext cx="1005873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Customers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04CB491-AA29-AF42-B623-608D49F378F6}"/>
                </a:ext>
              </a:extLst>
            </p:cNvPr>
            <p:cNvSpPr txBox="1"/>
            <p:nvPr/>
          </p:nvSpPr>
          <p:spPr>
            <a:xfrm>
              <a:off x="2241802" y="4321503"/>
              <a:ext cx="1147464" cy="4001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Performance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Appraisals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2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DF86-54B0-4BA7-A7AC-AC91A4FD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e Differences Between A Growth Mindset And A Fixed Mindset">
            <a:extLst>
              <a:ext uri="{FF2B5EF4-FFF2-40B4-BE49-F238E27FC236}">
                <a16:creationId xmlns:a16="http://schemas.microsoft.com/office/drawing/2014/main" id="{2ECDF15A-0415-4555-8C8E-57D7D595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76FE6-AE70-4030-A13A-E46C9D674399}"/>
              </a:ext>
            </a:extLst>
          </p:cNvPr>
          <p:cNvSpPr txBox="1"/>
          <p:nvPr/>
        </p:nvSpPr>
        <p:spPr>
          <a:xfrm>
            <a:off x="1981200" y="6033308"/>
            <a:ext cx="5264090" cy="68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8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Growth Mindset Introduction: What it is, How it Works, and Why it Matters">
            <a:hlinkClick r:id="" action="ppaction://media"/>
            <a:extLst>
              <a:ext uri="{FF2B5EF4-FFF2-40B4-BE49-F238E27FC236}">
                <a16:creationId xmlns:a16="http://schemas.microsoft.com/office/drawing/2014/main" id="{251092FC-C6FA-4586-9AA3-4807A27D37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4675" y="830571"/>
            <a:ext cx="8363824" cy="47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EF2D98E72EE458C9E8E9509841CF5" ma:contentTypeVersion="13" ma:contentTypeDescription="Create a new document." ma:contentTypeScope="" ma:versionID="9c039c5a36dcf8e229a6ffc1b1cac5fa">
  <xsd:schema xmlns:xsd="http://www.w3.org/2001/XMLSchema" xmlns:xs="http://www.w3.org/2001/XMLSchema" xmlns:p="http://schemas.microsoft.com/office/2006/metadata/properties" xmlns:ns2="9b44f55a-9bad-4a8a-b33d-a14eb688c24b" xmlns:ns3="0583dc20-8db8-40fa-b129-b4aa9404c526" targetNamespace="http://schemas.microsoft.com/office/2006/metadata/properties" ma:root="true" ma:fieldsID="5a17aa059358a08805d57cba71ff8163" ns2:_="" ns3:_="">
    <xsd:import namespace="9b44f55a-9bad-4a8a-b33d-a14eb688c24b"/>
    <xsd:import namespace="0583dc20-8db8-40fa-b129-b4aa9404c5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4f55a-9bad-4a8a-b33d-a14eb688c2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3dc20-8db8-40fa-b129-b4aa9404c5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83869D-E1D2-47D0-B1D2-A5B14B74D445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60be66ee-2cee-4d47-b34c-679258faec11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900C4C-F4A0-4BDB-8E4C-41FE87CC9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9C0BD-7E04-4D7A-8D63-3904A4EE0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44f55a-9bad-4a8a-b33d-a14eb688c24b"/>
    <ds:schemaRef ds:uri="0583dc20-8db8-40fa-b129-b4aa9404c5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NeMed_Presentation.thmx</Template>
  <TotalTime>1755</TotalTime>
  <Words>362</Words>
  <Application>Microsoft Office PowerPoint</Application>
  <PresentationFormat>On-screen Show (4:3)</PresentationFormat>
  <Paragraphs>94</Paragraphs>
  <Slides>12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NeMed_Presentation</vt:lpstr>
      <vt:lpstr>Unwrapping Your  Leadership Presence</vt:lpstr>
      <vt:lpstr>PowerPoint Presentation</vt:lpstr>
      <vt:lpstr>PowerPoint Presentation</vt:lpstr>
      <vt:lpstr>PowerPoint Presentation</vt:lpstr>
      <vt:lpstr>PowerPoint Presentation</vt:lpstr>
      <vt:lpstr>Ask for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Mixan, Christine R</cp:lastModifiedBy>
  <cp:revision>38</cp:revision>
  <cp:lastPrinted>2017-11-15T15:46:07Z</cp:lastPrinted>
  <dcterms:created xsi:type="dcterms:W3CDTF">2014-09-17T15:14:42Z</dcterms:created>
  <dcterms:modified xsi:type="dcterms:W3CDTF">2021-12-22T14:55:38Z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0x010100C87EF2D98E72EE458C9E8E9509841CF5</vt:lpwstr>
  </property>
</Properties>
</file>