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2" r:id="rId2"/>
  </p:sldIdLst>
  <p:sldSz cx="41148000" cy="384048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07" userDrawn="1">
          <p15:clr>
            <a:srgbClr val="A4A3A4"/>
          </p15:clr>
        </p15:guide>
        <p15:guide id="2" pos="182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957"/>
    <a:srgbClr val="DAEFF0"/>
    <a:srgbClr val="129DBF"/>
    <a:srgbClr val="AD122A"/>
    <a:srgbClr val="1283A1"/>
    <a:srgbClr val="D6E5EA"/>
    <a:srgbClr val="D1D1D1"/>
    <a:srgbClr val="00658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66"/>
    <p:restoredTop sz="94708"/>
  </p:normalViewPr>
  <p:slideViewPr>
    <p:cSldViewPr snapToGrid="0">
      <p:cViewPr>
        <p:scale>
          <a:sx n="21" d="100"/>
          <a:sy n="21" d="100"/>
        </p:scale>
        <p:origin x="2880" y="56"/>
      </p:cViewPr>
      <p:guideLst>
        <p:guide orient="horz" pos="1707"/>
        <p:guide pos="182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7FDAD2-06B6-4A42-8793-C2B2A57EB90A}" type="datetimeFigureOut">
              <a:rPr lang="en-US" smtClean="0"/>
              <a:t>8/29/23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24038" y="1162050"/>
            <a:ext cx="33623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35561F-02C2-404A-A9A2-99CAA8D8F3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405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ster 2.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8EDD2947-DB60-0E44-AF72-983B384B97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311990" y="35896101"/>
            <a:ext cx="7902903" cy="140310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9EAD79F-BB8D-AB4D-B7C1-B2B3AB8315D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33106" y="36063096"/>
            <a:ext cx="2907373" cy="1236113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2A36258-9809-391A-4949-78D3C436344E}"/>
              </a:ext>
            </a:extLst>
          </p:cNvPr>
          <p:cNvSpPr/>
          <p:nvPr userDrawn="1"/>
        </p:nvSpPr>
        <p:spPr>
          <a:xfrm>
            <a:off x="9120418" y="0"/>
            <a:ext cx="22629070" cy="38404800"/>
          </a:xfrm>
          <a:prstGeom prst="rect">
            <a:avLst/>
          </a:prstGeom>
          <a:solidFill>
            <a:schemeClr val="accent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46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02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07A2B2B-B8C2-AC45-9348-C98F18F0C8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832292" y="10225527"/>
            <a:ext cx="24292350" cy="53469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itle Placeholder 2">
            <a:extLst>
              <a:ext uri="{FF2B5EF4-FFF2-40B4-BE49-F238E27FC236}">
                <a16:creationId xmlns:a16="http://schemas.microsoft.com/office/drawing/2014/main" id="{70094DC5-27EB-A241-BC6E-59749931B7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32292" y="2042684"/>
            <a:ext cx="24292350" cy="74251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4993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1336061" rtl="0" eaLnBrk="1" latinLnBrk="0" hangingPunct="1">
        <a:lnSpc>
          <a:spcPct val="90000"/>
        </a:lnSpc>
        <a:spcBef>
          <a:spcPct val="0"/>
        </a:spcBef>
        <a:buNone/>
        <a:defRPr sz="8766" b="1" i="0" kern="1200" baseline="0">
          <a:solidFill>
            <a:srgbClr val="AC1F2D"/>
          </a:solidFill>
          <a:latin typeface="Arial"/>
          <a:ea typeface="+mj-ea"/>
          <a:cs typeface="Arial"/>
        </a:defRPr>
      </a:lvl1pPr>
    </p:titleStyle>
    <p:bodyStyle>
      <a:lvl1pPr marL="0" indent="0" algn="l" defTabSz="1336061" rtl="0" eaLnBrk="1" latinLnBrk="0" hangingPunct="1">
        <a:lnSpc>
          <a:spcPct val="90000"/>
        </a:lnSpc>
        <a:spcBef>
          <a:spcPct val="20000"/>
        </a:spcBef>
        <a:buFontTx/>
        <a:buNone/>
        <a:defRPr sz="4092" kern="1200">
          <a:solidFill>
            <a:schemeClr val="tx1"/>
          </a:solidFill>
          <a:latin typeface="Arial"/>
          <a:ea typeface="+mn-ea"/>
          <a:cs typeface="Arial"/>
        </a:defRPr>
      </a:lvl1pPr>
      <a:lvl2pPr marL="2171100" indent="-835038" algn="l" defTabSz="1336061" rtl="0" eaLnBrk="1" latinLnBrk="0" hangingPunct="1">
        <a:spcBef>
          <a:spcPct val="20000"/>
        </a:spcBef>
        <a:buFont typeface="Arial"/>
        <a:buChar char="–"/>
        <a:defRPr sz="4092" kern="1200">
          <a:solidFill>
            <a:schemeClr val="tx1"/>
          </a:solidFill>
          <a:latin typeface="+mn-lt"/>
          <a:ea typeface="+mn-ea"/>
          <a:cs typeface="+mn-cs"/>
        </a:defRPr>
      </a:lvl2pPr>
      <a:lvl3pPr marL="3340154" indent="-668031" algn="l" defTabSz="1336061" rtl="0" eaLnBrk="1" latinLnBrk="0" hangingPunct="1">
        <a:lnSpc>
          <a:spcPct val="90000"/>
        </a:lnSpc>
        <a:spcBef>
          <a:spcPct val="20000"/>
        </a:spcBef>
        <a:buFont typeface="Arial"/>
        <a:buChar char="•"/>
        <a:defRPr sz="4092" kern="1200">
          <a:solidFill>
            <a:schemeClr val="tx1"/>
          </a:solidFill>
          <a:latin typeface="Arial"/>
          <a:ea typeface="+mn-ea"/>
          <a:cs typeface="Arial"/>
        </a:defRPr>
      </a:lvl3pPr>
      <a:lvl4pPr marL="4676215" indent="-668031" algn="l" defTabSz="1336061" rtl="0" eaLnBrk="1" latinLnBrk="0" hangingPunct="1">
        <a:lnSpc>
          <a:spcPct val="90000"/>
        </a:lnSpc>
        <a:spcBef>
          <a:spcPct val="20000"/>
        </a:spcBef>
        <a:buFont typeface="Arial"/>
        <a:buChar char="–"/>
        <a:defRPr sz="4092" kern="1200">
          <a:solidFill>
            <a:schemeClr val="tx1"/>
          </a:solidFill>
          <a:latin typeface="Arial"/>
          <a:ea typeface="+mn-ea"/>
          <a:cs typeface="Arial"/>
        </a:defRPr>
      </a:lvl4pPr>
      <a:lvl5pPr marL="6012276" indent="-668031" algn="l" defTabSz="1336061" rtl="0" eaLnBrk="1" latinLnBrk="0" hangingPunct="1">
        <a:lnSpc>
          <a:spcPct val="90000"/>
        </a:lnSpc>
        <a:spcBef>
          <a:spcPct val="20000"/>
        </a:spcBef>
        <a:buFont typeface="Arial"/>
        <a:buChar char="»"/>
        <a:defRPr sz="4092" kern="1200">
          <a:solidFill>
            <a:schemeClr val="tx1"/>
          </a:solidFill>
          <a:latin typeface="Arial"/>
          <a:ea typeface="+mn-ea"/>
          <a:cs typeface="Arial"/>
        </a:defRPr>
      </a:lvl5pPr>
      <a:lvl6pPr marL="7348339" indent="-668031" algn="l" defTabSz="1336061" rtl="0" eaLnBrk="1" latinLnBrk="0" hangingPunct="1">
        <a:spcBef>
          <a:spcPct val="20000"/>
        </a:spcBef>
        <a:buFont typeface="Arial"/>
        <a:buChar char="•"/>
        <a:defRPr sz="5845" kern="1200">
          <a:solidFill>
            <a:schemeClr val="tx1"/>
          </a:solidFill>
          <a:latin typeface="+mn-lt"/>
          <a:ea typeface="+mn-ea"/>
          <a:cs typeface="+mn-cs"/>
        </a:defRPr>
      </a:lvl6pPr>
      <a:lvl7pPr marL="8684401" indent="-668031" algn="l" defTabSz="1336061" rtl="0" eaLnBrk="1" latinLnBrk="0" hangingPunct="1">
        <a:spcBef>
          <a:spcPct val="20000"/>
        </a:spcBef>
        <a:buFont typeface="Arial"/>
        <a:buChar char="•"/>
        <a:defRPr sz="5845" kern="1200">
          <a:solidFill>
            <a:schemeClr val="tx1"/>
          </a:solidFill>
          <a:latin typeface="+mn-lt"/>
          <a:ea typeface="+mn-ea"/>
          <a:cs typeface="+mn-cs"/>
        </a:defRPr>
      </a:lvl7pPr>
      <a:lvl8pPr marL="10020463" indent="-668031" algn="l" defTabSz="1336061" rtl="0" eaLnBrk="1" latinLnBrk="0" hangingPunct="1">
        <a:spcBef>
          <a:spcPct val="20000"/>
        </a:spcBef>
        <a:buFont typeface="Arial"/>
        <a:buChar char="•"/>
        <a:defRPr sz="5845" kern="1200">
          <a:solidFill>
            <a:schemeClr val="tx1"/>
          </a:solidFill>
          <a:latin typeface="+mn-lt"/>
          <a:ea typeface="+mn-ea"/>
          <a:cs typeface="+mn-cs"/>
        </a:defRPr>
      </a:lvl8pPr>
      <a:lvl9pPr marL="11356524" indent="-668031" algn="l" defTabSz="1336061" rtl="0" eaLnBrk="1" latinLnBrk="0" hangingPunct="1">
        <a:spcBef>
          <a:spcPct val="20000"/>
        </a:spcBef>
        <a:buFont typeface="Arial"/>
        <a:buChar char="•"/>
        <a:defRPr sz="58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36061" rtl="0" eaLnBrk="1" latinLnBrk="0" hangingPunct="1">
        <a:defRPr sz="5260" kern="1200">
          <a:solidFill>
            <a:schemeClr val="tx1"/>
          </a:solidFill>
          <a:latin typeface="+mn-lt"/>
          <a:ea typeface="+mn-ea"/>
          <a:cs typeface="+mn-cs"/>
        </a:defRPr>
      </a:lvl1pPr>
      <a:lvl2pPr marL="1336061" algn="l" defTabSz="1336061" rtl="0" eaLnBrk="1" latinLnBrk="0" hangingPunct="1">
        <a:defRPr sz="5260" kern="1200">
          <a:solidFill>
            <a:schemeClr val="tx1"/>
          </a:solidFill>
          <a:latin typeface="+mn-lt"/>
          <a:ea typeface="+mn-ea"/>
          <a:cs typeface="+mn-cs"/>
        </a:defRPr>
      </a:lvl2pPr>
      <a:lvl3pPr marL="2672123" algn="l" defTabSz="1336061" rtl="0" eaLnBrk="1" latinLnBrk="0" hangingPunct="1">
        <a:defRPr sz="5260" kern="1200">
          <a:solidFill>
            <a:schemeClr val="tx1"/>
          </a:solidFill>
          <a:latin typeface="+mn-lt"/>
          <a:ea typeface="+mn-ea"/>
          <a:cs typeface="+mn-cs"/>
        </a:defRPr>
      </a:lvl3pPr>
      <a:lvl4pPr marL="4008184" algn="l" defTabSz="1336061" rtl="0" eaLnBrk="1" latinLnBrk="0" hangingPunct="1">
        <a:defRPr sz="5260" kern="1200">
          <a:solidFill>
            <a:schemeClr val="tx1"/>
          </a:solidFill>
          <a:latin typeface="+mn-lt"/>
          <a:ea typeface="+mn-ea"/>
          <a:cs typeface="+mn-cs"/>
        </a:defRPr>
      </a:lvl4pPr>
      <a:lvl5pPr marL="5344246" algn="l" defTabSz="1336061" rtl="0" eaLnBrk="1" latinLnBrk="0" hangingPunct="1">
        <a:defRPr sz="5260" kern="1200">
          <a:solidFill>
            <a:schemeClr val="tx1"/>
          </a:solidFill>
          <a:latin typeface="+mn-lt"/>
          <a:ea typeface="+mn-ea"/>
          <a:cs typeface="+mn-cs"/>
        </a:defRPr>
      </a:lvl5pPr>
      <a:lvl6pPr marL="6680308" algn="l" defTabSz="1336061" rtl="0" eaLnBrk="1" latinLnBrk="0" hangingPunct="1">
        <a:defRPr sz="5260" kern="1200">
          <a:solidFill>
            <a:schemeClr val="tx1"/>
          </a:solidFill>
          <a:latin typeface="+mn-lt"/>
          <a:ea typeface="+mn-ea"/>
          <a:cs typeface="+mn-cs"/>
        </a:defRPr>
      </a:lvl6pPr>
      <a:lvl7pPr marL="8016370" algn="l" defTabSz="1336061" rtl="0" eaLnBrk="1" latinLnBrk="0" hangingPunct="1">
        <a:defRPr sz="5260" kern="1200">
          <a:solidFill>
            <a:schemeClr val="tx1"/>
          </a:solidFill>
          <a:latin typeface="+mn-lt"/>
          <a:ea typeface="+mn-ea"/>
          <a:cs typeface="+mn-cs"/>
        </a:defRPr>
      </a:lvl7pPr>
      <a:lvl8pPr marL="9352432" algn="l" defTabSz="1336061" rtl="0" eaLnBrk="1" latinLnBrk="0" hangingPunct="1">
        <a:defRPr sz="5260" kern="1200">
          <a:solidFill>
            <a:schemeClr val="tx1"/>
          </a:solidFill>
          <a:latin typeface="+mn-lt"/>
          <a:ea typeface="+mn-ea"/>
          <a:cs typeface="+mn-cs"/>
        </a:defRPr>
      </a:lvl8pPr>
      <a:lvl9pPr marL="10688493" algn="l" defTabSz="1336061" rtl="0" eaLnBrk="1" latinLnBrk="0" hangingPunct="1">
        <a:defRPr sz="52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9" descr="istockphoto_5014466-chart-collection.jpg">
            <a:extLst>
              <a:ext uri="{FF2B5EF4-FFF2-40B4-BE49-F238E27FC236}">
                <a16:creationId xmlns:a16="http://schemas.microsoft.com/office/drawing/2014/main" id="{638F80EF-2954-1A46-B212-E0241CACB3F6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9589" y="20909906"/>
            <a:ext cx="7401383" cy="48075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592C08A-2516-404A-8190-3CB44C499328}"/>
              </a:ext>
            </a:extLst>
          </p:cNvPr>
          <p:cNvSpPr txBox="1"/>
          <p:nvPr/>
        </p:nvSpPr>
        <p:spPr>
          <a:xfrm>
            <a:off x="10427052" y="4363070"/>
            <a:ext cx="20286927" cy="8007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858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 finding </a:t>
            </a:r>
            <a:r>
              <a:rPr lang="en-US" sz="1285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goes here, translated into </a:t>
            </a:r>
            <a:r>
              <a:rPr lang="en-US" sz="12858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plain English. Emphasize</a:t>
            </a:r>
            <a:r>
              <a:rPr lang="en-US" sz="12858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important words.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AEB1394C-7C82-384F-ACCB-317194909C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6040" y="33274421"/>
            <a:ext cx="3827792" cy="382779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20" name="TextBox 4">
            <a:extLst>
              <a:ext uri="{FF2B5EF4-FFF2-40B4-BE49-F238E27FC236}">
                <a16:creationId xmlns:a16="http://schemas.microsoft.com/office/drawing/2014/main" id="{4044FA76-CB4F-B643-8AE0-FC57BCB05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58647" y="34251778"/>
            <a:ext cx="9484707" cy="1873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2506663" fontAlgn="base">
              <a:spcBef>
                <a:spcPct val="0"/>
              </a:spcBef>
              <a:spcAft>
                <a:spcPct val="0"/>
              </a:spcAft>
              <a:defRPr sz="99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5786" b="1" dirty="0">
                <a:solidFill>
                  <a:schemeClr val="bg1"/>
                </a:solidFill>
                <a:latin typeface="Arial Bold" charset="0"/>
                <a:cs typeface="Arial Bold" charset="0"/>
              </a:rPr>
              <a:t>Take a picture </a:t>
            </a:r>
            <a:r>
              <a:rPr lang="en-US" sz="5786" dirty="0">
                <a:solidFill>
                  <a:schemeClr val="bg1"/>
                </a:solidFill>
                <a:latin typeface="Arial Bold" charset="0"/>
                <a:cs typeface="Arial Bold" charset="0"/>
              </a:rPr>
              <a:t>to </a:t>
            </a:r>
            <a:br>
              <a:rPr lang="en-US" sz="5786" dirty="0">
                <a:solidFill>
                  <a:schemeClr val="bg1"/>
                </a:solidFill>
                <a:latin typeface="Arial Bold" charset="0"/>
                <a:cs typeface="Arial Bold" charset="0"/>
              </a:rPr>
            </a:br>
            <a:r>
              <a:rPr lang="en-US" sz="5786" b="1" dirty="0">
                <a:solidFill>
                  <a:schemeClr val="bg1"/>
                </a:solidFill>
                <a:latin typeface="Arial Bold" charset="0"/>
                <a:cs typeface="Arial Bold" charset="0"/>
              </a:rPr>
              <a:t>download </a:t>
            </a:r>
            <a:r>
              <a:rPr lang="en-US" sz="5786" dirty="0">
                <a:solidFill>
                  <a:schemeClr val="bg1"/>
                </a:solidFill>
                <a:latin typeface="Arial Bold" charset="0"/>
                <a:cs typeface="Arial Bold" charset="0"/>
              </a:rPr>
              <a:t>the </a:t>
            </a:r>
            <a:r>
              <a:rPr lang="en-US" sz="5786" b="1" dirty="0">
                <a:solidFill>
                  <a:schemeClr val="bg1"/>
                </a:solidFill>
                <a:latin typeface="Arial Bold" charset="0"/>
                <a:cs typeface="Arial Bold" charset="0"/>
              </a:rPr>
              <a:t>full paper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F8D05B5C-CC2F-9446-840F-90A29093BE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921951" y="34372390"/>
            <a:ext cx="1091973" cy="1857375"/>
          </a:xfrm>
          <a:prstGeom prst="rect">
            <a:avLst/>
          </a:prstGeom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ADFF4792-2D0C-C049-BA9A-FCD31F69165D}"/>
              </a:ext>
            </a:extLst>
          </p:cNvPr>
          <p:cNvSpPr txBox="1"/>
          <p:nvPr/>
        </p:nvSpPr>
        <p:spPr>
          <a:xfrm>
            <a:off x="677699" y="7738756"/>
            <a:ext cx="7685348" cy="11256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93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BACKGROUND: </a:t>
            </a:r>
            <a:r>
              <a:rPr lang="en-US" sz="2893" b="1" dirty="0">
                <a:latin typeface="Arial" panose="020B0604020202020204" pitchFamily="34" charset="0"/>
                <a:cs typeface="Arial" panose="020B0604020202020204" pitchFamily="34" charset="0"/>
              </a:rPr>
              <a:t>Who cares?</a:t>
            </a:r>
            <a:r>
              <a:rPr lang="en-US" sz="2893" dirty="0">
                <a:latin typeface="Arial" panose="020B0604020202020204" pitchFamily="34" charset="0"/>
                <a:cs typeface="Arial" panose="020B0604020202020204" pitchFamily="34" charset="0"/>
              </a:rPr>
              <a:t> Explain why your study matters in the fastest, most brutal way possible (feel free to add graphics!).</a:t>
            </a:r>
            <a:endParaRPr lang="en-US" sz="2893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2893" b="1" dirty="0">
              <a:solidFill>
                <a:srgbClr val="8C161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2893" b="1" dirty="0">
              <a:solidFill>
                <a:srgbClr val="8C161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93" b="1" dirty="0">
                <a:solidFill>
                  <a:srgbClr val="8C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</a:p>
          <a:p>
            <a:pPr marL="597047" indent="-597047">
              <a:lnSpc>
                <a:spcPct val="120000"/>
              </a:lnSpc>
              <a:buFont typeface="+mj-lt"/>
              <a:buAutoNum type="arabicPeriod"/>
            </a:pPr>
            <a:r>
              <a:rPr lang="en-US" sz="2893" dirty="0">
                <a:latin typeface="Arial" panose="020B0604020202020204" pitchFamily="34" charset="0"/>
                <a:cs typeface="Arial" panose="020B0604020202020204" pitchFamily="34" charset="0"/>
              </a:rPr>
              <a:t>Collected [what] from [population]</a:t>
            </a:r>
          </a:p>
          <a:p>
            <a:pPr marL="597047" indent="-597047">
              <a:lnSpc>
                <a:spcPct val="120000"/>
              </a:lnSpc>
              <a:buFont typeface="+mj-lt"/>
              <a:buAutoNum type="arabicPeriod"/>
            </a:pPr>
            <a:r>
              <a:rPr lang="en-US" sz="2893" dirty="0">
                <a:latin typeface="Arial" panose="020B0604020202020204" pitchFamily="34" charset="0"/>
                <a:cs typeface="Arial" panose="020B0604020202020204" pitchFamily="34" charset="0"/>
              </a:rPr>
              <a:t>Tested it with X process.</a:t>
            </a:r>
          </a:p>
          <a:p>
            <a:pPr marL="597047" indent="-597047">
              <a:lnSpc>
                <a:spcPct val="120000"/>
              </a:lnSpc>
              <a:buFont typeface="+mj-lt"/>
              <a:buAutoNum type="arabicPeriod"/>
            </a:pPr>
            <a:r>
              <a:rPr lang="en-US" sz="2893" dirty="0">
                <a:latin typeface="Arial" panose="020B0604020202020204" pitchFamily="34" charset="0"/>
                <a:cs typeface="Arial" panose="020B0604020202020204" pitchFamily="34" charset="0"/>
              </a:rPr>
              <a:t>Illustrate your methods if you can.</a:t>
            </a:r>
          </a:p>
          <a:p>
            <a:pPr marL="597047" indent="-597047">
              <a:lnSpc>
                <a:spcPct val="120000"/>
              </a:lnSpc>
              <a:buFont typeface="+mj-lt"/>
              <a:buAutoNum type="arabicPeriod"/>
            </a:pPr>
            <a:r>
              <a:rPr lang="en-US" sz="2893" b="1" dirty="0">
                <a:latin typeface="Arial" panose="020B0604020202020204" pitchFamily="34" charset="0"/>
                <a:cs typeface="Arial" panose="020B0604020202020204" pitchFamily="34" charset="0"/>
              </a:rPr>
              <a:t>Try a flowchart!</a:t>
            </a:r>
          </a:p>
          <a:p>
            <a:pPr>
              <a:lnSpc>
                <a:spcPct val="120000"/>
              </a:lnSpc>
            </a:pPr>
            <a:endParaRPr lang="en-US" sz="2893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2893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2893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2893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2893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2893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2893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2893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</a:p>
          <a:p>
            <a:pPr marL="459266" indent="-459266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93" dirty="0">
                <a:latin typeface="Arial" panose="020B0604020202020204" pitchFamily="34" charset="0"/>
                <a:cs typeface="Arial" panose="020B0604020202020204" pitchFamily="34" charset="0"/>
              </a:rPr>
              <a:t>Graph/table with </a:t>
            </a:r>
            <a:r>
              <a:rPr lang="en-US" sz="2893" b="1" dirty="0">
                <a:latin typeface="Arial" panose="020B0604020202020204" pitchFamily="34" charset="0"/>
                <a:cs typeface="Arial" panose="020B0604020202020204" pitchFamily="34" charset="0"/>
              </a:rPr>
              <a:t>essential results only</a:t>
            </a:r>
            <a:r>
              <a:rPr lang="en-US" sz="2893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59266" indent="-459266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2893" dirty="0">
                <a:latin typeface="Arial" panose="020B0604020202020204" pitchFamily="34" charset="0"/>
                <a:cs typeface="Arial" panose="020B0604020202020204" pitchFamily="34" charset="0"/>
              </a:rPr>
              <a:t>All the other correlations in the ammo bar.</a:t>
            </a:r>
          </a:p>
          <a:p>
            <a:pPr>
              <a:lnSpc>
                <a:spcPct val="120000"/>
              </a:lnSpc>
            </a:pPr>
            <a:endParaRPr lang="en-US" sz="2893" dirty="0">
              <a:latin typeface="Lato" panose="020F0502020204030203" pitchFamily="34" charset="0"/>
              <a:cs typeface="Segoe UI" panose="020B0502040204020203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EFD12F0-D698-464F-81B7-B1769DD8A980}"/>
              </a:ext>
            </a:extLst>
          </p:cNvPr>
          <p:cNvSpPr/>
          <p:nvPr/>
        </p:nvSpPr>
        <p:spPr>
          <a:xfrm>
            <a:off x="878430" y="3844624"/>
            <a:ext cx="1342668" cy="1278322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46" dirty="0"/>
          </a:p>
        </p:txBody>
      </p:sp>
      <p:sp>
        <p:nvSpPr>
          <p:cNvPr id="41" name="Graphic 18">
            <a:extLst>
              <a:ext uri="{FF2B5EF4-FFF2-40B4-BE49-F238E27FC236}">
                <a16:creationId xmlns:a16="http://schemas.microsoft.com/office/drawing/2014/main" id="{3AC50FE4-8483-0344-BD61-6045A2ECED7B}"/>
              </a:ext>
            </a:extLst>
          </p:cNvPr>
          <p:cNvSpPr/>
          <p:nvPr/>
        </p:nvSpPr>
        <p:spPr>
          <a:xfrm>
            <a:off x="1220198" y="4187063"/>
            <a:ext cx="638119" cy="593444"/>
          </a:xfrm>
          <a:custGeom>
            <a:avLst/>
            <a:gdLst>
              <a:gd name="connsiteX0" fmla="*/ 310594 w 327663"/>
              <a:gd name="connsiteY0" fmla="*/ 219906 h 335196"/>
              <a:gd name="connsiteX1" fmla="*/ 246568 w 327663"/>
              <a:gd name="connsiteY1" fmla="*/ 176217 h 335196"/>
              <a:gd name="connsiteX2" fmla="*/ 212295 w 327663"/>
              <a:gd name="connsiteY2" fmla="*/ 176217 h 335196"/>
              <a:gd name="connsiteX3" fmla="*/ 165217 w 327663"/>
              <a:gd name="connsiteY3" fmla="*/ 189022 h 335196"/>
              <a:gd name="connsiteX4" fmla="*/ 118138 w 327663"/>
              <a:gd name="connsiteY4" fmla="*/ 176217 h 335196"/>
              <a:gd name="connsiteX5" fmla="*/ 83866 w 327663"/>
              <a:gd name="connsiteY5" fmla="*/ 176217 h 335196"/>
              <a:gd name="connsiteX6" fmla="*/ 19839 w 327663"/>
              <a:gd name="connsiteY6" fmla="*/ 219906 h 335196"/>
              <a:gd name="connsiteX7" fmla="*/ 1385 w 327663"/>
              <a:gd name="connsiteY7" fmla="*/ 299750 h 335196"/>
              <a:gd name="connsiteX8" fmla="*/ 165970 w 327663"/>
              <a:gd name="connsiteY8" fmla="*/ 335529 h 335196"/>
              <a:gd name="connsiteX9" fmla="*/ 329802 w 327663"/>
              <a:gd name="connsiteY9" fmla="*/ 299750 h 335196"/>
              <a:gd name="connsiteX10" fmla="*/ 310594 w 327663"/>
              <a:gd name="connsiteY10" fmla="*/ 219906 h 335196"/>
              <a:gd name="connsiteX11" fmla="*/ 165593 w 327663"/>
              <a:gd name="connsiteY11" fmla="*/ 154749 h 335196"/>
              <a:gd name="connsiteX12" fmla="*/ 242425 w 327663"/>
              <a:gd name="connsiteY12" fmla="*/ 77918 h 335196"/>
              <a:gd name="connsiteX13" fmla="*/ 165593 w 327663"/>
              <a:gd name="connsiteY13" fmla="*/ 1086 h 335196"/>
              <a:gd name="connsiteX14" fmla="*/ 88762 w 327663"/>
              <a:gd name="connsiteY14" fmla="*/ 77918 h 335196"/>
              <a:gd name="connsiteX15" fmla="*/ 165593 w 327663"/>
              <a:gd name="connsiteY15" fmla="*/ 154749 h 335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7663" h="335196">
                <a:moveTo>
                  <a:pt x="310594" y="219906"/>
                </a:moveTo>
                <a:cubicBezTo>
                  <a:pt x="287243" y="179983"/>
                  <a:pt x="246568" y="176217"/>
                  <a:pt x="246568" y="176217"/>
                </a:cubicBezTo>
                <a:lnTo>
                  <a:pt x="212295" y="176217"/>
                </a:lnTo>
                <a:cubicBezTo>
                  <a:pt x="198360" y="184126"/>
                  <a:pt x="182541" y="189022"/>
                  <a:pt x="165217" y="189022"/>
                </a:cubicBezTo>
                <a:cubicBezTo>
                  <a:pt x="147892" y="189022"/>
                  <a:pt x="132074" y="184503"/>
                  <a:pt x="118138" y="176217"/>
                </a:cubicBezTo>
                <a:lnTo>
                  <a:pt x="83866" y="176217"/>
                </a:lnTo>
                <a:cubicBezTo>
                  <a:pt x="83866" y="176217"/>
                  <a:pt x="43190" y="179983"/>
                  <a:pt x="19839" y="219906"/>
                </a:cubicBezTo>
                <a:cubicBezTo>
                  <a:pt x="-2758" y="259828"/>
                  <a:pt x="1385" y="299750"/>
                  <a:pt x="1385" y="299750"/>
                </a:cubicBezTo>
                <a:cubicBezTo>
                  <a:pt x="1385" y="299750"/>
                  <a:pt x="37164" y="335529"/>
                  <a:pt x="165970" y="335529"/>
                </a:cubicBezTo>
                <a:cubicBezTo>
                  <a:pt x="294776" y="335529"/>
                  <a:pt x="329802" y="299750"/>
                  <a:pt x="329802" y="299750"/>
                </a:cubicBezTo>
                <a:cubicBezTo>
                  <a:pt x="329802" y="299750"/>
                  <a:pt x="333945" y="259828"/>
                  <a:pt x="310594" y="219906"/>
                </a:cubicBezTo>
                <a:close/>
                <a:moveTo>
                  <a:pt x="165593" y="154749"/>
                </a:moveTo>
                <a:cubicBezTo>
                  <a:pt x="208152" y="154749"/>
                  <a:pt x="242425" y="120477"/>
                  <a:pt x="242425" y="77918"/>
                </a:cubicBezTo>
                <a:cubicBezTo>
                  <a:pt x="242425" y="35359"/>
                  <a:pt x="208152" y="1086"/>
                  <a:pt x="165593" y="1086"/>
                </a:cubicBezTo>
                <a:cubicBezTo>
                  <a:pt x="123035" y="1086"/>
                  <a:pt x="88762" y="35736"/>
                  <a:pt x="88762" y="77918"/>
                </a:cubicBezTo>
                <a:cubicBezTo>
                  <a:pt x="88762" y="120477"/>
                  <a:pt x="123035" y="154749"/>
                  <a:pt x="165593" y="154749"/>
                </a:cubicBezTo>
                <a:close/>
              </a:path>
            </a:pathLst>
          </a:custGeom>
          <a:solidFill>
            <a:schemeClr val="bg1"/>
          </a:solidFill>
          <a:ln w="36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446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2D3EB55-9774-554C-93B1-B959CF1BFA16}"/>
              </a:ext>
            </a:extLst>
          </p:cNvPr>
          <p:cNvSpPr/>
          <p:nvPr/>
        </p:nvSpPr>
        <p:spPr>
          <a:xfrm>
            <a:off x="2255707" y="3753287"/>
            <a:ext cx="5452825" cy="1219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2893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PRESENTER:</a:t>
            </a:r>
            <a:r>
              <a:rPr lang="en-US" sz="2893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20000"/>
              </a:lnSpc>
            </a:pPr>
            <a:r>
              <a:rPr lang="en-US" sz="3536" b="1" dirty="0">
                <a:latin typeface="Arial" panose="020B0604020202020204" pitchFamily="34" charset="0"/>
                <a:cs typeface="Arial" panose="020B0604020202020204" pitchFamily="34" charset="0"/>
              </a:rPr>
              <a:t>First </a:t>
            </a:r>
            <a:r>
              <a:rPr lang="en-US" sz="3536" b="1" dirty="0" err="1">
                <a:latin typeface="Arial" panose="020B0604020202020204" pitchFamily="34" charset="0"/>
                <a:cs typeface="Arial" panose="020B0604020202020204" pitchFamily="34" charset="0"/>
              </a:rPr>
              <a:t>Lastname</a:t>
            </a:r>
            <a:endParaRPr lang="en-US" sz="3536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9C4C201-DBB2-1B45-9729-095B388AFD24}"/>
              </a:ext>
            </a:extLst>
          </p:cNvPr>
          <p:cNvSpPr txBox="1"/>
          <p:nvPr/>
        </p:nvSpPr>
        <p:spPr>
          <a:xfrm>
            <a:off x="826555" y="1282036"/>
            <a:ext cx="6156994" cy="1427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39" b="1" i="1" dirty="0">
                <a:latin typeface="Arial" panose="020B0604020202020204" pitchFamily="34" charset="0"/>
                <a:cs typeface="Arial" panose="020B0604020202020204" pitchFamily="34" charset="0"/>
              </a:rPr>
              <a:t>Title:</a:t>
            </a:r>
            <a:br>
              <a:rPr lang="en-US" sz="4339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339" i="1" dirty="0"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507F515-1816-5443-9FBE-5CEC99C1FF0C}"/>
              </a:ext>
            </a:extLst>
          </p:cNvPr>
          <p:cNvSpPr txBox="1"/>
          <p:nvPr/>
        </p:nvSpPr>
        <p:spPr>
          <a:xfrm>
            <a:off x="32842840" y="5978565"/>
            <a:ext cx="6962567" cy="6769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339" b="1" dirty="0">
                <a:latin typeface="Arial" panose="020B0604020202020204" pitchFamily="34" charset="0"/>
                <a:cs typeface="Arial" panose="020B0604020202020204" pitchFamily="34" charset="0"/>
              </a:rPr>
              <a:t>AMMO BAR</a:t>
            </a:r>
          </a:p>
          <a:p>
            <a:endParaRPr lang="en-US" sz="4339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857" b="1" dirty="0">
                <a:latin typeface="Arial" panose="020B0604020202020204" pitchFamily="34" charset="0"/>
                <a:cs typeface="Arial" panose="020B0604020202020204" pitchFamily="34" charset="0"/>
              </a:rPr>
              <a:t>Delete this and replace it with your…</a:t>
            </a:r>
          </a:p>
          <a:p>
            <a:pPr marL="918533" indent="-918533">
              <a:buFont typeface="Arial" panose="020B0604020202020204" pitchFamily="34" charset="0"/>
              <a:buChar char="•"/>
            </a:pPr>
            <a:r>
              <a:rPr lang="en-US" sz="3857" dirty="0">
                <a:latin typeface="Arial" panose="020B0604020202020204" pitchFamily="34" charset="0"/>
                <a:cs typeface="Arial" panose="020B0604020202020204" pitchFamily="34" charset="0"/>
              </a:rPr>
              <a:t>Extra Graphs</a:t>
            </a:r>
          </a:p>
          <a:p>
            <a:pPr marL="918533" indent="-918533">
              <a:buFont typeface="Arial" panose="020B0604020202020204" pitchFamily="34" charset="0"/>
              <a:buChar char="•"/>
            </a:pPr>
            <a:r>
              <a:rPr lang="en-US" sz="3857" dirty="0">
                <a:latin typeface="Arial" panose="020B0604020202020204" pitchFamily="34" charset="0"/>
                <a:cs typeface="Arial" panose="020B0604020202020204" pitchFamily="34" charset="0"/>
              </a:rPr>
              <a:t>Extra Correlation tables</a:t>
            </a:r>
          </a:p>
          <a:p>
            <a:pPr marL="918533" indent="-918533">
              <a:buFont typeface="Arial" panose="020B0604020202020204" pitchFamily="34" charset="0"/>
              <a:buChar char="•"/>
            </a:pPr>
            <a:r>
              <a:rPr lang="en-US" sz="3857" dirty="0">
                <a:latin typeface="Arial" panose="020B0604020202020204" pitchFamily="34" charset="0"/>
                <a:cs typeface="Arial" panose="020B0604020202020204" pitchFamily="34" charset="0"/>
              </a:rPr>
              <a:t>Extra Figures</a:t>
            </a:r>
          </a:p>
          <a:p>
            <a:pPr marL="918533" indent="-918533">
              <a:buFont typeface="Arial" panose="020B0604020202020204" pitchFamily="34" charset="0"/>
              <a:buChar char="•"/>
            </a:pPr>
            <a:r>
              <a:rPr lang="en-US" sz="3857" dirty="0">
                <a:latin typeface="Arial" panose="020B0604020202020204" pitchFamily="34" charset="0"/>
                <a:cs typeface="Arial" panose="020B0604020202020204" pitchFamily="34" charset="0"/>
              </a:rPr>
              <a:t>Extra nuance that you’re worried about leaving out.</a:t>
            </a:r>
          </a:p>
          <a:p>
            <a:pPr marL="918533" indent="-918533">
              <a:buFont typeface="Arial" panose="020B0604020202020204" pitchFamily="34" charset="0"/>
              <a:buChar char="•"/>
            </a:pPr>
            <a:r>
              <a:rPr lang="en-US" sz="3857" b="1" dirty="0">
                <a:latin typeface="Arial" panose="020B0604020202020204" pitchFamily="34" charset="0"/>
                <a:cs typeface="Arial" panose="020B0604020202020204" pitchFamily="34" charset="0"/>
              </a:rPr>
              <a:t>Keep it messy!</a:t>
            </a:r>
            <a:r>
              <a:rPr lang="en-US" sz="3857" dirty="0">
                <a:latin typeface="Arial" panose="020B0604020202020204" pitchFamily="34" charset="0"/>
                <a:cs typeface="Arial" panose="020B0604020202020204" pitchFamily="34" charset="0"/>
              </a:rPr>
              <a:t> This section is just for you.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22ECE72-B17C-DE47-B6BE-1E1FA16167D6}"/>
              </a:ext>
            </a:extLst>
          </p:cNvPr>
          <p:cNvSpPr txBox="1"/>
          <p:nvPr/>
        </p:nvSpPr>
        <p:spPr>
          <a:xfrm>
            <a:off x="33161374" y="32647687"/>
            <a:ext cx="6040705" cy="1724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36" dirty="0">
                <a:latin typeface="Arial" panose="020B0604020202020204" pitchFamily="34" charset="0"/>
                <a:cs typeface="Arial" panose="020B0604020202020204" pitchFamily="34" charset="0"/>
              </a:rPr>
              <a:t>Author1, author2, </a:t>
            </a:r>
            <a:br>
              <a:rPr lang="en-US" sz="3536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536" dirty="0">
                <a:latin typeface="Arial" panose="020B0604020202020204" pitchFamily="34" charset="0"/>
                <a:cs typeface="Arial" panose="020B0604020202020204" pitchFamily="34" charset="0"/>
              </a:rPr>
              <a:t>author3, author4, author5, author6, author7, author8</a:t>
            </a:r>
            <a:endParaRPr lang="en-US" sz="3536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Graphic 18">
            <a:extLst>
              <a:ext uri="{FF2B5EF4-FFF2-40B4-BE49-F238E27FC236}">
                <a16:creationId xmlns:a16="http://schemas.microsoft.com/office/drawing/2014/main" id="{C10F7A86-77D6-6547-A967-794CFBF1F990}"/>
              </a:ext>
            </a:extLst>
          </p:cNvPr>
          <p:cNvSpPr/>
          <p:nvPr/>
        </p:nvSpPr>
        <p:spPr>
          <a:xfrm>
            <a:off x="32766230" y="25065262"/>
            <a:ext cx="289631" cy="269354"/>
          </a:xfrm>
          <a:custGeom>
            <a:avLst/>
            <a:gdLst>
              <a:gd name="connsiteX0" fmla="*/ 310594 w 327663"/>
              <a:gd name="connsiteY0" fmla="*/ 219906 h 335196"/>
              <a:gd name="connsiteX1" fmla="*/ 246568 w 327663"/>
              <a:gd name="connsiteY1" fmla="*/ 176217 h 335196"/>
              <a:gd name="connsiteX2" fmla="*/ 212295 w 327663"/>
              <a:gd name="connsiteY2" fmla="*/ 176217 h 335196"/>
              <a:gd name="connsiteX3" fmla="*/ 165217 w 327663"/>
              <a:gd name="connsiteY3" fmla="*/ 189022 h 335196"/>
              <a:gd name="connsiteX4" fmla="*/ 118138 w 327663"/>
              <a:gd name="connsiteY4" fmla="*/ 176217 h 335196"/>
              <a:gd name="connsiteX5" fmla="*/ 83866 w 327663"/>
              <a:gd name="connsiteY5" fmla="*/ 176217 h 335196"/>
              <a:gd name="connsiteX6" fmla="*/ 19839 w 327663"/>
              <a:gd name="connsiteY6" fmla="*/ 219906 h 335196"/>
              <a:gd name="connsiteX7" fmla="*/ 1385 w 327663"/>
              <a:gd name="connsiteY7" fmla="*/ 299750 h 335196"/>
              <a:gd name="connsiteX8" fmla="*/ 165970 w 327663"/>
              <a:gd name="connsiteY8" fmla="*/ 335529 h 335196"/>
              <a:gd name="connsiteX9" fmla="*/ 329802 w 327663"/>
              <a:gd name="connsiteY9" fmla="*/ 299750 h 335196"/>
              <a:gd name="connsiteX10" fmla="*/ 310594 w 327663"/>
              <a:gd name="connsiteY10" fmla="*/ 219906 h 335196"/>
              <a:gd name="connsiteX11" fmla="*/ 165593 w 327663"/>
              <a:gd name="connsiteY11" fmla="*/ 154749 h 335196"/>
              <a:gd name="connsiteX12" fmla="*/ 242425 w 327663"/>
              <a:gd name="connsiteY12" fmla="*/ 77918 h 335196"/>
              <a:gd name="connsiteX13" fmla="*/ 165593 w 327663"/>
              <a:gd name="connsiteY13" fmla="*/ 1086 h 335196"/>
              <a:gd name="connsiteX14" fmla="*/ 88762 w 327663"/>
              <a:gd name="connsiteY14" fmla="*/ 77918 h 335196"/>
              <a:gd name="connsiteX15" fmla="*/ 165593 w 327663"/>
              <a:gd name="connsiteY15" fmla="*/ 154749 h 335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7663" h="335196">
                <a:moveTo>
                  <a:pt x="310594" y="219906"/>
                </a:moveTo>
                <a:cubicBezTo>
                  <a:pt x="287243" y="179983"/>
                  <a:pt x="246568" y="176217"/>
                  <a:pt x="246568" y="176217"/>
                </a:cubicBezTo>
                <a:lnTo>
                  <a:pt x="212295" y="176217"/>
                </a:lnTo>
                <a:cubicBezTo>
                  <a:pt x="198360" y="184126"/>
                  <a:pt x="182541" y="189022"/>
                  <a:pt x="165217" y="189022"/>
                </a:cubicBezTo>
                <a:cubicBezTo>
                  <a:pt x="147892" y="189022"/>
                  <a:pt x="132074" y="184503"/>
                  <a:pt x="118138" y="176217"/>
                </a:cubicBezTo>
                <a:lnTo>
                  <a:pt x="83866" y="176217"/>
                </a:lnTo>
                <a:cubicBezTo>
                  <a:pt x="83866" y="176217"/>
                  <a:pt x="43190" y="179983"/>
                  <a:pt x="19839" y="219906"/>
                </a:cubicBezTo>
                <a:cubicBezTo>
                  <a:pt x="-2758" y="259828"/>
                  <a:pt x="1385" y="299750"/>
                  <a:pt x="1385" y="299750"/>
                </a:cubicBezTo>
                <a:cubicBezTo>
                  <a:pt x="1385" y="299750"/>
                  <a:pt x="37164" y="335529"/>
                  <a:pt x="165970" y="335529"/>
                </a:cubicBezTo>
                <a:cubicBezTo>
                  <a:pt x="294776" y="335529"/>
                  <a:pt x="329802" y="299750"/>
                  <a:pt x="329802" y="299750"/>
                </a:cubicBezTo>
                <a:cubicBezTo>
                  <a:pt x="329802" y="299750"/>
                  <a:pt x="333945" y="259828"/>
                  <a:pt x="310594" y="219906"/>
                </a:cubicBezTo>
                <a:close/>
                <a:moveTo>
                  <a:pt x="165593" y="154749"/>
                </a:moveTo>
                <a:cubicBezTo>
                  <a:pt x="208152" y="154749"/>
                  <a:pt x="242425" y="120477"/>
                  <a:pt x="242425" y="77918"/>
                </a:cubicBezTo>
                <a:cubicBezTo>
                  <a:pt x="242425" y="35359"/>
                  <a:pt x="208152" y="1086"/>
                  <a:pt x="165593" y="1086"/>
                </a:cubicBezTo>
                <a:cubicBezTo>
                  <a:pt x="123035" y="1086"/>
                  <a:pt x="88762" y="35736"/>
                  <a:pt x="88762" y="77918"/>
                </a:cubicBezTo>
                <a:cubicBezTo>
                  <a:pt x="88762" y="120477"/>
                  <a:pt x="123035" y="154749"/>
                  <a:pt x="165593" y="154749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6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sz="1446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8C08D463-088D-FD4C-8EC8-8A36261904DD}"/>
              </a:ext>
            </a:extLst>
          </p:cNvPr>
          <p:cNvSpPr/>
          <p:nvPr/>
        </p:nvSpPr>
        <p:spPr>
          <a:xfrm>
            <a:off x="17458647" y="36610860"/>
            <a:ext cx="13255332" cy="982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9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Generate a free QR code at https://</a:t>
            </a:r>
            <a:r>
              <a:rPr lang="en-US" sz="2893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www.qrcode-monkey.com</a:t>
            </a:r>
            <a:r>
              <a:rPr lang="en-US" sz="2893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endParaRPr lang="en-US" sz="2893" dirty="0">
              <a:solidFill>
                <a:schemeClr val="bg1">
                  <a:lumMod val="50000"/>
                </a:schemeClr>
              </a:solidFill>
              <a:latin typeface="Lato" panose="020F050202020403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2610763"/>
      </p:ext>
    </p:extLst>
  </p:cSld>
  <p:clrMapOvr>
    <a:masterClrMapping/>
  </p:clrMapOvr>
</p:sld>
</file>

<file path=ppt/theme/theme1.xml><?xml version="1.0" encoding="utf-8"?>
<a:theme xmlns:a="http://schemas.openxmlformats.org/drawingml/2006/main" name="UNMC-Theme1">
  <a:themeElements>
    <a:clrScheme name="Custom 1">
      <a:dk1>
        <a:sysClr val="windowText" lastClr="000000"/>
      </a:dk1>
      <a:lt1>
        <a:sysClr val="window" lastClr="FFFFFF"/>
      </a:lt1>
      <a:dk2>
        <a:srgbClr val="303B41"/>
      </a:dk2>
      <a:lt2>
        <a:srgbClr val="DCDDDF"/>
      </a:lt2>
      <a:accent1>
        <a:srgbClr val="AD122A"/>
      </a:accent1>
      <a:accent2>
        <a:srgbClr val="005E63"/>
      </a:accent2>
      <a:accent3>
        <a:srgbClr val="00B2B9"/>
      </a:accent3>
      <a:accent4>
        <a:srgbClr val="A1B426"/>
      </a:accent4>
      <a:accent5>
        <a:srgbClr val="F26721"/>
      </a:accent5>
      <a:accent6>
        <a:srgbClr val="FCB614"/>
      </a:accent6>
      <a:hlink>
        <a:srgbClr val="002957"/>
      </a:hlink>
      <a:folHlink>
        <a:srgbClr val="129DB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UNMC-Theme1" id="{8EF01B1E-9DFC-494C-AC3E-5BE6BC8B2399}" vid="{BBF8300F-5B1F-C149-BD60-AC602127EF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UNMC-Theme1</Template>
  <TotalTime>28283</TotalTime>
  <Words>168</Words>
  <Application>Microsoft Macintosh PowerPoint</Application>
  <PresentationFormat>Custom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Bold</vt:lpstr>
      <vt:lpstr>Calibri</vt:lpstr>
      <vt:lpstr>Lato</vt:lpstr>
      <vt:lpstr>UNMC-Theme1</vt:lpstr>
      <vt:lpstr>PowerPoint Presentation</vt:lpstr>
    </vt:vector>
  </TitlesOfParts>
  <Company>Metro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Tom Waples</dc:creator>
  <cp:lastModifiedBy>Hepburn, Kirsten</cp:lastModifiedBy>
  <cp:revision>51</cp:revision>
  <cp:lastPrinted>2015-07-24T19:55:40Z</cp:lastPrinted>
  <dcterms:created xsi:type="dcterms:W3CDTF">2010-12-02T21:49:18Z</dcterms:created>
  <dcterms:modified xsi:type="dcterms:W3CDTF">2023-08-29T21:54:58Z</dcterms:modified>
</cp:coreProperties>
</file>