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20"/>
  </p:notesMasterIdLst>
  <p:sldIdLst>
    <p:sldId id="262" r:id="rId5"/>
    <p:sldId id="1051" r:id="rId6"/>
    <p:sldId id="1041" r:id="rId7"/>
    <p:sldId id="283" r:id="rId8"/>
    <p:sldId id="1052" r:id="rId9"/>
    <p:sldId id="267" r:id="rId10"/>
    <p:sldId id="276" r:id="rId11"/>
    <p:sldId id="296" r:id="rId12"/>
    <p:sldId id="297" r:id="rId13"/>
    <p:sldId id="298" r:id="rId14"/>
    <p:sldId id="300" r:id="rId15"/>
    <p:sldId id="268" r:id="rId16"/>
    <p:sldId id="284" r:id="rId17"/>
    <p:sldId id="304" r:id="rId18"/>
    <p:sldId id="258" r:id="rId19"/>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896453-1ED3-559A-466E-6D31E77C8605}" name="Kennel, Victoria L" initials="KVL" userId="S::victoria.kennel@unmc.edu::bea2ce9f-b304-4c50-9964-aaf48be1c684" providerId="AD"/>
  <p188:author id="{97987EB8-B0CE-4183-A905-CCA3F7681528}" name="Venema, Dawn M" initials="VDM" userId="S::dvenema@unmc.edu::28b6903d-8dea-4f38-bc97-b2d47c5cf574" providerId="AD"/>
  <p188:author id="{FDF5CCDA-0043-9D76-3C1A-A0C197042F54}" name="Venema, Dawn M" initials="VDM" userId="S::DVenema@unmc.edu::28b6903d-8dea-4f38-bc97-b2d47c5cf5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22A"/>
    <a:srgbClr val="00B2B9"/>
    <a:srgbClr val="EBA303"/>
    <a:srgbClr val="A2B526"/>
    <a:srgbClr val="FDB713"/>
    <a:srgbClr val="303B42"/>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44064D-6F21-407F-98BE-58FD2CE5287F}" v="10" dt="2025-08-18T22:59:52.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00" autoAdjust="0"/>
  </p:normalViewPr>
  <p:slideViewPr>
    <p:cSldViewPr snapToGrid="0">
      <p:cViewPr varScale="1">
        <p:scale>
          <a:sx n="72" d="100"/>
          <a:sy n="72" d="100"/>
        </p:scale>
        <p:origin x="1116"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l, Victoria L" userId="bea2ce9f-b304-4c50-9964-aaf48be1c684" providerId="ADAL" clId="{A444064D-6F21-407F-98BE-58FD2CE5287F}"/>
    <pc:docChg chg="custSel modSld">
      <pc:chgData name="Kennel, Victoria L" userId="bea2ce9f-b304-4c50-9964-aaf48be1c684" providerId="ADAL" clId="{A444064D-6F21-407F-98BE-58FD2CE5287F}" dt="2025-08-18T23:03:50.573" v="7551" actId="20577"/>
      <pc:docMkLst>
        <pc:docMk/>
      </pc:docMkLst>
      <pc:sldChg chg="addSp modSp mod">
        <pc:chgData name="Kennel, Victoria L" userId="bea2ce9f-b304-4c50-9964-aaf48be1c684" providerId="ADAL" clId="{A444064D-6F21-407F-98BE-58FD2CE5287F}" dt="2025-08-04T21:44:47.270" v="3220" actId="20577"/>
        <pc:sldMkLst>
          <pc:docMk/>
          <pc:sldMk cId="989685124" sldId="258"/>
        </pc:sldMkLst>
        <pc:spChg chg="add mod">
          <ac:chgData name="Kennel, Victoria L" userId="bea2ce9f-b304-4c50-9964-aaf48be1c684" providerId="ADAL" clId="{A444064D-6F21-407F-98BE-58FD2CE5287F}" dt="2025-08-04T21:44:47.270" v="3220" actId="20577"/>
          <ac:spMkLst>
            <pc:docMk/>
            <pc:sldMk cId="989685124" sldId="258"/>
            <ac:spMk id="2" creationId="{C96A9429-438C-1C8C-FE16-B160058D7BCC}"/>
          </ac:spMkLst>
        </pc:spChg>
      </pc:sldChg>
      <pc:sldChg chg="modSp mod modNotesTx">
        <pc:chgData name="Kennel, Victoria L" userId="bea2ce9f-b304-4c50-9964-aaf48be1c684" providerId="ADAL" clId="{A444064D-6F21-407F-98BE-58FD2CE5287F}" dt="2025-08-01T18:25:09.116" v="390" actId="20577"/>
        <pc:sldMkLst>
          <pc:docMk/>
          <pc:sldMk cId="1807328336" sldId="262"/>
        </pc:sldMkLst>
        <pc:spChg chg="mod">
          <ac:chgData name="Kennel, Victoria L" userId="bea2ce9f-b304-4c50-9964-aaf48be1c684" providerId="ADAL" clId="{A444064D-6F21-407F-98BE-58FD2CE5287F}" dt="2025-08-01T17:47:40.246" v="314" actId="20577"/>
          <ac:spMkLst>
            <pc:docMk/>
            <pc:sldMk cId="1807328336" sldId="262"/>
            <ac:spMk id="3" creationId="{00000000-0000-0000-0000-000000000000}"/>
          </ac:spMkLst>
        </pc:spChg>
      </pc:sldChg>
      <pc:sldChg chg="modSp mod modCm modNotesTx">
        <pc:chgData name="Kennel, Victoria L" userId="bea2ce9f-b304-4c50-9964-aaf48be1c684" providerId="ADAL" clId="{A444064D-6F21-407F-98BE-58FD2CE5287F}" dt="2025-08-18T22:51:20.296" v="7389" actId="20577"/>
        <pc:sldMkLst>
          <pc:docMk/>
          <pc:sldMk cId="605142155" sldId="267"/>
        </pc:sldMkLst>
        <pc:spChg chg="ord">
          <ac:chgData name="Kennel, Victoria L" userId="bea2ce9f-b304-4c50-9964-aaf48be1c684" providerId="ADAL" clId="{A444064D-6F21-407F-98BE-58FD2CE5287F}" dt="2025-08-04T21:03:16.844" v="922"/>
          <ac:spMkLst>
            <pc:docMk/>
            <pc:sldMk cId="605142155" sldId="267"/>
            <ac:spMk id="2" creationId="{7C8A758C-4ADC-8780-73A9-2DAFD7C95FEC}"/>
          </ac:spMkLst>
        </pc:spChg>
        <pc:spChg chg="mod">
          <ac:chgData name="Kennel, Victoria L" userId="bea2ce9f-b304-4c50-9964-aaf48be1c684" providerId="ADAL" clId="{A444064D-6F21-407F-98BE-58FD2CE5287F}" dt="2025-08-04T21:04:32.687" v="994" actId="207"/>
          <ac:spMkLst>
            <pc:docMk/>
            <pc:sldMk cId="605142155" sldId="267"/>
            <ac:spMk id="4" creationId="{1315241C-8F93-468F-A123-83FC03B8C0A6}"/>
          </ac:spMkLst>
        </pc:spChg>
        <pc:spChg chg="ord">
          <ac:chgData name="Kennel, Victoria L" userId="bea2ce9f-b304-4c50-9964-aaf48be1c684" providerId="ADAL" clId="{A444064D-6F21-407F-98BE-58FD2CE5287F}" dt="2025-08-04T21:03:03.503" v="918"/>
          <ac:spMkLst>
            <pc:docMk/>
            <pc:sldMk cId="605142155" sldId="267"/>
            <ac:spMk id="5" creationId="{83662D95-0379-4B00-8CFA-2D5C24BF5481}"/>
          </ac:spMkLst>
        </pc:spChg>
        <pc:spChg chg="mod ord">
          <ac:chgData name="Kennel, Victoria L" userId="bea2ce9f-b304-4c50-9964-aaf48be1c684" providerId="ADAL" clId="{A444064D-6F21-407F-98BE-58FD2CE5287F}" dt="2025-08-18T22:51:20.296" v="7389" actId="20577"/>
          <ac:spMkLst>
            <pc:docMk/>
            <pc:sldMk cId="605142155" sldId="267"/>
            <ac:spMk id="7" creationId="{62020BA7-B710-4B35-B061-2FEF0EC849C0}"/>
          </ac:spMkLst>
        </pc:spChg>
        <pc:picChg chg="mod ord">
          <ac:chgData name="Kennel, Victoria L" userId="bea2ce9f-b304-4c50-9964-aaf48be1c684" providerId="ADAL" clId="{A444064D-6F21-407F-98BE-58FD2CE5287F}" dt="2025-08-04T21:03:10.520" v="920"/>
          <ac:picMkLst>
            <pc:docMk/>
            <pc:sldMk cId="605142155" sldId="267"/>
            <ac:picMk id="6" creationId="{D8382A41-9E73-40C4-B614-0785F9F86108}"/>
          </ac:picMkLst>
        </pc:picChg>
        <pc:picChg chg="mod">
          <ac:chgData name="Kennel, Victoria L" userId="bea2ce9f-b304-4c50-9964-aaf48be1c684" providerId="ADAL" clId="{A444064D-6F21-407F-98BE-58FD2CE5287F}" dt="2025-08-07T17:01:58.161" v="3311" actId="1035"/>
          <ac:picMkLst>
            <pc:docMk/>
            <pc:sldMk cId="605142155" sldId="267"/>
            <ac:picMk id="8" creationId="{BEF3292F-9006-4ACE-BBA8-EFA1E8FA481C}"/>
          </ac:picMkLst>
        </pc:picChg>
        <pc:extLst>
          <p:ext xmlns:p="http://schemas.openxmlformats.org/presentationml/2006/main" uri="{D6D511B9-2390-475A-947B-AFAB55BFBCF1}">
            <pc226:cmChg xmlns:pc226="http://schemas.microsoft.com/office/powerpoint/2022/06/main/command" chg="mod">
              <pc226:chgData name="Kennel, Victoria L" userId="bea2ce9f-b304-4c50-9964-aaf48be1c684" providerId="ADAL" clId="{A444064D-6F21-407F-98BE-58FD2CE5287F}" dt="2025-08-07T16:51:42.686" v="3299" actId="20577"/>
              <pc2:cmMkLst xmlns:pc2="http://schemas.microsoft.com/office/powerpoint/2019/9/main/command">
                <pc:docMk/>
                <pc:sldMk cId="605142155" sldId="267"/>
                <pc2:cmMk id="{A9485419-EA2A-4D4E-8927-1E280A6F05E3}"/>
              </pc2:cmMkLst>
            </pc226:cmChg>
          </p:ext>
        </pc:extLst>
      </pc:sldChg>
      <pc:sldChg chg="modSp mod">
        <pc:chgData name="Kennel, Victoria L" userId="bea2ce9f-b304-4c50-9964-aaf48be1c684" providerId="ADAL" clId="{A444064D-6F21-407F-98BE-58FD2CE5287F}" dt="2025-08-04T21:44:10.277" v="3200"/>
        <pc:sldMkLst>
          <pc:docMk/>
          <pc:sldMk cId="1086913951" sldId="268"/>
        </pc:sldMkLst>
        <pc:spChg chg="ord">
          <ac:chgData name="Kennel, Victoria L" userId="bea2ce9f-b304-4c50-9964-aaf48be1c684" providerId="ADAL" clId="{A444064D-6F21-407F-98BE-58FD2CE5287F}" dt="2025-08-04T21:44:10.277" v="3200"/>
          <ac:spMkLst>
            <pc:docMk/>
            <pc:sldMk cId="1086913951" sldId="268"/>
            <ac:spMk id="11" creationId="{9349F532-24E0-4DAD-A2A0-5E8C22E74AD7}"/>
          </ac:spMkLst>
        </pc:spChg>
        <pc:picChg chg="ord">
          <ac:chgData name="Kennel, Victoria L" userId="bea2ce9f-b304-4c50-9964-aaf48be1c684" providerId="ADAL" clId="{A444064D-6F21-407F-98BE-58FD2CE5287F}" dt="2025-08-04T21:44:08.120" v="3199"/>
          <ac:picMkLst>
            <pc:docMk/>
            <pc:sldMk cId="1086913951" sldId="268"/>
            <ac:picMk id="3" creationId="{DB7C283B-3CA6-43C4-B0BA-FDC97A6A13B7}"/>
          </ac:picMkLst>
        </pc:picChg>
      </pc:sldChg>
      <pc:sldChg chg="modSp mod">
        <pc:chgData name="Kennel, Victoria L" userId="bea2ce9f-b304-4c50-9964-aaf48be1c684" providerId="ADAL" clId="{A444064D-6F21-407F-98BE-58FD2CE5287F}" dt="2025-08-04T21:42:56.213" v="3192"/>
        <pc:sldMkLst>
          <pc:docMk/>
          <pc:sldMk cId="3587447677" sldId="276"/>
        </pc:sldMkLst>
        <pc:spChg chg="ord">
          <ac:chgData name="Kennel, Victoria L" userId="bea2ce9f-b304-4c50-9964-aaf48be1c684" providerId="ADAL" clId="{A444064D-6F21-407F-98BE-58FD2CE5287F}" dt="2025-08-04T21:42:48.482" v="3191"/>
          <ac:spMkLst>
            <pc:docMk/>
            <pc:sldMk cId="3587447677" sldId="276"/>
            <ac:spMk id="5" creationId="{83662D95-0379-4B00-8CFA-2D5C24BF5481}"/>
          </ac:spMkLst>
        </pc:spChg>
        <pc:spChg chg="ord">
          <ac:chgData name="Kennel, Victoria L" userId="bea2ce9f-b304-4c50-9964-aaf48be1c684" providerId="ADAL" clId="{A444064D-6F21-407F-98BE-58FD2CE5287F}" dt="2025-08-04T21:42:56.213" v="3192"/>
          <ac:spMkLst>
            <pc:docMk/>
            <pc:sldMk cId="3587447677" sldId="276"/>
            <ac:spMk id="7" creationId="{5D3AB2DE-0F21-4CD9-B7A4-8173D87C763D}"/>
          </ac:spMkLst>
        </pc:spChg>
      </pc:sldChg>
      <pc:sldChg chg="modSp mod modNotesTx">
        <pc:chgData name="Kennel, Victoria L" userId="bea2ce9f-b304-4c50-9964-aaf48be1c684" providerId="ADAL" clId="{A444064D-6F21-407F-98BE-58FD2CE5287F}" dt="2025-08-04T21:01:42.688" v="871" actId="20577"/>
        <pc:sldMkLst>
          <pc:docMk/>
          <pc:sldMk cId="2378383900" sldId="283"/>
        </pc:sldMkLst>
        <pc:spChg chg="mod">
          <ac:chgData name="Kennel, Victoria L" userId="bea2ce9f-b304-4c50-9964-aaf48be1c684" providerId="ADAL" clId="{A444064D-6F21-407F-98BE-58FD2CE5287F}" dt="2025-08-01T17:47:52.649" v="345" actId="20577"/>
          <ac:spMkLst>
            <pc:docMk/>
            <pc:sldMk cId="2378383900" sldId="283"/>
            <ac:spMk id="2" creationId="{10F124CC-5D9D-41A4-8391-F188A00F5148}"/>
          </ac:spMkLst>
        </pc:spChg>
        <pc:spChg chg="ord">
          <ac:chgData name="Kennel, Victoria L" userId="bea2ce9f-b304-4c50-9964-aaf48be1c684" providerId="ADAL" clId="{A444064D-6F21-407F-98BE-58FD2CE5287F}" dt="2025-08-01T19:31:24.705" v="391"/>
          <ac:spMkLst>
            <pc:docMk/>
            <pc:sldMk cId="2378383900" sldId="283"/>
            <ac:spMk id="3" creationId="{ED38D266-906B-4C0C-9000-231FAA2D033A}"/>
          </ac:spMkLst>
        </pc:spChg>
      </pc:sldChg>
      <pc:sldChg chg="modSp mod">
        <pc:chgData name="Kennel, Victoria L" userId="bea2ce9f-b304-4c50-9964-aaf48be1c684" providerId="ADAL" clId="{A444064D-6F21-407F-98BE-58FD2CE5287F}" dt="2025-08-18T23:03:50.573" v="7551" actId="20577"/>
        <pc:sldMkLst>
          <pc:docMk/>
          <pc:sldMk cId="3257386041" sldId="284"/>
        </pc:sldMkLst>
        <pc:spChg chg="mod">
          <ac:chgData name="Kennel, Victoria L" userId="bea2ce9f-b304-4c50-9964-aaf48be1c684" providerId="ADAL" clId="{A444064D-6F21-407F-98BE-58FD2CE5287F}" dt="2025-08-18T23:03:50.573" v="7551" actId="20577"/>
          <ac:spMkLst>
            <pc:docMk/>
            <pc:sldMk cId="3257386041" sldId="284"/>
            <ac:spMk id="4" creationId="{4C11AB94-CEC0-6710-E9C1-4094FA0FB57C}"/>
          </ac:spMkLst>
        </pc:spChg>
      </pc:sldChg>
      <pc:sldChg chg="modSp mod modNotesTx">
        <pc:chgData name="Kennel, Victoria L" userId="bea2ce9f-b304-4c50-9964-aaf48be1c684" providerId="ADAL" clId="{A444064D-6F21-407F-98BE-58FD2CE5287F}" dt="2025-08-18T22:56:29.929" v="7390" actId="20577"/>
        <pc:sldMkLst>
          <pc:docMk/>
          <pc:sldMk cId="1749239748" sldId="296"/>
        </pc:sldMkLst>
        <pc:spChg chg="ord">
          <ac:chgData name="Kennel, Victoria L" userId="bea2ce9f-b304-4c50-9964-aaf48be1c684" providerId="ADAL" clId="{A444064D-6F21-407F-98BE-58FD2CE5287F}" dt="2025-08-04T21:28:44.921" v="2972"/>
          <ac:spMkLst>
            <pc:docMk/>
            <pc:sldMk cId="1749239748" sldId="296"/>
            <ac:spMk id="2" creationId="{F92A6DC4-23DF-1F83-4B5F-7F8729E94268}"/>
          </ac:spMkLst>
        </pc:spChg>
        <pc:spChg chg="mod">
          <ac:chgData name="Kennel, Victoria L" userId="bea2ce9f-b304-4c50-9964-aaf48be1c684" providerId="ADAL" clId="{A444064D-6F21-407F-98BE-58FD2CE5287F}" dt="2025-08-04T21:28:52.704" v="2973" actId="207"/>
          <ac:spMkLst>
            <pc:docMk/>
            <pc:sldMk cId="1749239748" sldId="296"/>
            <ac:spMk id="3" creationId="{89496E6E-0D13-176B-2A72-5825CBA7C363}"/>
          </ac:spMkLst>
        </pc:spChg>
        <pc:spChg chg="mod">
          <ac:chgData name="Kennel, Victoria L" userId="bea2ce9f-b304-4c50-9964-aaf48be1c684" providerId="ADAL" clId="{A444064D-6F21-407F-98BE-58FD2CE5287F}" dt="2025-08-07T17:03:50.679" v="3492" actId="14100"/>
          <ac:spMkLst>
            <pc:docMk/>
            <pc:sldMk cId="1749239748" sldId="296"/>
            <ac:spMk id="8" creationId="{08153823-9641-4EF0-943D-7D0A6F27DDCB}"/>
          </ac:spMkLst>
        </pc:spChg>
        <pc:picChg chg="mod ord">
          <ac:chgData name="Kennel, Victoria L" userId="bea2ce9f-b304-4c50-9964-aaf48be1c684" providerId="ADAL" clId="{A444064D-6F21-407F-98BE-58FD2CE5287F}" dt="2025-08-04T21:28:40.761" v="2971"/>
          <ac:picMkLst>
            <pc:docMk/>
            <pc:sldMk cId="1749239748" sldId="296"/>
            <ac:picMk id="6" creationId="{0A9E33B3-B2F8-40E7-BB86-4DEB628C9CC2}"/>
          </ac:picMkLst>
        </pc:picChg>
        <pc:picChg chg="mod">
          <ac:chgData name="Kennel, Victoria L" userId="bea2ce9f-b304-4c50-9964-aaf48be1c684" providerId="ADAL" clId="{A444064D-6F21-407F-98BE-58FD2CE5287F}" dt="2025-08-07T17:03:45.501" v="3491" actId="1035"/>
          <ac:picMkLst>
            <pc:docMk/>
            <pc:sldMk cId="1749239748" sldId="296"/>
            <ac:picMk id="7" creationId="{25DE68C1-2BD9-40CC-A41D-31F9B092F140}"/>
          </ac:picMkLst>
        </pc:picChg>
      </pc:sldChg>
      <pc:sldChg chg="modSp mod">
        <pc:chgData name="Kennel, Victoria L" userId="bea2ce9f-b304-4c50-9964-aaf48be1c684" providerId="ADAL" clId="{A444064D-6F21-407F-98BE-58FD2CE5287F}" dt="2025-08-18T22:57:15.753" v="7393" actId="20577"/>
        <pc:sldMkLst>
          <pc:docMk/>
          <pc:sldMk cId="1184639201" sldId="297"/>
        </pc:sldMkLst>
        <pc:spChg chg="mod ord">
          <ac:chgData name="Kennel, Victoria L" userId="bea2ce9f-b304-4c50-9964-aaf48be1c684" providerId="ADAL" clId="{A444064D-6F21-407F-98BE-58FD2CE5287F}" dt="2025-08-07T17:45:13.942" v="5255" actId="1035"/>
          <ac:spMkLst>
            <pc:docMk/>
            <pc:sldMk cId="1184639201" sldId="297"/>
            <ac:spMk id="2" creationId="{660ADD60-3959-F83B-867B-CFE9212405B8}"/>
          </ac:spMkLst>
        </pc:spChg>
        <pc:spChg chg="mod">
          <ac:chgData name="Kennel, Victoria L" userId="bea2ce9f-b304-4c50-9964-aaf48be1c684" providerId="ADAL" clId="{A444064D-6F21-407F-98BE-58FD2CE5287F}" dt="2025-08-04T21:32:50.316" v="2983" actId="207"/>
          <ac:spMkLst>
            <pc:docMk/>
            <pc:sldMk cId="1184639201" sldId="297"/>
            <ac:spMk id="3" creationId="{D5796DAC-AB19-E200-BE2A-195DA954BE94}"/>
          </ac:spMkLst>
        </pc:spChg>
        <pc:spChg chg="mod">
          <ac:chgData name="Kennel, Victoria L" userId="bea2ce9f-b304-4c50-9964-aaf48be1c684" providerId="ADAL" clId="{A444064D-6F21-407F-98BE-58FD2CE5287F}" dt="2025-08-18T22:57:15.753" v="7393" actId="20577"/>
          <ac:spMkLst>
            <pc:docMk/>
            <pc:sldMk cId="1184639201" sldId="297"/>
            <ac:spMk id="7" creationId="{90C8E233-A23F-44FD-8E03-AB1A3B76D1B1}"/>
          </ac:spMkLst>
        </pc:spChg>
        <pc:picChg chg="mod">
          <ac:chgData name="Kennel, Victoria L" userId="bea2ce9f-b304-4c50-9964-aaf48be1c684" providerId="ADAL" clId="{A444064D-6F21-407F-98BE-58FD2CE5287F}" dt="2025-08-01T15:49:10.517" v="148" actId="962"/>
          <ac:picMkLst>
            <pc:docMk/>
            <pc:sldMk cId="1184639201" sldId="297"/>
            <ac:picMk id="6" creationId="{05F4D88D-8089-48E2-9C2F-DE0F34EB4679}"/>
          </ac:picMkLst>
        </pc:picChg>
        <pc:picChg chg="mod ord">
          <ac:chgData name="Kennel, Victoria L" userId="bea2ce9f-b304-4c50-9964-aaf48be1c684" providerId="ADAL" clId="{A444064D-6F21-407F-98BE-58FD2CE5287F}" dt="2025-08-07T17:45:11.423" v="5251" actId="1035"/>
          <ac:picMkLst>
            <pc:docMk/>
            <pc:sldMk cId="1184639201" sldId="297"/>
            <ac:picMk id="8" creationId="{075ACB58-1AD2-463F-97E7-CCAFA5D6088F}"/>
          </ac:picMkLst>
        </pc:picChg>
      </pc:sldChg>
      <pc:sldChg chg="modSp mod modNotesTx">
        <pc:chgData name="Kennel, Victoria L" userId="bea2ce9f-b304-4c50-9964-aaf48be1c684" providerId="ADAL" clId="{A444064D-6F21-407F-98BE-58FD2CE5287F}" dt="2025-08-18T23:01:21.605" v="7421" actId="20577"/>
        <pc:sldMkLst>
          <pc:docMk/>
          <pc:sldMk cId="372440152" sldId="298"/>
        </pc:sldMkLst>
        <pc:spChg chg="ord">
          <ac:chgData name="Kennel, Victoria L" userId="bea2ce9f-b304-4c50-9964-aaf48be1c684" providerId="ADAL" clId="{A444064D-6F21-407F-98BE-58FD2CE5287F}" dt="2025-08-04T21:43:18.781" v="3194"/>
          <ac:spMkLst>
            <pc:docMk/>
            <pc:sldMk cId="372440152" sldId="298"/>
            <ac:spMk id="2" creationId="{C30F845D-7332-5398-3F58-01FCD43EC0EE}"/>
          </ac:spMkLst>
        </pc:spChg>
        <pc:spChg chg="mod">
          <ac:chgData name="Kennel, Victoria L" userId="bea2ce9f-b304-4c50-9964-aaf48be1c684" providerId="ADAL" clId="{A444064D-6F21-407F-98BE-58FD2CE5287F}" dt="2025-08-04T21:42:37.773" v="3189" actId="207"/>
          <ac:spMkLst>
            <pc:docMk/>
            <pc:sldMk cId="372440152" sldId="298"/>
            <ac:spMk id="3" creationId="{E5A583B5-41A7-B816-9008-47E4A72FA503}"/>
          </ac:spMkLst>
        </pc:spChg>
        <pc:spChg chg="mod">
          <ac:chgData name="Kennel, Victoria L" userId="bea2ce9f-b304-4c50-9964-aaf48be1c684" providerId="ADAL" clId="{A444064D-6F21-407F-98BE-58FD2CE5287F}" dt="2025-08-18T23:01:21.605" v="7421" actId="20577"/>
          <ac:spMkLst>
            <pc:docMk/>
            <pc:sldMk cId="372440152" sldId="298"/>
            <ac:spMk id="8" creationId="{742DE2E1-2E97-409C-A850-82D776E8C681}"/>
          </ac:spMkLst>
        </pc:spChg>
        <pc:picChg chg="mod ord">
          <ac:chgData name="Kennel, Victoria L" userId="bea2ce9f-b304-4c50-9964-aaf48be1c684" providerId="ADAL" clId="{A444064D-6F21-407F-98BE-58FD2CE5287F}" dt="2025-08-04T21:43:15.084" v="3193"/>
          <ac:picMkLst>
            <pc:docMk/>
            <pc:sldMk cId="372440152" sldId="298"/>
            <ac:picMk id="6" creationId="{A3A5F944-96AE-4C3C-ADC5-6BF6A1A9D70E}"/>
          </ac:picMkLst>
        </pc:picChg>
        <pc:picChg chg="mod">
          <ac:chgData name="Kennel, Victoria L" userId="bea2ce9f-b304-4c50-9964-aaf48be1c684" providerId="ADAL" clId="{A444064D-6F21-407F-98BE-58FD2CE5287F}" dt="2025-08-04T21:12:04.273" v="1994" actId="962"/>
          <ac:picMkLst>
            <pc:docMk/>
            <pc:sldMk cId="372440152" sldId="298"/>
            <ac:picMk id="7" creationId="{9DEC6B09-3B7D-4AE0-B609-31B8BA3E0D79}"/>
          </ac:picMkLst>
        </pc:picChg>
      </pc:sldChg>
      <pc:sldChg chg="delSp modSp mod modCm">
        <pc:chgData name="Kennel, Victoria L" userId="bea2ce9f-b304-4c50-9964-aaf48be1c684" providerId="ADAL" clId="{A444064D-6F21-407F-98BE-58FD2CE5287F}" dt="2025-08-18T23:03:15.457" v="7535" actId="20577"/>
        <pc:sldMkLst>
          <pc:docMk/>
          <pc:sldMk cId="3571568796" sldId="300"/>
        </pc:sldMkLst>
        <pc:spChg chg="mod ord">
          <ac:chgData name="Kennel, Victoria L" userId="bea2ce9f-b304-4c50-9964-aaf48be1c684" providerId="ADAL" clId="{A444064D-6F21-407F-98BE-58FD2CE5287F}" dt="2025-08-07T20:52:12.583" v="7346" actId="1035"/>
          <ac:spMkLst>
            <pc:docMk/>
            <pc:sldMk cId="3571568796" sldId="300"/>
            <ac:spMk id="3" creationId="{4FC8D76E-0484-4ED4-9DE5-AED1EE59C3EB}"/>
          </ac:spMkLst>
        </pc:spChg>
        <pc:spChg chg="mod">
          <ac:chgData name="Kennel, Victoria L" userId="bea2ce9f-b304-4c50-9964-aaf48be1c684" providerId="ADAL" clId="{A444064D-6F21-407F-98BE-58FD2CE5287F}" dt="2025-08-04T21:43:58.777" v="3198" actId="962"/>
          <ac:spMkLst>
            <pc:docMk/>
            <pc:sldMk cId="3571568796" sldId="300"/>
            <ac:spMk id="7" creationId="{9849DEB2-CD74-45D3-87D1-AD87BD687883}"/>
          </ac:spMkLst>
        </pc:spChg>
        <pc:graphicFrameChg chg="mod modGraphic">
          <ac:chgData name="Kennel, Victoria L" userId="bea2ce9f-b304-4c50-9964-aaf48be1c684" providerId="ADAL" clId="{A444064D-6F21-407F-98BE-58FD2CE5287F}" dt="2025-08-18T23:03:15.457" v="7535" actId="20577"/>
          <ac:graphicFrameMkLst>
            <pc:docMk/>
            <pc:sldMk cId="3571568796" sldId="300"/>
            <ac:graphicFrameMk id="4" creationId="{4A14AD11-DC2B-47CB-9084-6EF89597D314}"/>
          </ac:graphicFrameMkLst>
        </pc:graphicFrameChg>
        <pc:extLst>
          <p:ext xmlns:p="http://schemas.openxmlformats.org/presentationml/2006/main" uri="{D6D511B9-2390-475A-947B-AFAB55BFBCF1}">
            <pc226:cmChg xmlns:pc226="http://schemas.microsoft.com/office/powerpoint/2022/06/main/command" chg="mod">
              <pc226:chgData name="Kennel, Victoria L" userId="bea2ce9f-b304-4c50-9964-aaf48be1c684" providerId="ADAL" clId="{A444064D-6F21-407F-98BE-58FD2CE5287F}" dt="2025-08-18T23:02:19.111" v="7471" actId="20577"/>
              <pc2:cmMkLst xmlns:pc2="http://schemas.microsoft.com/office/powerpoint/2019/9/main/command">
                <pc:docMk/>
                <pc:sldMk cId="3571568796" sldId="300"/>
                <pc2:cmMk id="{24160334-2CA3-43DA-B132-B372CB8FF3A3}"/>
              </pc2:cmMkLst>
            </pc226:cmChg>
            <pc226:cmChg xmlns:pc226="http://schemas.microsoft.com/office/powerpoint/2022/06/main/command" chg="mod">
              <pc226:chgData name="Kennel, Victoria L" userId="bea2ce9f-b304-4c50-9964-aaf48be1c684" providerId="ADAL" clId="{A444064D-6F21-407F-98BE-58FD2CE5287F}" dt="2025-08-18T23:01:56.915" v="7470" actId="20577"/>
              <pc2:cmMkLst xmlns:pc2="http://schemas.microsoft.com/office/powerpoint/2019/9/main/command">
                <pc:docMk/>
                <pc:sldMk cId="3571568796" sldId="300"/>
                <pc2:cmMk id="{EEE3A555-65BE-46DC-9A47-F2D7592AF81B}"/>
              </pc2:cmMkLst>
            </pc226:cmChg>
          </p:ext>
        </pc:extLst>
      </pc:sldChg>
      <pc:sldChg chg="modSp mod">
        <pc:chgData name="Kennel, Victoria L" userId="bea2ce9f-b304-4c50-9964-aaf48be1c684" providerId="ADAL" clId="{A444064D-6F21-407F-98BE-58FD2CE5287F}" dt="2025-08-04T21:44:54.899" v="3221"/>
        <pc:sldMkLst>
          <pc:docMk/>
          <pc:sldMk cId="3421074970" sldId="304"/>
        </pc:sldMkLst>
        <pc:spChg chg="mod">
          <ac:chgData name="Kennel, Victoria L" userId="bea2ce9f-b304-4c50-9964-aaf48be1c684" providerId="ADAL" clId="{A444064D-6F21-407F-98BE-58FD2CE5287F}" dt="2025-08-04T21:42:31.962" v="3188" actId="207"/>
          <ac:spMkLst>
            <pc:docMk/>
            <pc:sldMk cId="3421074970" sldId="304"/>
            <ac:spMk id="2" creationId="{6D9D4E2E-3B27-447B-B943-86AEB945AB5C}"/>
          </ac:spMkLst>
        </pc:spChg>
        <pc:spChg chg="ord">
          <ac:chgData name="Kennel, Victoria L" userId="bea2ce9f-b304-4c50-9964-aaf48be1c684" providerId="ADAL" clId="{A444064D-6F21-407F-98BE-58FD2CE5287F}" dt="2025-08-04T21:44:54.899" v="3221"/>
          <ac:spMkLst>
            <pc:docMk/>
            <pc:sldMk cId="3421074970" sldId="304"/>
            <ac:spMk id="3" creationId="{60184732-5F6E-4F41-A555-D52915A07F5F}"/>
          </ac:spMkLst>
        </pc:spChg>
      </pc:sldChg>
      <pc:sldChg chg="modSp mod">
        <pc:chgData name="Kennel, Victoria L" userId="bea2ce9f-b304-4c50-9964-aaf48be1c684" providerId="ADAL" clId="{A444064D-6F21-407F-98BE-58FD2CE5287F}" dt="2025-07-30T21:33:36.898" v="140"/>
        <pc:sldMkLst>
          <pc:docMk/>
          <pc:sldMk cId="710618563" sldId="1041"/>
        </pc:sldMkLst>
        <pc:spChg chg="ord">
          <ac:chgData name="Kennel, Victoria L" userId="bea2ce9f-b304-4c50-9964-aaf48be1c684" providerId="ADAL" clId="{A444064D-6F21-407F-98BE-58FD2CE5287F}" dt="2025-07-30T21:33:33.231" v="139"/>
          <ac:spMkLst>
            <pc:docMk/>
            <pc:sldMk cId="710618563" sldId="1041"/>
            <ac:spMk id="3" creationId="{BC10DF30-8F16-064F-8A9A-E7DB2350DF6B}"/>
          </ac:spMkLst>
        </pc:spChg>
        <pc:picChg chg="mod ord">
          <ac:chgData name="Kennel, Victoria L" userId="bea2ce9f-b304-4c50-9964-aaf48be1c684" providerId="ADAL" clId="{A444064D-6F21-407F-98BE-58FD2CE5287F}" dt="2025-07-30T21:33:36.898" v="140"/>
          <ac:picMkLst>
            <pc:docMk/>
            <pc:sldMk cId="710618563" sldId="1041"/>
            <ac:picMk id="5" creationId="{2E175C06-5E1B-0808-0F45-E844F176CBB6}"/>
          </ac:picMkLst>
        </pc:picChg>
        <pc:picChg chg="mod">
          <ac:chgData name="Kennel, Victoria L" userId="bea2ce9f-b304-4c50-9964-aaf48be1c684" providerId="ADAL" clId="{A444064D-6F21-407F-98BE-58FD2CE5287F}" dt="2025-07-30T21:33:24.983" v="137" actId="962"/>
          <ac:picMkLst>
            <pc:docMk/>
            <pc:sldMk cId="710618563" sldId="1041"/>
            <ac:picMk id="7" creationId="{BF9CD06D-C4E6-C725-9EC9-98A7B76BF9B5}"/>
          </ac:picMkLst>
        </pc:picChg>
      </pc:sldChg>
      <pc:sldChg chg="modSp mod modNotesTx">
        <pc:chgData name="Kennel, Victoria L" userId="bea2ce9f-b304-4c50-9964-aaf48be1c684" providerId="ADAL" clId="{A444064D-6F21-407F-98BE-58FD2CE5287F}" dt="2025-08-04T21:02:13.056" v="873" actId="20577"/>
        <pc:sldMkLst>
          <pc:docMk/>
          <pc:sldMk cId="311712018" sldId="1052"/>
        </pc:sldMkLst>
        <pc:picChg chg="mod">
          <ac:chgData name="Kennel, Victoria L" userId="bea2ce9f-b304-4c50-9964-aaf48be1c684" providerId="ADAL" clId="{A444064D-6F21-407F-98BE-58FD2CE5287F}" dt="2025-08-01T15:48:41.309" v="142" actId="962"/>
          <ac:picMkLst>
            <pc:docMk/>
            <pc:sldMk cId="311712018" sldId="1052"/>
            <ac:picMk id="3" creationId="{EB82D821-40E8-CFDC-0A21-0A5EC5D02132}"/>
          </ac:picMkLst>
        </pc:picChg>
      </pc:sldChg>
    </pc:docChg>
  </pc:docChgLst>
  <pc:docChgLst>
    <pc:chgData name="Kennel, Victoria L" userId="bea2ce9f-b304-4c50-9964-aaf48be1c684" providerId="ADAL" clId="{15ABF222-B168-466F-8BEF-6EFA412CAB98}"/>
    <pc:docChg chg="undo custSel addSld delSld modSld sldOrd">
      <pc:chgData name="Kennel, Victoria L" userId="bea2ce9f-b304-4c50-9964-aaf48be1c684" providerId="ADAL" clId="{15ABF222-B168-466F-8BEF-6EFA412CAB98}" dt="2025-01-12T23:04:53.456" v="9359" actId="20577"/>
      <pc:docMkLst>
        <pc:docMk/>
      </pc:docMkLst>
      <pc:sldChg chg="delSp modSp mod">
        <pc:chgData name="Kennel, Victoria L" userId="bea2ce9f-b304-4c50-9964-aaf48be1c684" providerId="ADAL" clId="{15ABF222-B168-466F-8BEF-6EFA412CAB98}" dt="2025-01-09T20:49:37.293" v="229" actId="14100"/>
        <pc:sldMkLst>
          <pc:docMk/>
          <pc:sldMk cId="1807328336" sldId="262"/>
        </pc:sldMkLst>
      </pc:sldChg>
      <pc:sldChg chg="addSp modSp mod">
        <pc:chgData name="Kennel, Victoria L" userId="bea2ce9f-b304-4c50-9964-aaf48be1c684" providerId="ADAL" clId="{15ABF222-B168-466F-8BEF-6EFA412CAB98}" dt="2025-01-12T22:55:42.378" v="8659" actId="20577"/>
        <pc:sldMkLst>
          <pc:docMk/>
          <pc:sldMk cId="605142155" sldId="267"/>
        </pc:sldMkLst>
      </pc:sldChg>
      <pc:sldChg chg="delSp modSp mod">
        <pc:chgData name="Kennel, Victoria L" userId="bea2ce9f-b304-4c50-9964-aaf48be1c684" providerId="ADAL" clId="{15ABF222-B168-466F-8BEF-6EFA412CAB98}" dt="2025-01-12T22:40:30.771" v="8590" actId="478"/>
        <pc:sldMkLst>
          <pc:docMk/>
          <pc:sldMk cId="1086913951" sldId="268"/>
        </pc:sldMkLst>
      </pc:sldChg>
      <pc:sldChg chg="modSp mod">
        <pc:chgData name="Kennel, Victoria L" userId="bea2ce9f-b304-4c50-9964-aaf48be1c684" providerId="ADAL" clId="{15ABF222-B168-466F-8BEF-6EFA412CAB98}" dt="2025-01-12T17:03:49.885" v="1563" actId="20577"/>
        <pc:sldMkLst>
          <pc:docMk/>
          <pc:sldMk cId="2378383900" sldId="283"/>
        </pc:sldMkLst>
      </pc:sldChg>
      <pc:sldChg chg="addSp delSp modSp mod">
        <pc:chgData name="Kennel, Victoria L" userId="bea2ce9f-b304-4c50-9964-aaf48be1c684" providerId="ADAL" clId="{15ABF222-B168-466F-8BEF-6EFA412CAB98}" dt="2025-01-12T23:04:53.456" v="9359" actId="20577"/>
        <pc:sldMkLst>
          <pc:docMk/>
          <pc:sldMk cId="3257386041" sldId="284"/>
        </pc:sldMkLst>
      </pc:sldChg>
      <pc:sldChg chg="del mod modShow">
        <pc:chgData name="Kennel, Victoria L" userId="bea2ce9f-b304-4c50-9964-aaf48be1c684" providerId="ADAL" clId="{15ABF222-B168-466F-8BEF-6EFA412CAB98}" dt="2025-01-12T22:53:58.738" v="8591" actId="2696"/>
        <pc:sldMkLst>
          <pc:docMk/>
          <pc:sldMk cId="432063875" sldId="290"/>
        </pc:sldMkLst>
      </pc:sldChg>
      <pc:sldChg chg="del mod modShow">
        <pc:chgData name="Kennel, Victoria L" userId="bea2ce9f-b304-4c50-9964-aaf48be1c684" providerId="ADAL" clId="{15ABF222-B168-466F-8BEF-6EFA412CAB98}" dt="2025-01-12T22:54:01.942" v="8592" actId="2696"/>
        <pc:sldMkLst>
          <pc:docMk/>
          <pc:sldMk cId="1430033104" sldId="295"/>
        </pc:sldMkLst>
      </pc:sldChg>
      <pc:sldChg chg="addSp modSp mod">
        <pc:chgData name="Kennel, Victoria L" userId="bea2ce9f-b304-4c50-9964-aaf48be1c684" providerId="ADAL" clId="{15ABF222-B168-466F-8BEF-6EFA412CAB98}" dt="2025-01-12T20:44:01.258" v="5121" actId="20577"/>
        <pc:sldMkLst>
          <pc:docMk/>
          <pc:sldMk cId="1749239748" sldId="296"/>
        </pc:sldMkLst>
      </pc:sldChg>
      <pc:sldChg chg="addSp modSp mod modCm">
        <pc:chgData name="Kennel, Victoria L" userId="bea2ce9f-b304-4c50-9964-aaf48be1c684" providerId="ADAL" clId="{15ABF222-B168-466F-8BEF-6EFA412CAB98}" dt="2025-01-12T22:56:09.813" v="8675" actId="1035"/>
        <pc:sldMkLst>
          <pc:docMk/>
          <pc:sldMk cId="1184639201" sldId="297"/>
        </pc:sldMkLst>
        <pc:extLst>
          <p:ext xmlns:p="http://schemas.openxmlformats.org/presentationml/2006/main" uri="{D6D511B9-2390-475A-947B-AFAB55BFBCF1}">
            <pc226:cmChg xmlns:pc226="http://schemas.microsoft.com/office/powerpoint/2022/06/main/command" chg="mod">
              <pc226:chgData name="Kennel, Victoria L" userId="bea2ce9f-b304-4c50-9964-aaf48be1c684" providerId="ADAL" clId="{15ABF222-B168-466F-8BEF-6EFA412CAB98}" dt="2025-01-12T22:30:51.524" v="8423" actId="6549"/>
              <pc2:cmMkLst xmlns:pc2="http://schemas.microsoft.com/office/powerpoint/2019/9/main/command">
                <pc:docMk/>
                <pc:sldMk cId="1184639201" sldId="297"/>
                <pc2:cmMk id="{7F1495DB-A82E-4D83-AD7C-96A06DB30ECA}"/>
              </pc2:cmMkLst>
            </pc226:cmChg>
          </p:ext>
        </pc:extLst>
      </pc:sldChg>
      <pc:sldChg chg="addSp modSp mod">
        <pc:chgData name="Kennel, Victoria L" userId="bea2ce9f-b304-4c50-9964-aaf48be1c684" providerId="ADAL" clId="{15ABF222-B168-466F-8BEF-6EFA412CAB98}" dt="2025-01-12T22:57:59.825" v="8816" actId="20577"/>
        <pc:sldMkLst>
          <pc:docMk/>
          <pc:sldMk cId="372440152" sldId="298"/>
        </pc:sldMkLst>
      </pc:sldChg>
      <pc:sldChg chg="addSp modSp del mod">
        <pc:chgData name="Kennel, Victoria L" userId="bea2ce9f-b304-4c50-9964-aaf48be1c684" providerId="ADAL" clId="{15ABF222-B168-466F-8BEF-6EFA412CAB98}" dt="2025-01-12T22:02:33.421" v="6921" actId="47"/>
        <pc:sldMkLst>
          <pc:docMk/>
          <pc:sldMk cId="1248667097" sldId="299"/>
        </pc:sldMkLst>
      </pc:sldChg>
      <pc:sldChg chg="modSp mod modNotesTx">
        <pc:chgData name="Kennel, Victoria L" userId="bea2ce9f-b304-4c50-9964-aaf48be1c684" providerId="ADAL" clId="{15ABF222-B168-466F-8BEF-6EFA412CAB98}" dt="2025-01-12T22:58:40.410" v="8831" actId="14100"/>
        <pc:sldMkLst>
          <pc:docMk/>
          <pc:sldMk cId="3571568796" sldId="300"/>
        </pc:sldMkLst>
      </pc:sldChg>
      <pc:sldChg chg="modSp mod modNotesTx">
        <pc:chgData name="Kennel, Victoria L" userId="bea2ce9f-b304-4c50-9964-aaf48be1c684" providerId="ADAL" clId="{15ABF222-B168-466F-8BEF-6EFA412CAB98}" dt="2025-01-12T22:54:29.497" v="8612"/>
        <pc:sldMkLst>
          <pc:docMk/>
          <pc:sldMk cId="485491672" sldId="301"/>
        </pc:sldMkLst>
      </pc:sldChg>
      <pc:sldChg chg="addSp delSp modSp mod modNotesTx">
        <pc:chgData name="Kennel, Victoria L" userId="bea2ce9f-b304-4c50-9964-aaf48be1c684" providerId="ADAL" clId="{15ABF222-B168-466F-8BEF-6EFA412CAB98}" dt="2025-01-12T22:55:00.461" v="8656" actId="20577"/>
        <pc:sldMkLst>
          <pc:docMk/>
          <pc:sldMk cId="676000639" sldId="302"/>
        </pc:sldMkLst>
      </pc:sldChg>
      <pc:sldChg chg="del">
        <pc:chgData name="Kennel, Victoria L" userId="bea2ce9f-b304-4c50-9964-aaf48be1c684" providerId="ADAL" clId="{15ABF222-B168-466F-8BEF-6EFA412CAB98}" dt="2025-01-09T20:48:28.536" v="189" actId="47"/>
        <pc:sldMkLst>
          <pc:docMk/>
          <pc:sldMk cId="1310421076" sldId="303"/>
        </pc:sldMkLst>
      </pc:sldChg>
      <pc:sldChg chg="ord">
        <pc:chgData name="Kennel, Victoria L" userId="bea2ce9f-b304-4c50-9964-aaf48be1c684" providerId="ADAL" clId="{15ABF222-B168-466F-8BEF-6EFA412CAB98}" dt="2025-01-09T20:49:11.149" v="223"/>
        <pc:sldMkLst>
          <pc:docMk/>
          <pc:sldMk cId="3421074970" sldId="304"/>
        </pc:sldMkLst>
      </pc:sldChg>
      <pc:sldChg chg="modSp mod">
        <pc:chgData name="Kennel, Victoria L" userId="bea2ce9f-b304-4c50-9964-aaf48be1c684" providerId="ADAL" clId="{15ABF222-B168-466F-8BEF-6EFA412CAB98}" dt="2025-01-09T22:55:21.247" v="1340" actId="1038"/>
        <pc:sldMkLst>
          <pc:docMk/>
          <pc:sldMk cId="2827018138" sldId="305"/>
        </pc:sldMkLst>
      </pc:sldChg>
      <pc:sldChg chg="add">
        <pc:chgData name="Kennel, Victoria L" userId="bea2ce9f-b304-4c50-9964-aaf48be1c684" providerId="ADAL" clId="{15ABF222-B168-466F-8BEF-6EFA412CAB98}" dt="2025-01-09T20:44:50.223" v="125"/>
        <pc:sldMkLst>
          <pc:docMk/>
          <pc:sldMk cId="710618563" sldId="1041"/>
        </pc:sldMkLst>
      </pc:sldChg>
      <pc:sldChg chg="add">
        <pc:chgData name="Kennel, Victoria L" userId="bea2ce9f-b304-4c50-9964-aaf48be1c684" providerId="ADAL" clId="{15ABF222-B168-466F-8BEF-6EFA412CAB98}" dt="2025-01-09T20:44:50.223" v="125"/>
        <pc:sldMkLst>
          <pc:docMk/>
          <pc:sldMk cId="3349919844" sldId="1051"/>
        </pc:sldMkLst>
      </pc:sldChg>
    </pc:docChg>
  </pc:docChgLst>
  <pc:docChgLst>
    <pc:chgData name="Venema, Dawn M" userId="28b6903d-8dea-4f38-bc97-b2d47c5cf574" providerId="ADAL" clId="{0513C4FF-0448-4CE5-9697-F40B73773634}"/>
    <pc:docChg chg="custSel modSld">
      <pc:chgData name="Venema, Dawn M" userId="28b6903d-8dea-4f38-bc97-b2d47c5cf574" providerId="ADAL" clId="{0513C4FF-0448-4CE5-9697-F40B73773634}" dt="2025-08-07T22:05:02.618" v="6" actId="33524"/>
      <pc:docMkLst>
        <pc:docMk/>
      </pc:docMkLst>
      <pc:sldChg chg="modSp mod">
        <pc:chgData name="Venema, Dawn M" userId="28b6903d-8dea-4f38-bc97-b2d47c5cf574" providerId="ADAL" clId="{0513C4FF-0448-4CE5-9697-F40B73773634}" dt="2025-08-06T14:12:29.367" v="0" actId="14100"/>
        <pc:sldMkLst>
          <pc:docMk/>
          <pc:sldMk cId="3587447677" sldId="276"/>
        </pc:sldMkLst>
        <pc:spChg chg="mod">
          <ac:chgData name="Venema, Dawn M" userId="28b6903d-8dea-4f38-bc97-b2d47c5cf574" providerId="ADAL" clId="{0513C4FF-0448-4CE5-9697-F40B73773634}" dt="2025-08-06T14:12:29.367" v="0" actId="14100"/>
          <ac:spMkLst>
            <pc:docMk/>
            <pc:sldMk cId="3587447677" sldId="276"/>
            <ac:spMk id="9" creationId="{B68F9E22-F829-4F8E-AE44-A580D5046EA7}"/>
          </ac:spMkLst>
        </pc:spChg>
      </pc:sldChg>
      <pc:sldChg chg="modSp mod">
        <pc:chgData name="Venema, Dawn M" userId="28b6903d-8dea-4f38-bc97-b2d47c5cf574" providerId="ADAL" clId="{0513C4FF-0448-4CE5-9697-F40B73773634}" dt="2025-08-07T21:46:49.860" v="4" actId="20577"/>
        <pc:sldMkLst>
          <pc:docMk/>
          <pc:sldMk cId="1184639201" sldId="297"/>
        </pc:sldMkLst>
        <pc:spChg chg="mod">
          <ac:chgData name="Venema, Dawn M" userId="28b6903d-8dea-4f38-bc97-b2d47c5cf574" providerId="ADAL" clId="{0513C4FF-0448-4CE5-9697-F40B73773634}" dt="2025-08-07T21:46:49.860" v="4" actId="20577"/>
          <ac:spMkLst>
            <pc:docMk/>
            <pc:sldMk cId="1184639201" sldId="297"/>
            <ac:spMk id="7" creationId="{90C8E233-A23F-44FD-8E03-AB1A3B76D1B1}"/>
          </ac:spMkLst>
        </pc:spChg>
      </pc:sldChg>
      <pc:sldChg chg="modSp mod">
        <pc:chgData name="Venema, Dawn M" userId="28b6903d-8dea-4f38-bc97-b2d47c5cf574" providerId="ADAL" clId="{0513C4FF-0448-4CE5-9697-F40B73773634}" dt="2025-08-07T22:05:02.618" v="6" actId="33524"/>
        <pc:sldMkLst>
          <pc:docMk/>
          <pc:sldMk cId="3571568796" sldId="300"/>
        </pc:sldMkLst>
        <pc:graphicFrameChg chg="modGraphic">
          <ac:chgData name="Venema, Dawn M" userId="28b6903d-8dea-4f38-bc97-b2d47c5cf574" providerId="ADAL" clId="{0513C4FF-0448-4CE5-9697-F40B73773634}" dt="2025-08-07T22:05:02.618" v="6" actId="33524"/>
          <ac:graphicFrameMkLst>
            <pc:docMk/>
            <pc:sldMk cId="3571568796" sldId="300"/>
            <ac:graphicFrameMk id="4" creationId="{4A14AD11-DC2B-47CB-9084-6EF89597D314}"/>
          </ac:graphicFrameMkLst>
        </pc:graphicFrameChg>
      </pc:sldChg>
    </pc:docChg>
  </pc:docChgLst>
  <pc:docChgLst>
    <pc:chgData name="Kennel, Victoria L" userId="bea2ce9f-b304-4c50-9964-aaf48be1c684" providerId="ADAL" clId="{87739908-2E6F-4631-A80A-9F24A5D0E31C}"/>
    <pc:docChg chg="undo redo custSel addSld delSld modSld">
      <pc:chgData name="Kennel, Victoria L" userId="bea2ce9f-b304-4c50-9964-aaf48be1c684" providerId="ADAL" clId="{87739908-2E6F-4631-A80A-9F24A5D0E31C}" dt="2025-01-13T22:03:08.567" v="1379" actId="20577"/>
      <pc:docMkLst>
        <pc:docMk/>
      </pc:docMkLst>
      <pc:sldChg chg="modSp mod modNotesTx">
        <pc:chgData name="Kennel, Victoria L" userId="bea2ce9f-b304-4c50-9964-aaf48be1c684" providerId="ADAL" clId="{87739908-2E6F-4631-A80A-9F24A5D0E31C}" dt="2025-01-13T19:54:58.684" v="364" actId="20577"/>
        <pc:sldMkLst>
          <pc:docMk/>
          <pc:sldMk cId="1807328336" sldId="262"/>
        </pc:sldMkLst>
      </pc:sldChg>
      <pc:sldChg chg="del modNotesTx">
        <pc:chgData name="Kennel, Victoria L" userId="bea2ce9f-b304-4c50-9964-aaf48be1c684" providerId="ADAL" clId="{87739908-2E6F-4631-A80A-9F24A5D0E31C}" dt="2025-01-13T19:42:43.494" v="326" actId="47"/>
        <pc:sldMkLst>
          <pc:docMk/>
          <pc:sldMk cId="804157989" sldId="264"/>
        </pc:sldMkLst>
      </pc:sldChg>
      <pc:sldChg chg="modSp mod modNotesTx">
        <pc:chgData name="Kennel, Victoria L" userId="bea2ce9f-b304-4c50-9964-aaf48be1c684" providerId="ADAL" clId="{87739908-2E6F-4631-A80A-9F24A5D0E31C}" dt="2025-01-13T21:59:51.878" v="1261" actId="20577"/>
        <pc:sldMkLst>
          <pc:docMk/>
          <pc:sldMk cId="605142155" sldId="267"/>
        </pc:sldMkLst>
      </pc:sldChg>
      <pc:sldChg chg="modSp mod modNotesTx">
        <pc:chgData name="Kennel, Victoria L" userId="bea2ce9f-b304-4c50-9964-aaf48be1c684" providerId="ADAL" clId="{87739908-2E6F-4631-A80A-9F24A5D0E31C}" dt="2025-01-13T22:00:30.930" v="1284" actId="20577"/>
        <pc:sldMkLst>
          <pc:docMk/>
          <pc:sldMk cId="1086913951" sldId="268"/>
        </pc:sldMkLst>
      </pc:sldChg>
      <pc:sldChg chg="modSp mod modNotesTx">
        <pc:chgData name="Kennel, Victoria L" userId="bea2ce9f-b304-4c50-9964-aaf48be1c684" providerId="ADAL" clId="{87739908-2E6F-4631-A80A-9F24A5D0E31C}" dt="2025-01-13T19:41:50.834" v="323" actId="12"/>
        <pc:sldMkLst>
          <pc:docMk/>
          <pc:sldMk cId="2378383900" sldId="283"/>
        </pc:sldMkLst>
      </pc:sldChg>
      <pc:sldChg chg="modNotesTx">
        <pc:chgData name="Kennel, Victoria L" userId="bea2ce9f-b304-4c50-9964-aaf48be1c684" providerId="ADAL" clId="{87739908-2E6F-4631-A80A-9F24A5D0E31C}" dt="2025-01-13T22:02:42.119" v="1323" actId="20577"/>
        <pc:sldMkLst>
          <pc:docMk/>
          <pc:sldMk cId="3257386041" sldId="284"/>
        </pc:sldMkLst>
      </pc:sldChg>
      <pc:sldChg chg="addSp delSp modSp mod modNotesTx">
        <pc:chgData name="Kennel, Victoria L" userId="bea2ce9f-b304-4c50-9964-aaf48be1c684" providerId="ADAL" clId="{87739908-2E6F-4631-A80A-9F24A5D0E31C}" dt="2025-01-13T22:00:02.654" v="1263"/>
        <pc:sldMkLst>
          <pc:docMk/>
          <pc:sldMk cId="1749239748" sldId="296"/>
        </pc:sldMkLst>
      </pc:sldChg>
      <pc:sldChg chg="addSp delSp modSp mod modNotesTx">
        <pc:chgData name="Kennel, Victoria L" userId="bea2ce9f-b304-4c50-9964-aaf48be1c684" providerId="ADAL" clId="{87739908-2E6F-4631-A80A-9F24A5D0E31C}" dt="2025-01-13T22:00:08.287" v="1265"/>
        <pc:sldMkLst>
          <pc:docMk/>
          <pc:sldMk cId="1184639201" sldId="297"/>
        </pc:sldMkLst>
      </pc:sldChg>
      <pc:sldChg chg="addSp delSp modSp mod modNotesTx">
        <pc:chgData name="Kennel, Victoria L" userId="bea2ce9f-b304-4c50-9964-aaf48be1c684" providerId="ADAL" clId="{87739908-2E6F-4631-A80A-9F24A5D0E31C}" dt="2025-01-13T22:00:14.466" v="1267"/>
        <pc:sldMkLst>
          <pc:docMk/>
          <pc:sldMk cId="372440152" sldId="298"/>
        </pc:sldMkLst>
      </pc:sldChg>
      <pc:sldChg chg="modNotesTx">
        <pc:chgData name="Kennel, Victoria L" userId="bea2ce9f-b304-4c50-9964-aaf48be1c684" providerId="ADAL" clId="{87739908-2E6F-4631-A80A-9F24A5D0E31C}" dt="2025-01-13T21:58:31.149" v="1192" actId="6549"/>
        <pc:sldMkLst>
          <pc:docMk/>
          <pc:sldMk cId="3571568796" sldId="300"/>
        </pc:sldMkLst>
      </pc:sldChg>
      <pc:sldChg chg="del">
        <pc:chgData name="Kennel, Victoria L" userId="bea2ce9f-b304-4c50-9964-aaf48be1c684" providerId="ADAL" clId="{87739908-2E6F-4631-A80A-9F24A5D0E31C}" dt="2025-01-13T15:41:55.567" v="135" actId="47"/>
        <pc:sldMkLst>
          <pc:docMk/>
          <pc:sldMk cId="485491672" sldId="301"/>
        </pc:sldMkLst>
      </pc:sldChg>
      <pc:sldChg chg="del">
        <pc:chgData name="Kennel, Victoria L" userId="bea2ce9f-b304-4c50-9964-aaf48be1c684" providerId="ADAL" clId="{87739908-2E6F-4631-A80A-9F24A5D0E31C}" dt="2025-01-13T15:41:57.032" v="136" actId="47"/>
        <pc:sldMkLst>
          <pc:docMk/>
          <pc:sldMk cId="676000639" sldId="302"/>
        </pc:sldMkLst>
      </pc:sldChg>
      <pc:sldChg chg="modSp mod modNotesTx">
        <pc:chgData name="Kennel, Victoria L" userId="bea2ce9f-b304-4c50-9964-aaf48be1c684" providerId="ADAL" clId="{87739908-2E6F-4631-A80A-9F24A5D0E31C}" dt="2025-01-13T22:03:08.567" v="1379" actId="20577"/>
        <pc:sldMkLst>
          <pc:docMk/>
          <pc:sldMk cId="3421074970" sldId="304"/>
        </pc:sldMkLst>
      </pc:sldChg>
      <pc:sldChg chg="del">
        <pc:chgData name="Kennel, Victoria L" userId="bea2ce9f-b304-4c50-9964-aaf48be1c684" providerId="ADAL" clId="{87739908-2E6F-4631-A80A-9F24A5D0E31C}" dt="2025-01-13T15:41:58.921" v="137" actId="47"/>
        <pc:sldMkLst>
          <pc:docMk/>
          <pc:sldMk cId="2827018138" sldId="305"/>
        </pc:sldMkLst>
      </pc:sldChg>
      <pc:sldChg chg="modNotesTx">
        <pc:chgData name="Kennel, Victoria L" userId="bea2ce9f-b304-4c50-9964-aaf48be1c684" providerId="ADAL" clId="{87739908-2E6F-4631-A80A-9F24A5D0E31C}" dt="2025-01-13T19:41:03.653" v="316"/>
        <pc:sldMkLst>
          <pc:docMk/>
          <pc:sldMk cId="710618563" sldId="1041"/>
        </pc:sldMkLst>
      </pc:sldChg>
      <pc:sldChg chg="modNotesTx">
        <pc:chgData name="Kennel, Victoria L" userId="bea2ce9f-b304-4c50-9964-aaf48be1c684" providerId="ADAL" clId="{87739908-2E6F-4631-A80A-9F24A5D0E31C}" dt="2025-01-13T19:40:46.537" v="315"/>
        <pc:sldMkLst>
          <pc:docMk/>
          <pc:sldMk cId="3349919844" sldId="1051"/>
        </pc:sldMkLst>
      </pc:sldChg>
      <pc:sldChg chg="add modNotesTx">
        <pc:chgData name="Kennel, Victoria L" userId="bea2ce9f-b304-4c50-9964-aaf48be1c684" providerId="ADAL" clId="{87739908-2E6F-4631-A80A-9F24A5D0E31C}" dt="2025-01-13T21:57:06.661" v="1163" actId="20577"/>
        <pc:sldMkLst>
          <pc:docMk/>
          <pc:sldMk cId="311712018" sldId="1052"/>
        </pc:sldMkLst>
      </pc:sldChg>
    </pc:docChg>
  </pc:docChgLst>
  <pc:docChgLst>
    <pc:chgData name="Venema, Dawn M" userId="28b6903d-8dea-4f38-bc97-b2d47c5cf574" providerId="ADAL" clId="{2FDEB55D-7B37-44CF-8429-501C75775D68}"/>
    <pc:docChg chg="modSld">
      <pc:chgData name="Venema, Dawn M" userId="28b6903d-8dea-4f38-bc97-b2d47c5cf574" providerId="ADAL" clId="{2FDEB55D-7B37-44CF-8429-501C75775D68}" dt="2022-11-21T19:39:49.229" v="56"/>
      <pc:docMkLst>
        <pc:docMk/>
      </pc:docMkLst>
      <pc:sldChg chg="addCm">
        <pc:chgData name="Venema, Dawn M" userId="28b6903d-8dea-4f38-bc97-b2d47c5cf574" providerId="ADAL" clId="{2FDEB55D-7B37-44CF-8429-501C75775D68}" dt="2022-11-21T19:39:49.229" v="56"/>
        <pc:sldMkLst>
          <pc:docMk/>
          <pc:sldMk cId="3257386041" sldId="284"/>
        </pc:sldMkLst>
      </pc:sldChg>
      <pc:sldChg chg="addCm modCm">
        <pc:chgData name="Venema, Dawn M" userId="28b6903d-8dea-4f38-bc97-b2d47c5cf574" providerId="ADAL" clId="{2FDEB55D-7B37-44CF-8429-501C75775D68}" dt="2022-11-21T19:29:37.540" v="50" actId="2056"/>
        <pc:sldMkLst>
          <pc:docMk/>
          <pc:sldMk cId="626744175" sldId="288"/>
        </pc:sldMkLst>
      </pc:sldChg>
      <pc:sldChg chg="addSp delSp modSp mod addCm modCm">
        <pc:chgData name="Venema, Dawn M" userId="28b6903d-8dea-4f38-bc97-b2d47c5cf574" providerId="ADAL" clId="{2FDEB55D-7B37-44CF-8429-501C75775D68}" dt="2022-11-21T19:29:45.713" v="51" actId="2056"/>
        <pc:sldMkLst>
          <pc:docMk/>
          <pc:sldMk cId="432063875" sldId="290"/>
        </pc:sldMkLst>
      </pc:sldChg>
      <pc:sldChg chg="addCm modCm">
        <pc:chgData name="Venema, Dawn M" userId="28b6903d-8dea-4f38-bc97-b2d47c5cf574" providerId="ADAL" clId="{2FDEB55D-7B37-44CF-8429-501C75775D68}" dt="2022-11-21T19:32:04.623" v="54"/>
        <pc:sldMkLst>
          <pc:docMk/>
          <pc:sldMk cId="2107142344" sldId="291"/>
        </pc:sldMkLst>
      </pc:sldChg>
      <pc:sldChg chg="addCm">
        <pc:chgData name="Venema, Dawn M" userId="28b6903d-8dea-4f38-bc97-b2d47c5cf574" providerId="ADAL" clId="{2FDEB55D-7B37-44CF-8429-501C75775D68}" dt="2022-11-21T19:36:42.025" v="55"/>
        <pc:sldMkLst>
          <pc:docMk/>
          <pc:sldMk cId="632011456" sldId="294"/>
        </pc:sldMkLst>
      </pc:sldChg>
    </pc:docChg>
  </pc:docChgLst>
  <pc:docChgLst>
    <pc:chgData name="Kennel, Victoria L" userId="bea2ce9f-b304-4c50-9964-aaf48be1c684" providerId="ADAL" clId="{BB4FEF27-E068-4CBE-8732-8DEB0B32BF99}"/>
    <pc:docChg chg="undo custSel addSld delSld modSld modNotesMaster">
      <pc:chgData name="Kennel, Victoria L" userId="bea2ce9f-b304-4c50-9964-aaf48be1c684" providerId="ADAL" clId="{BB4FEF27-E068-4CBE-8732-8DEB0B32BF99}" dt="2022-11-22T18:15:35.292" v="11812"/>
      <pc:docMkLst>
        <pc:docMk/>
      </pc:docMkLst>
      <pc:sldChg chg="modNotes">
        <pc:chgData name="Kennel, Victoria L" userId="bea2ce9f-b304-4c50-9964-aaf48be1c684" providerId="ADAL" clId="{BB4FEF27-E068-4CBE-8732-8DEB0B32BF99}" dt="2022-11-22T18:10:41.650" v="11606"/>
        <pc:sldMkLst>
          <pc:docMk/>
          <pc:sldMk cId="989685124" sldId="258"/>
        </pc:sldMkLst>
      </pc:sldChg>
      <pc:sldChg chg="modSp mod modNotes">
        <pc:chgData name="Kennel, Victoria L" userId="bea2ce9f-b304-4c50-9964-aaf48be1c684" providerId="ADAL" clId="{BB4FEF27-E068-4CBE-8732-8DEB0B32BF99}" dt="2022-11-22T18:10:41.650" v="11606"/>
        <pc:sldMkLst>
          <pc:docMk/>
          <pc:sldMk cId="1807328336" sldId="262"/>
        </pc:sldMkLst>
      </pc:sldChg>
      <pc:sldChg chg="modSp mod modNotes">
        <pc:chgData name="Kennel, Victoria L" userId="bea2ce9f-b304-4c50-9964-aaf48be1c684" providerId="ADAL" clId="{BB4FEF27-E068-4CBE-8732-8DEB0B32BF99}" dt="2022-11-22T18:10:41.650" v="11606"/>
        <pc:sldMkLst>
          <pc:docMk/>
          <pc:sldMk cId="2378383900" sldId="283"/>
        </pc:sldMkLst>
      </pc:sldChg>
      <pc:sldChg chg="modSp mod delCm modCm modNotes modNotesTx">
        <pc:chgData name="Kennel, Victoria L" userId="bea2ce9f-b304-4c50-9964-aaf48be1c684" providerId="ADAL" clId="{BB4FEF27-E068-4CBE-8732-8DEB0B32BF99}" dt="2022-11-22T18:10:41.650" v="11606"/>
        <pc:sldMkLst>
          <pc:docMk/>
          <pc:sldMk cId="3257386041" sldId="284"/>
        </pc:sldMkLst>
      </pc:sldChg>
      <pc:sldChg chg="del">
        <pc:chgData name="Kennel, Victoria L" userId="bea2ce9f-b304-4c50-9964-aaf48be1c684" providerId="ADAL" clId="{BB4FEF27-E068-4CBE-8732-8DEB0B32BF99}" dt="2022-11-18T21:25:56.600" v="130" actId="47"/>
        <pc:sldMkLst>
          <pc:docMk/>
          <pc:sldMk cId="4227017576" sldId="287"/>
        </pc:sldMkLst>
      </pc:sldChg>
      <pc:sldChg chg="addSp delSp modSp mod modClrScheme delCm modCm chgLayout modNotes modNotesTx">
        <pc:chgData name="Kennel, Victoria L" userId="bea2ce9f-b304-4c50-9964-aaf48be1c684" providerId="ADAL" clId="{BB4FEF27-E068-4CBE-8732-8DEB0B32BF99}" dt="2022-11-22T18:10:41.650" v="11606"/>
        <pc:sldMkLst>
          <pc:docMk/>
          <pc:sldMk cId="626744175" sldId="288"/>
        </pc:sldMkLst>
      </pc:sldChg>
      <pc:sldChg chg="addSp delSp modSp mod delCm modCm modNotes modNotesTx">
        <pc:chgData name="Kennel, Victoria L" userId="bea2ce9f-b304-4c50-9964-aaf48be1c684" providerId="ADAL" clId="{BB4FEF27-E068-4CBE-8732-8DEB0B32BF99}" dt="2022-11-22T18:15:35.292" v="11812"/>
        <pc:sldMkLst>
          <pc:docMk/>
          <pc:sldMk cId="432063875" sldId="290"/>
        </pc:sldMkLst>
      </pc:sldChg>
      <pc:sldChg chg="addSp delSp modSp new mod delCm modCm modNotes modNotesTx">
        <pc:chgData name="Kennel, Victoria L" userId="bea2ce9f-b304-4c50-9964-aaf48be1c684" providerId="ADAL" clId="{BB4FEF27-E068-4CBE-8732-8DEB0B32BF99}" dt="2022-11-22T18:10:41.650" v="11606"/>
        <pc:sldMkLst>
          <pc:docMk/>
          <pc:sldMk cId="2107142344" sldId="291"/>
        </pc:sldMkLst>
      </pc:sldChg>
      <pc:sldChg chg="del">
        <pc:chgData name="Kennel, Victoria L" userId="bea2ce9f-b304-4c50-9964-aaf48be1c684" providerId="ADAL" clId="{BB4FEF27-E068-4CBE-8732-8DEB0B32BF99}" dt="2022-11-18T21:25:54.127" v="129" actId="47"/>
        <pc:sldMkLst>
          <pc:docMk/>
          <pc:sldMk cId="2896342663" sldId="291"/>
        </pc:sldMkLst>
      </pc:sldChg>
      <pc:sldChg chg="del">
        <pc:chgData name="Kennel, Victoria L" userId="bea2ce9f-b304-4c50-9964-aaf48be1c684" providerId="ADAL" clId="{BB4FEF27-E068-4CBE-8732-8DEB0B32BF99}" dt="2022-11-18T21:25:58.848" v="131" actId="47"/>
        <pc:sldMkLst>
          <pc:docMk/>
          <pc:sldMk cId="1772835443" sldId="292"/>
        </pc:sldMkLst>
      </pc:sldChg>
      <pc:sldChg chg="addSp delSp modSp new mod modNotes modNotesTx">
        <pc:chgData name="Kennel, Victoria L" userId="bea2ce9f-b304-4c50-9964-aaf48be1c684" providerId="ADAL" clId="{BB4FEF27-E068-4CBE-8732-8DEB0B32BF99}" dt="2022-11-22T18:15:29.936" v="11810" actId="1036"/>
        <pc:sldMkLst>
          <pc:docMk/>
          <pc:sldMk cId="1886570789" sldId="292"/>
        </pc:sldMkLst>
      </pc:sldChg>
      <pc:sldChg chg="del">
        <pc:chgData name="Kennel, Victoria L" userId="bea2ce9f-b304-4c50-9964-aaf48be1c684" providerId="ADAL" clId="{BB4FEF27-E068-4CBE-8732-8DEB0B32BF99}" dt="2022-11-18T21:26:00.039" v="132" actId="47"/>
        <pc:sldMkLst>
          <pc:docMk/>
          <pc:sldMk cId="633074206" sldId="293"/>
        </pc:sldMkLst>
      </pc:sldChg>
      <pc:sldChg chg="modSp new del mod">
        <pc:chgData name="Kennel, Victoria L" userId="bea2ce9f-b304-4c50-9964-aaf48be1c684" providerId="ADAL" clId="{BB4FEF27-E068-4CBE-8732-8DEB0B32BF99}" dt="2022-11-20T21:39:08.158" v="3194" actId="47"/>
        <pc:sldMkLst>
          <pc:docMk/>
          <pc:sldMk cId="1916601549" sldId="293"/>
        </pc:sldMkLst>
      </pc:sldChg>
      <pc:sldChg chg="addSp delSp modSp new mod delCm modCm modNotes modNotesTx">
        <pc:chgData name="Kennel, Victoria L" userId="bea2ce9f-b304-4c50-9964-aaf48be1c684" providerId="ADAL" clId="{BB4FEF27-E068-4CBE-8732-8DEB0B32BF99}" dt="2022-11-22T18:10:41.650" v="11606"/>
        <pc:sldMkLst>
          <pc:docMk/>
          <pc:sldMk cId="632011456" sldId="294"/>
        </pc:sldMkLst>
      </pc:sldChg>
    </pc:docChg>
  </pc:docChgLst>
  <pc:docChgLst>
    <pc:chgData name="Kennel, Victoria L" userId="bea2ce9f-b304-4c50-9964-aaf48be1c684" providerId="ADAL" clId="{CBB2F461-1394-4A07-9677-AB5A591E0834}"/>
    <pc:docChg chg="">
      <pc:chgData name="Kennel, Victoria L" userId="bea2ce9f-b304-4c50-9964-aaf48be1c684" providerId="ADAL" clId="{CBB2F461-1394-4A07-9677-AB5A591E0834}" dt="2023-01-12T19:19:08.593" v="3"/>
      <pc:docMkLst>
        <pc:docMk/>
      </pc:docMkLst>
      <pc:sldChg chg="delCm">
        <pc:chgData name="Kennel, Victoria L" userId="bea2ce9f-b304-4c50-9964-aaf48be1c684" providerId="ADAL" clId="{CBB2F461-1394-4A07-9677-AB5A591E0834}" dt="2023-01-12T19:19:08.593" v="3"/>
        <pc:sldMkLst>
          <pc:docMk/>
          <pc:sldMk cId="605142155" sldId="267"/>
        </pc:sldMkLst>
      </pc:sldChg>
      <pc:sldChg chg="delCm">
        <pc:chgData name="Kennel, Victoria L" userId="bea2ce9f-b304-4c50-9964-aaf48be1c684" providerId="ADAL" clId="{CBB2F461-1394-4A07-9677-AB5A591E0834}" dt="2023-01-12T19:18:51.843" v="1"/>
        <pc:sldMkLst>
          <pc:docMk/>
          <pc:sldMk cId="485491672" sldId="301"/>
        </pc:sldMkLst>
      </pc:sldChg>
      <pc:sldChg chg="delCm">
        <pc:chgData name="Kennel, Victoria L" userId="bea2ce9f-b304-4c50-9964-aaf48be1c684" providerId="ADAL" clId="{CBB2F461-1394-4A07-9677-AB5A591E0834}" dt="2023-01-12T19:18:58.022" v="2"/>
        <pc:sldMkLst>
          <pc:docMk/>
          <pc:sldMk cId="676000639" sldId="302"/>
        </pc:sldMkLst>
      </pc:sldChg>
    </pc:docChg>
  </pc:docChgLst>
  <pc:docChgLst>
    <pc:chgData name="Kennel, Victoria L" userId="bea2ce9f-b304-4c50-9964-aaf48be1c684" providerId="ADAL" clId="{5EE3595C-C64E-4E27-975B-408A8DC838BF}"/>
    <pc:docChg chg="undo redo custSel addSld delSld modSld">
      <pc:chgData name="Kennel, Victoria L" userId="bea2ce9f-b304-4c50-9964-aaf48be1c684" providerId="ADAL" clId="{5EE3595C-C64E-4E27-975B-408A8DC838BF}" dt="2023-01-12T19:14:32.473" v="13191" actId="20577"/>
      <pc:docMkLst>
        <pc:docMk/>
      </pc:docMkLst>
      <pc:sldChg chg="modSp mod">
        <pc:chgData name="Kennel, Victoria L" userId="bea2ce9f-b304-4c50-9964-aaf48be1c684" providerId="ADAL" clId="{5EE3595C-C64E-4E27-975B-408A8DC838BF}" dt="2023-01-08T22:10:54.227" v="27" actId="20577"/>
        <pc:sldMkLst>
          <pc:docMk/>
          <pc:sldMk cId="1807328336" sldId="262"/>
        </pc:sldMkLst>
      </pc:sldChg>
      <pc:sldChg chg="addSp delSp modSp mod modClrScheme chgLayout modNotesTx">
        <pc:chgData name="Kennel, Victoria L" userId="bea2ce9f-b304-4c50-9964-aaf48be1c684" providerId="ADAL" clId="{5EE3595C-C64E-4E27-975B-408A8DC838BF}" dt="2023-01-12T18:06:39.648" v="8442" actId="20577"/>
        <pc:sldMkLst>
          <pc:docMk/>
          <pc:sldMk cId="804157989" sldId="264"/>
        </pc:sldMkLst>
      </pc:sldChg>
      <pc:sldChg chg="addSp modSp mod modNotesTx">
        <pc:chgData name="Kennel, Victoria L" userId="bea2ce9f-b304-4c50-9964-aaf48be1c684" providerId="ADAL" clId="{5EE3595C-C64E-4E27-975B-408A8DC838BF}" dt="2023-01-12T19:00:57.968" v="12073" actId="27636"/>
        <pc:sldMkLst>
          <pc:docMk/>
          <pc:sldMk cId="605142155" sldId="267"/>
        </pc:sldMkLst>
      </pc:sldChg>
      <pc:sldChg chg="addSp delSp modSp mod modNotesTx">
        <pc:chgData name="Kennel, Victoria L" userId="bea2ce9f-b304-4c50-9964-aaf48be1c684" providerId="ADAL" clId="{5EE3595C-C64E-4E27-975B-408A8DC838BF}" dt="2023-01-12T19:13:53.922" v="12997" actId="1038"/>
        <pc:sldMkLst>
          <pc:docMk/>
          <pc:sldMk cId="1086913951" sldId="268"/>
        </pc:sldMkLst>
      </pc:sldChg>
      <pc:sldChg chg="addSp modSp mod modClrScheme chgLayout modNotesTx">
        <pc:chgData name="Kennel, Victoria L" userId="bea2ce9f-b304-4c50-9964-aaf48be1c684" providerId="ADAL" clId="{5EE3595C-C64E-4E27-975B-408A8DC838BF}" dt="2023-01-08T23:09:59.336" v="1285" actId="255"/>
        <pc:sldMkLst>
          <pc:docMk/>
          <pc:sldMk cId="3587447677" sldId="276"/>
        </pc:sldMkLst>
      </pc:sldChg>
      <pc:sldChg chg="modSp mod modNotesTx">
        <pc:chgData name="Kennel, Victoria L" userId="bea2ce9f-b304-4c50-9964-aaf48be1c684" providerId="ADAL" clId="{5EE3595C-C64E-4E27-975B-408A8DC838BF}" dt="2023-01-12T18:03:23.016" v="8225" actId="20577"/>
        <pc:sldMkLst>
          <pc:docMk/>
          <pc:sldMk cId="2378383900" sldId="283"/>
        </pc:sldMkLst>
      </pc:sldChg>
      <pc:sldChg chg="modSp mod modNotesTx">
        <pc:chgData name="Kennel, Victoria L" userId="bea2ce9f-b304-4c50-9964-aaf48be1c684" providerId="ADAL" clId="{5EE3595C-C64E-4E27-975B-408A8DC838BF}" dt="2023-01-12T19:14:32.473" v="13191" actId="20577"/>
        <pc:sldMkLst>
          <pc:docMk/>
          <pc:sldMk cId="3257386041" sldId="284"/>
        </pc:sldMkLst>
      </pc:sldChg>
      <pc:sldChg chg="del">
        <pc:chgData name="Kennel, Victoria L" userId="bea2ce9f-b304-4c50-9964-aaf48be1c684" providerId="ADAL" clId="{5EE3595C-C64E-4E27-975B-408A8DC838BF}" dt="2023-01-08T22:32:54.184" v="644" actId="47"/>
        <pc:sldMkLst>
          <pc:docMk/>
          <pc:sldMk cId="626744175" sldId="288"/>
        </pc:sldMkLst>
      </pc:sldChg>
      <pc:sldChg chg="addSp delSp modSp mod modNotesTx">
        <pc:chgData name="Kennel, Victoria L" userId="bea2ce9f-b304-4c50-9964-aaf48be1c684" providerId="ADAL" clId="{5EE3595C-C64E-4E27-975B-408A8DC838BF}" dt="2023-01-12T18:03:54.695" v="8366" actId="20577"/>
        <pc:sldMkLst>
          <pc:docMk/>
          <pc:sldMk cId="432063875" sldId="290"/>
        </pc:sldMkLst>
      </pc:sldChg>
      <pc:sldChg chg="del">
        <pc:chgData name="Kennel, Victoria L" userId="bea2ce9f-b304-4c50-9964-aaf48be1c684" providerId="ADAL" clId="{5EE3595C-C64E-4E27-975B-408A8DC838BF}" dt="2023-01-08T22:32:56.052" v="645" actId="47"/>
        <pc:sldMkLst>
          <pc:docMk/>
          <pc:sldMk cId="2107142344" sldId="291"/>
        </pc:sldMkLst>
      </pc:sldChg>
      <pc:sldChg chg="del">
        <pc:chgData name="Kennel, Victoria L" userId="bea2ce9f-b304-4c50-9964-aaf48be1c684" providerId="ADAL" clId="{5EE3595C-C64E-4E27-975B-408A8DC838BF}" dt="2023-01-08T22:32:57.762" v="646" actId="47"/>
        <pc:sldMkLst>
          <pc:docMk/>
          <pc:sldMk cId="1886570789" sldId="292"/>
        </pc:sldMkLst>
      </pc:sldChg>
      <pc:sldChg chg="del">
        <pc:chgData name="Kennel, Victoria L" userId="bea2ce9f-b304-4c50-9964-aaf48be1c684" providerId="ADAL" clId="{5EE3595C-C64E-4E27-975B-408A8DC838BF}" dt="2023-01-08T22:32:59.140" v="647" actId="47"/>
        <pc:sldMkLst>
          <pc:docMk/>
          <pc:sldMk cId="632011456" sldId="294"/>
        </pc:sldMkLst>
      </pc:sldChg>
      <pc:sldChg chg="addSp delSp modSp add mod modNotesTx">
        <pc:chgData name="Kennel, Victoria L" userId="bea2ce9f-b304-4c50-9964-aaf48be1c684" providerId="ADAL" clId="{5EE3595C-C64E-4E27-975B-408A8DC838BF}" dt="2023-01-08T22:34:34.163" v="651" actId="22"/>
        <pc:sldMkLst>
          <pc:docMk/>
          <pc:sldMk cId="1430033104" sldId="295"/>
        </pc:sldMkLst>
      </pc:sldChg>
      <pc:sldChg chg="addSp modSp mod modNotesTx">
        <pc:chgData name="Kennel, Victoria L" userId="bea2ce9f-b304-4c50-9964-aaf48be1c684" providerId="ADAL" clId="{5EE3595C-C64E-4E27-975B-408A8DC838BF}" dt="2023-01-12T19:06:17.856" v="12312" actId="20577"/>
        <pc:sldMkLst>
          <pc:docMk/>
          <pc:sldMk cId="1749239748" sldId="296"/>
        </pc:sldMkLst>
      </pc:sldChg>
      <pc:sldChg chg="addSp modSp mod modNotesTx">
        <pc:chgData name="Kennel, Victoria L" userId="bea2ce9f-b304-4c50-9964-aaf48be1c684" providerId="ADAL" clId="{5EE3595C-C64E-4E27-975B-408A8DC838BF}" dt="2023-01-12T19:06:41.498" v="12391" actId="20577"/>
        <pc:sldMkLst>
          <pc:docMk/>
          <pc:sldMk cId="1184639201" sldId="297"/>
        </pc:sldMkLst>
      </pc:sldChg>
      <pc:sldChg chg="addSp modSp mod modNotesTx">
        <pc:chgData name="Kennel, Victoria L" userId="bea2ce9f-b304-4c50-9964-aaf48be1c684" providerId="ADAL" clId="{5EE3595C-C64E-4E27-975B-408A8DC838BF}" dt="2023-01-12T19:09:33.456" v="12451" actId="20577"/>
        <pc:sldMkLst>
          <pc:docMk/>
          <pc:sldMk cId="372440152" sldId="298"/>
        </pc:sldMkLst>
      </pc:sldChg>
      <pc:sldChg chg="modSp mod modNotesTx">
        <pc:chgData name="Kennel, Victoria L" userId="bea2ce9f-b304-4c50-9964-aaf48be1c684" providerId="ADAL" clId="{5EE3595C-C64E-4E27-975B-408A8DC838BF}" dt="2023-01-12T18:30:52.190" v="8964" actId="313"/>
        <pc:sldMkLst>
          <pc:docMk/>
          <pc:sldMk cId="1248667097" sldId="299"/>
        </pc:sldMkLst>
      </pc:sldChg>
      <pc:sldChg chg="addSp delSp modSp new mod modNotesTx">
        <pc:chgData name="Kennel, Victoria L" userId="bea2ce9f-b304-4c50-9964-aaf48be1c684" providerId="ADAL" clId="{5EE3595C-C64E-4E27-975B-408A8DC838BF}" dt="2023-01-12T19:12:59.111" v="12907" actId="20577"/>
        <pc:sldMkLst>
          <pc:docMk/>
          <pc:sldMk cId="3571568796" sldId="300"/>
        </pc:sldMkLst>
      </pc:sldChg>
      <pc:sldChg chg="addSp delSp modSp add mod modClrScheme modCm chgLayout modNotesTx">
        <pc:chgData name="Kennel, Victoria L" userId="bea2ce9f-b304-4c50-9964-aaf48be1c684" providerId="ADAL" clId="{5EE3595C-C64E-4E27-975B-408A8DC838BF}" dt="2023-01-12T18:54:11.815" v="11315" actId="20577"/>
        <pc:sldMkLst>
          <pc:docMk/>
          <pc:sldMk cId="485491672" sldId="301"/>
        </pc:sldMkLst>
      </pc:sldChg>
      <pc:sldChg chg="addSp delSp modSp add mod modCm modNotesTx">
        <pc:chgData name="Kennel, Victoria L" userId="bea2ce9f-b304-4c50-9964-aaf48be1c684" providerId="ADAL" clId="{5EE3595C-C64E-4E27-975B-408A8DC838BF}" dt="2023-01-12T18:54:05.382" v="11305" actId="20577"/>
        <pc:sldMkLst>
          <pc:docMk/>
          <pc:sldMk cId="676000639" sldId="302"/>
        </pc:sldMkLst>
      </pc:sldChg>
      <pc:sldChg chg="addSp delSp modSp new mod modNotesTx">
        <pc:chgData name="Kennel, Victoria L" userId="bea2ce9f-b304-4c50-9964-aaf48be1c684" providerId="ADAL" clId="{5EE3595C-C64E-4E27-975B-408A8DC838BF}" dt="2023-01-12T18:20:49.038" v="8959" actId="20577"/>
        <pc:sldMkLst>
          <pc:docMk/>
          <pc:sldMk cId="1310421076" sldId="303"/>
        </pc:sldMkLst>
      </pc:sldChg>
      <pc:sldChg chg="modSp new mod">
        <pc:chgData name="Kennel, Victoria L" userId="bea2ce9f-b304-4c50-9964-aaf48be1c684" providerId="ADAL" clId="{5EE3595C-C64E-4E27-975B-408A8DC838BF}" dt="2023-01-09T15:35:01.387" v="7082" actId="14100"/>
        <pc:sldMkLst>
          <pc:docMk/>
          <pc:sldMk cId="3421074970" sldId="304"/>
        </pc:sldMkLst>
      </pc:sldChg>
      <pc:sldChg chg="addSp delSp modSp add mod modNotesTx">
        <pc:chgData name="Kennel, Victoria L" userId="bea2ce9f-b304-4c50-9964-aaf48be1c684" providerId="ADAL" clId="{5EE3595C-C64E-4E27-975B-408A8DC838BF}" dt="2023-01-12T18:49:56.287" v="11238" actId="20577"/>
        <pc:sldMkLst>
          <pc:docMk/>
          <pc:sldMk cId="2827018138" sldId="305"/>
        </pc:sldMkLst>
      </pc:sldChg>
    </pc:docChg>
  </pc:docChgLst>
  <pc:docChgLst>
    <pc:chgData name="Venema, Dawn M" userId="28b6903d-8dea-4f38-bc97-b2d47c5cf574" providerId="ADAL" clId="{FF19B34C-5EEB-4895-A228-325768D2F807}"/>
    <pc:docChg chg="custSel modSld">
      <pc:chgData name="Venema, Dawn M" userId="28b6903d-8dea-4f38-bc97-b2d47c5cf574" providerId="ADAL" clId="{FF19B34C-5EEB-4895-A228-325768D2F807}" dt="2023-01-12T04:19:55.767" v="6066" actId="20577"/>
      <pc:docMkLst>
        <pc:docMk/>
      </pc:docMkLst>
      <pc:sldChg chg="modSp mod addCm modCm">
        <pc:chgData name="Venema, Dawn M" userId="28b6903d-8dea-4f38-bc97-b2d47c5cf574" providerId="ADAL" clId="{FF19B34C-5EEB-4895-A228-325768D2F807}" dt="2023-01-12T04:18:10.921" v="6045" actId="20577"/>
        <pc:sldMkLst>
          <pc:docMk/>
          <pc:sldMk cId="605142155" sldId="267"/>
        </pc:sldMkLst>
      </pc:sldChg>
      <pc:sldChg chg="modSp mod">
        <pc:chgData name="Venema, Dawn M" userId="28b6903d-8dea-4f38-bc97-b2d47c5cf574" providerId="ADAL" clId="{FF19B34C-5EEB-4895-A228-325768D2F807}" dt="2023-01-12T03:50:43.589" v="2734" actId="20577"/>
        <pc:sldMkLst>
          <pc:docMk/>
          <pc:sldMk cId="1749239748" sldId="296"/>
        </pc:sldMkLst>
      </pc:sldChg>
      <pc:sldChg chg="modSp mod">
        <pc:chgData name="Venema, Dawn M" userId="28b6903d-8dea-4f38-bc97-b2d47c5cf574" providerId="ADAL" clId="{FF19B34C-5EEB-4895-A228-325768D2F807}" dt="2023-01-12T04:05:11.630" v="5118" actId="20577"/>
        <pc:sldMkLst>
          <pc:docMk/>
          <pc:sldMk cId="1184639201" sldId="297"/>
        </pc:sldMkLst>
      </pc:sldChg>
      <pc:sldChg chg="modSp mod">
        <pc:chgData name="Venema, Dawn M" userId="28b6903d-8dea-4f38-bc97-b2d47c5cf574" providerId="ADAL" clId="{FF19B34C-5EEB-4895-A228-325768D2F807}" dt="2023-01-12T04:16:04.862" v="6031" actId="20577"/>
        <pc:sldMkLst>
          <pc:docMk/>
          <pc:sldMk cId="372440152" sldId="298"/>
        </pc:sldMkLst>
      </pc:sldChg>
      <pc:sldChg chg="addSp delSp modSp mod">
        <pc:chgData name="Venema, Dawn M" userId="28b6903d-8dea-4f38-bc97-b2d47c5cf574" providerId="ADAL" clId="{FF19B34C-5EEB-4895-A228-325768D2F807}" dt="2023-01-12T04:19:55.767" v="6066" actId="20577"/>
        <pc:sldMkLst>
          <pc:docMk/>
          <pc:sldMk cId="3571568796" sldId="300"/>
        </pc:sldMkLst>
      </pc:sldChg>
      <pc:sldChg chg="modSp mod addCm modCm">
        <pc:chgData name="Venema, Dawn M" userId="28b6903d-8dea-4f38-bc97-b2d47c5cf574" providerId="ADAL" clId="{FF19B34C-5EEB-4895-A228-325768D2F807}" dt="2023-01-12T03:40:23.122" v="1250"/>
        <pc:sldMkLst>
          <pc:docMk/>
          <pc:sldMk cId="485491672" sldId="301"/>
        </pc:sldMkLst>
      </pc:sldChg>
      <pc:sldChg chg="modSp mod addCm modCm">
        <pc:chgData name="Venema, Dawn M" userId="28b6903d-8dea-4f38-bc97-b2d47c5cf574" providerId="ADAL" clId="{FF19B34C-5EEB-4895-A228-325768D2F807}" dt="2023-01-12T03:37:12.899" v="1208"/>
        <pc:sldMkLst>
          <pc:docMk/>
          <pc:sldMk cId="676000639" sldId="302"/>
        </pc:sldMkLst>
      </pc:sldChg>
    </pc:docChg>
  </pc:docChgLst>
  <pc:docChgLst>
    <pc:chgData name="Kennel, Victoria L" userId="bea2ce9f-b304-4c50-9964-aaf48be1c684" providerId="ADAL" clId="{3B1100D8-B930-4541-8C53-310E736970E7}"/>
    <pc:docChg chg="modSld">
      <pc:chgData name="Kennel, Victoria L" userId="bea2ce9f-b304-4c50-9964-aaf48be1c684" providerId="ADAL" clId="{3B1100D8-B930-4541-8C53-310E736970E7}" dt="2025-08-19T19:20:40.957" v="13" actId="20577"/>
      <pc:docMkLst>
        <pc:docMk/>
      </pc:docMkLst>
      <pc:sldChg chg="modNotesTx">
        <pc:chgData name="Kennel, Victoria L" userId="bea2ce9f-b304-4c50-9964-aaf48be1c684" providerId="ADAL" clId="{3B1100D8-B930-4541-8C53-310E736970E7}" dt="2025-08-19T19:19:58.965" v="0" actId="20577"/>
        <pc:sldMkLst>
          <pc:docMk/>
          <pc:sldMk cId="1807328336" sldId="262"/>
        </pc:sldMkLst>
      </pc:sldChg>
      <pc:sldChg chg="modNotesTx">
        <pc:chgData name="Kennel, Victoria L" userId="bea2ce9f-b304-4c50-9964-aaf48be1c684" providerId="ADAL" clId="{3B1100D8-B930-4541-8C53-310E736970E7}" dt="2025-08-19T19:20:15.728" v="5" actId="20577"/>
        <pc:sldMkLst>
          <pc:docMk/>
          <pc:sldMk cId="605142155" sldId="267"/>
        </pc:sldMkLst>
      </pc:sldChg>
      <pc:sldChg chg="modNotesTx">
        <pc:chgData name="Kennel, Victoria L" userId="bea2ce9f-b304-4c50-9964-aaf48be1c684" providerId="ADAL" clId="{3B1100D8-B930-4541-8C53-310E736970E7}" dt="2025-08-19T19:20:34.915" v="11" actId="20577"/>
        <pc:sldMkLst>
          <pc:docMk/>
          <pc:sldMk cId="1086913951" sldId="268"/>
        </pc:sldMkLst>
      </pc:sldChg>
      <pc:sldChg chg="modNotesTx">
        <pc:chgData name="Kennel, Victoria L" userId="bea2ce9f-b304-4c50-9964-aaf48be1c684" providerId="ADAL" clId="{3B1100D8-B930-4541-8C53-310E736970E7}" dt="2025-08-19T19:20:19.649" v="6" actId="20577"/>
        <pc:sldMkLst>
          <pc:docMk/>
          <pc:sldMk cId="3587447677" sldId="276"/>
        </pc:sldMkLst>
      </pc:sldChg>
      <pc:sldChg chg="modNotesTx">
        <pc:chgData name="Kennel, Victoria L" userId="bea2ce9f-b304-4c50-9964-aaf48be1c684" providerId="ADAL" clId="{3B1100D8-B930-4541-8C53-310E736970E7}" dt="2025-08-19T19:20:08.855" v="3" actId="20577"/>
        <pc:sldMkLst>
          <pc:docMk/>
          <pc:sldMk cId="2378383900" sldId="283"/>
        </pc:sldMkLst>
      </pc:sldChg>
      <pc:sldChg chg="modNotesTx">
        <pc:chgData name="Kennel, Victoria L" userId="bea2ce9f-b304-4c50-9964-aaf48be1c684" providerId="ADAL" clId="{3B1100D8-B930-4541-8C53-310E736970E7}" dt="2025-08-19T19:20:37.053" v="12" actId="20577"/>
        <pc:sldMkLst>
          <pc:docMk/>
          <pc:sldMk cId="3257386041" sldId="284"/>
        </pc:sldMkLst>
      </pc:sldChg>
      <pc:sldChg chg="modNotesTx">
        <pc:chgData name="Kennel, Victoria L" userId="bea2ce9f-b304-4c50-9964-aaf48be1c684" providerId="ADAL" clId="{3B1100D8-B930-4541-8C53-310E736970E7}" dt="2025-08-19T19:20:22.029" v="7" actId="20577"/>
        <pc:sldMkLst>
          <pc:docMk/>
          <pc:sldMk cId="1749239748" sldId="296"/>
        </pc:sldMkLst>
      </pc:sldChg>
      <pc:sldChg chg="modNotesTx">
        <pc:chgData name="Kennel, Victoria L" userId="bea2ce9f-b304-4c50-9964-aaf48be1c684" providerId="ADAL" clId="{3B1100D8-B930-4541-8C53-310E736970E7}" dt="2025-08-19T19:20:24.672" v="8" actId="20577"/>
        <pc:sldMkLst>
          <pc:docMk/>
          <pc:sldMk cId="1184639201" sldId="297"/>
        </pc:sldMkLst>
      </pc:sldChg>
      <pc:sldChg chg="modNotesTx">
        <pc:chgData name="Kennel, Victoria L" userId="bea2ce9f-b304-4c50-9964-aaf48be1c684" providerId="ADAL" clId="{3B1100D8-B930-4541-8C53-310E736970E7}" dt="2025-08-19T19:20:28.855" v="9" actId="20577"/>
        <pc:sldMkLst>
          <pc:docMk/>
          <pc:sldMk cId="372440152" sldId="298"/>
        </pc:sldMkLst>
      </pc:sldChg>
      <pc:sldChg chg="modNotesTx">
        <pc:chgData name="Kennel, Victoria L" userId="bea2ce9f-b304-4c50-9964-aaf48be1c684" providerId="ADAL" clId="{3B1100D8-B930-4541-8C53-310E736970E7}" dt="2025-08-19T19:20:31.404" v="10" actId="20577"/>
        <pc:sldMkLst>
          <pc:docMk/>
          <pc:sldMk cId="3571568796" sldId="300"/>
        </pc:sldMkLst>
      </pc:sldChg>
      <pc:sldChg chg="modNotesTx">
        <pc:chgData name="Kennel, Victoria L" userId="bea2ce9f-b304-4c50-9964-aaf48be1c684" providerId="ADAL" clId="{3B1100D8-B930-4541-8C53-310E736970E7}" dt="2025-08-19T19:20:40.957" v="13" actId="20577"/>
        <pc:sldMkLst>
          <pc:docMk/>
          <pc:sldMk cId="3421074970" sldId="304"/>
        </pc:sldMkLst>
      </pc:sldChg>
      <pc:sldChg chg="modNotesTx">
        <pc:chgData name="Kennel, Victoria L" userId="bea2ce9f-b304-4c50-9964-aaf48be1c684" providerId="ADAL" clId="{3B1100D8-B930-4541-8C53-310E736970E7}" dt="2025-08-19T19:20:05.946" v="2" actId="20577"/>
        <pc:sldMkLst>
          <pc:docMk/>
          <pc:sldMk cId="710618563" sldId="1041"/>
        </pc:sldMkLst>
      </pc:sldChg>
      <pc:sldChg chg="modNotesTx">
        <pc:chgData name="Kennel, Victoria L" userId="bea2ce9f-b304-4c50-9964-aaf48be1c684" providerId="ADAL" clId="{3B1100D8-B930-4541-8C53-310E736970E7}" dt="2025-08-19T19:20:01.974" v="1" actId="20577"/>
        <pc:sldMkLst>
          <pc:docMk/>
          <pc:sldMk cId="3349919844" sldId="1051"/>
        </pc:sldMkLst>
      </pc:sldChg>
      <pc:sldChg chg="modNotesTx">
        <pc:chgData name="Kennel, Victoria L" userId="bea2ce9f-b304-4c50-9964-aaf48be1c684" providerId="ADAL" clId="{3B1100D8-B930-4541-8C53-310E736970E7}" dt="2025-08-19T19:20:12.682" v="4" actId="20577"/>
        <pc:sldMkLst>
          <pc:docMk/>
          <pc:sldMk cId="311712018" sldId="1052"/>
        </pc:sldMkLst>
      </pc:sldChg>
    </pc:docChg>
  </pc:docChgLst>
  <pc:docChgLst>
    <pc:chgData name="Venema, Dawn M" userId="28b6903d-8dea-4f38-bc97-b2d47c5cf574" providerId="ADAL" clId="{F4BA3C6C-41DB-4BB8-8D72-9B5174317C42}"/>
    <pc:docChg chg="modSld">
      <pc:chgData name="Venema, Dawn M" userId="28b6903d-8dea-4f38-bc97-b2d47c5cf574" providerId="ADAL" clId="{F4BA3C6C-41DB-4BB8-8D72-9B5174317C42}" dt="2025-01-12T22:34:26.937" v="31"/>
      <pc:docMkLst>
        <pc:docMk/>
      </pc:docMkLst>
      <pc:sldChg chg="modSp mod modCm">
        <pc:chgData name="Venema, Dawn M" userId="28b6903d-8dea-4f38-bc97-b2d47c5cf574" providerId="ADAL" clId="{F4BA3C6C-41DB-4BB8-8D72-9B5174317C42}" dt="2025-01-12T22:19:34.369" v="30"/>
        <pc:sldMkLst>
          <pc:docMk/>
          <pc:sldMk cId="605142155" sldId="267"/>
        </pc:sldMkLst>
        <pc:extLst>
          <p:ext xmlns:p="http://schemas.openxmlformats.org/presentationml/2006/main" uri="{D6D511B9-2390-475A-947B-AFAB55BFBCF1}">
            <pc226:cmChg xmlns:pc226="http://schemas.microsoft.com/office/powerpoint/2022/06/main/command" chg="">
              <pc226:chgData name="Venema, Dawn M" userId="28b6903d-8dea-4f38-bc97-b2d47c5cf574" providerId="ADAL" clId="{F4BA3C6C-41DB-4BB8-8D72-9B5174317C42}" dt="2025-01-12T22:19:34.369" v="30"/>
              <pc2:cmMkLst xmlns:pc2="http://schemas.microsoft.com/office/powerpoint/2019/9/main/command">
                <pc:docMk/>
                <pc:sldMk cId="605142155" sldId="267"/>
                <pc2:cmMk id="{47793DAE-1FAA-4612-A1A0-B0060F6E3DD7}"/>
              </pc2:cmMkLst>
              <pc226:cmRplyChg chg="add">
                <pc226:chgData name="Venema, Dawn M" userId="28b6903d-8dea-4f38-bc97-b2d47c5cf574" providerId="ADAL" clId="{F4BA3C6C-41DB-4BB8-8D72-9B5174317C42}" dt="2025-01-12T22:19:34.369" v="30"/>
                <pc2:cmRplyMkLst xmlns:pc2="http://schemas.microsoft.com/office/powerpoint/2019/9/main/command">
                  <pc:docMk/>
                  <pc:sldMk cId="605142155" sldId="267"/>
                  <pc2:cmMk id="{47793DAE-1FAA-4612-A1A0-B0060F6E3DD7}"/>
                  <pc2:cmRplyMk id="{454A4559-5AC2-4BF1-9A86-8CCF270FC061}"/>
                </pc2:cmRplyMkLst>
              </pc226:cmRplyChg>
            </pc226:cmChg>
          </p:ext>
        </pc:extLst>
      </pc:sldChg>
      <pc:sldChg chg="modSp mod">
        <pc:chgData name="Venema, Dawn M" userId="28b6903d-8dea-4f38-bc97-b2d47c5cf574" providerId="ADAL" clId="{F4BA3C6C-41DB-4BB8-8D72-9B5174317C42}" dt="2025-01-12T22:11:34.985" v="26" actId="20577"/>
        <pc:sldMkLst>
          <pc:docMk/>
          <pc:sldMk cId="1749239748" sldId="296"/>
        </pc:sldMkLst>
      </pc:sldChg>
      <pc:sldChg chg="modSp mod addCm modCm">
        <pc:chgData name="Venema, Dawn M" userId="28b6903d-8dea-4f38-bc97-b2d47c5cf574" providerId="ADAL" clId="{F4BA3C6C-41DB-4BB8-8D72-9B5174317C42}" dt="2025-01-12T22:34:26.937" v="31"/>
        <pc:sldMkLst>
          <pc:docMk/>
          <pc:sldMk cId="1184639201" sldId="297"/>
        </pc:sldMkLst>
        <pc:extLst>
          <p:ext xmlns:p="http://schemas.openxmlformats.org/presentationml/2006/main" uri="{D6D511B9-2390-475A-947B-AFAB55BFBCF1}">
            <pc226:cmChg xmlns:pc226="http://schemas.microsoft.com/office/powerpoint/2022/06/main/command" chg="add">
              <pc226:chgData name="Venema, Dawn M" userId="28b6903d-8dea-4f38-bc97-b2d47c5cf574" providerId="ADAL" clId="{F4BA3C6C-41DB-4BB8-8D72-9B5174317C42}" dt="2025-01-12T22:34:26.937" v="31"/>
              <pc2:cmMkLst xmlns:pc2="http://schemas.microsoft.com/office/powerpoint/2019/9/main/command">
                <pc:docMk/>
                <pc:sldMk cId="1184639201" sldId="297"/>
                <pc2:cmMk id="{7F1495DB-A82E-4D83-AD7C-96A06DB30ECA}"/>
              </pc2:cmMkLst>
              <pc226:cmRplyChg chg="add">
                <pc226:chgData name="Venema, Dawn M" userId="28b6903d-8dea-4f38-bc97-b2d47c5cf574" providerId="ADAL" clId="{F4BA3C6C-41DB-4BB8-8D72-9B5174317C42}" dt="2025-01-12T22:34:26.937" v="31"/>
                <pc2:cmRplyMkLst xmlns:pc2="http://schemas.microsoft.com/office/powerpoint/2019/9/main/command">
                  <pc:docMk/>
                  <pc:sldMk cId="1184639201" sldId="297"/>
                  <pc2:cmMk id="{7F1495DB-A82E-4D83-AD7C-96A06DB30ECA}"/>
                  <pc2:cmRplyMk id="{33624D0D-E175-4770-B9B3-329C2215CFF8}"/>
                </pc2:cmRplyMkLst>
              </pc226:cmRplyChg>
              <pc226:cmRplyChg chg="add">
                <pc226:chgData name="Venema, Dawn M" userId="28b6903d-8dea-4f38-bc97-b2d47c5cf574" providerId="ADAL" clId="{F4BA3C6C-41DB-4BB8-8D72-9B5174317C42}" dt="2025-01-12T22:18:53.750" v="29"/>
                <pc2:cmRplyMkLst xmlns:pc2="http://schemas.microsoft.com/office/powerpoint/2019/9/main/command">
                  <pc:docMk/>
                  <pc:sldMk cId="1184639201" sldId="297"/>
                  <pc2:cmMk id="{7F1495DB-A82E-4D83-AD7C-96A06DB30ECA}"/>
                  <pc2:cmRplyMk id="{24D00D17-F6FC-4911-8EAF-5EE5BE4A17E9}"/>
                </pc2:cmRplyMkLst>
              </pc226:cmRplyChg>
            </pc226:cmChg>
          </p:ext>
        </pc:extLst>
      </pc:sldChg>
    </pc:docChg>
  </pc:docChgLst>
  <pc:docChgLst>
    <pc:chgData name="Kennel, Victoria L" userId="bea2ce9f-b304-4c50-9964-aaf48be1c684" providerId="ADAL" clId="{AAB53694-FAEC-4654-AD63-F771AAB576FD}"/>
    <pc:docChg chg="undo redo custSel addSld delSld modSld sldOrd modNotesMaster">
      <pc:chgData name="Kennel, Victoria L" userId="bea2ce9f-b304-4c50-9964-aaf48be1c684" providerId="ADAL" clId="{AAB53694-FAEC-4654-AD63-F771AAB576FD}" dt="2022-11-18T18:50:12.868" v="12347" actId="404"/>
      <pc:docMkLst>
        <pc:docMk/>
      </pc:docMkLst>
      <pc:sldChg chg="modSp mod modNotesTx">
        <pc:chgData name="Kennel, Victoria L" userId="bea2ce9f-b304-4c50-9964-aaf48be1c684" providerId="ADAL" clId="{AAB53694-FAEC-4654-AD63-F771AAB576FD}" dt="2022-11-18T17:53:27.523" v="5699" actId="6549"/>
        <pc:sldMkLst>
          <pc:docMk/>
          <pc:sldMk cId="1807328336" sldId="262"/>
        </pc:sldMkLst>
      </pc:sldChg>
      <pc:sldChg chg="del">
        <pc:chgData name="Kennel, Victoria L" userId="bea2ce9f-b304-4c50-9964-aaf48be1c684" providerId="ADAL" clId="{AAB53694-FAEC-4654-AD63-F771AAB576FD}" dt="2022-11-02T16:42:47.819" v="13" actId="47"/>
        <pc:sldMkLst>
          <pc:docMk/>
          <pc:sldMk cId="2317989969" sldId="271"/>
        </pc:sldMkLst>
      </pc:sldChg>
      <pc:sldChg chg="del">
        <pc:chgData name="Kennel, Victoria L" userId="bea2ce9f-b304-4c50-9964-aaf48be1c684" providerId="ADAL" clId="{AAB53694-FAEC-4654-AD63-F771AAB576FD}" dt="2022-11-02T16:43:10.095" v="63" actId="47"/>
        <pc:sldMkLst>
          <pc:docMk/>
          <pc:sldMk cId="2043133337" sldId="273"/>
        </pc:sldMkLst>
      </pc:sldChg>
      <pc:sldChg chg="del">
        <pc:chgData name="Kennel, Victoria L" userId="bea2ce9f-b304-4c50-9964-aaf48be1c684" providerId="ADAL" clId="{AAB53694-FAEC-4654-AD63-F771AAB576FD}" dt="2022-11-02T16:42:51.163" v="16" actId="47"/>
        <pc:sldMkLst>
          <pc:docMk/>
          <pc:sldMk cId="2854440501" sldId="280"/>
        </pc:sldMkLst>
      </pc:sldChg>
      <pc:sldChg chg="del">
        <pc:chgData name="Kennel, Victoria L" userId="bea2ce9f-b304-4c50-9964-aaf48be1c684" providerId="ADAL" clId="{AAB53694-FAEC-4654-AD63-F771AAB576FD}" dt="2022-11-02T16:42:53.284" v="18" actId="47"/>
        <pc:sldMkLst>
          <pc:docMk/>
          <pc:sldMk cId="3629434160" sldId="281"/>
        </pc:sldMkLst>
      </pc:sldChg>
      <pc:sldChg chg="modSp del">
        <pc:chgData name="Kennel, Victoria L" userId="bea2ce9f-b304-4c50-9964-aaf48be1c684" providerId="ADAL" clId="{AAB53694-FAEC-4654-AD63-F771AAB576FD}" dt="2022-11-02T16:43:31.478" v="66" actId="47"/>
        <pc:sldMkLst>
          <pc:docMk/>
          <pc:sldMk cId="4198147982" sldId="282"/>
        </pc:sldMkLst>
      </pc:sldChg>
      <pc:sldChg chg="del">
        <pc:chgData name="Kennel, Victoria L" userId="bea2ce9f-b304-4c50-9964-aaf48be1c684" providerId="ADAL" clId="{AAB53694-FAEC-4654-AD63-F771AAB576FD}" dt="2022-11-02T16:42:55.395" v="20" actId="47"/>
        <pc:sldMkLst>
          <pc:docMk/>
          <pc:sldMk cId="1819604654" sldId="283"/>
        </pc:sldMkLst>
      </pc:sldChg>
      <pc:sldChg chg="modSp new mod">
        <pc:chgData name="Kennel, Victoria L" userId="bea2ce9f-b304-4c50-9964-aaf48be1c684" providerId="ADAL" clId="{AAB53694-FAEC-4654-AD63-F771AAB576FD}" dt="2022-11-18T17:53:45.951" v="5741" actId="20577"/>
        <pc:sldMkLst>
          <pc:docMk/>
          <pc:sldMk cId="2378383900" sldId="283"/>
        </pc:sldMkLst>
      </pc:sldChg>
      <pc:sldChg chg="del">
        <pc:chgData name="Kennel, Victoria L" userId="bea2ce9f-b304-4c50-9964-aaf48be1c684" providerId="ADAL" clId="{AAB53694-FAEC-4654-AD63-F771AAB576FD}" dt="2022-11-02T16:42:52.271" v="17" actId="47"/>
        <pc:sldMkLst>
          <pc:docMk/>
          <pc:sldMk cId="2971635481" sldId="284"/>
        </pc:sldMkLst>
      </pc:sldChg>
      <pc:sldChg chg="modSp new mod">
        <pc:chgData name="Kennel, Victoria L" userId="bea2ce9f-b304-4c50-9964-aaf48be1c684" providerId="ADAL" clId="{AAB53694-FAEC-4654-AD63-F771AAB576FD}" dt="2022-11-17T19:52:05.383" v="3809" actId="20577"/>
        <pc:sldMkLst>
          <pc:docMk/>
          <pc:sldMk cId="3257386041" sldId="284"/>
        </pc:sldMkLst>
      </pc:sldChg>
      <pc:sldChg chg="modSp new del mod ord">
        <pc:chgData name="Kennel, Victoria L" userId="bea2ce9f-b304-4c50-9964-aaf48be1c684" providerId="ADAL" clId="{AAB53694-FAEC-4654-AD63-F771AAB576FD}" dt="2022-11-17T19:59:27.220" v="3810" actId="47"/>
        <pc:sldMkLst>
          <pc:docMk/>
          <pc:sldMk cId="339833943" sldId="285"/>
        </pc:sldMkLst>
      </pc:sldChg>
      <pc:sldChg chg="del">
        <pc:chgData name="Kennel, Victoria L" userId="bea2ce9f-b304-4c50-9964-aaf48be1c684" providerId="ADAL" clId="{AAB53694-FAEC-4654-AD63-F771AAB576FD}" dt="2022-11-02T16:43:07.348" v="61" actId="47"/>
        <pc:sldMkLst>
          <pc:docMk/>
          <pc:sldMk cId="4192016042" sldId="285"/>
        </pc:sldMkLst>
      </pc:sldChg>
      <pc:sldChg chg="addSp delSp modSp new del mod">
        <pc:chgData name="Kennel, Victoria L" userId="bea2ce9f-b304-4c50-9964-aaf48be1c684" providerId="ADAL" clId="{AAB53694-FAEC-4654-AD63-F771AAB576FD}" dt="2022-11-08T17:45:01.868" v="766" actId="47"/>
        <pc:sldMkLst>
          <pc:docMk/>
          <pc:sldMk cId="996709580" sldId="286"/>
        </pc:sldMkLst>
      </pc:sldChg>
      <pc:sldChg chg="del">
        <pc:chgData name="Kennel, Victoria L" userId="bea2ce9f-b304-4c50-9964-aaf48be1c684" providerId="ADAL" clId="{AAB53694-FAEC-4654-AD63-F771AAB576FD}" dt="2022-11-02T16:43:08.053" v="62" actId="47"/>
        <pc:sldMkLst>
          <pc:docMk/>
          <pc:sldMk cId="3984299084" sldId="286"/>
        </pc:sldMkLst>
      </pc:sldChg>
      <pc:sldChg chg="del">
        <pc:chgData name="Kennel, Victoria L" userId="bea2ce9f-b304-4c50-9964-aaf48be1c684" providerId="ADAL" clId="{AAB53694-FAEC-4654-AD63-F771AAB576FD}" dt="2022-11-02T16:42:50.134" v="15" actId="47"/>
        <pc:sldMkLst>
          <pc:docMk/>
          <pc:sldMk cId="1801466955" sldId="287"/>
        </pc:sldMkLst>
      </pc:sldChg>
      <pc:sldChg chg="addSp delSp modSp new mod modNotes modNotesTx">
        <pc:chgData name="Kennel, Victoria L" userId="bea2ce9f-b304-4c50-9964-aaf48be1c684" providerId="ADAL" clId="{AAB53694-FAEC-4654-AD63-F771AAB576FD}" dt="2022-11-18T18:49:20.841" v="12337" actId="255"/>
        <pc:sldMkLst>
          <pc:docMk/>
          <pc:sldMk cId="4227017576" sldId="287"/>
        </pc:sldMkLst>
      </pc:sldChg>
      <pc:sldChg chg="addSp delSp modSp new mod modNotes modNotesTx">
        <pc:chgData name="Kennel, Victoria L" userId="bea2ce9f-b304-4c50-9964-aaf48be1c684" providerId="ADAL" clId="{AAB53694-FAEC-4654-AD63-F771AAB576FD}" dt="2022-11-18T18:49:38.314" v="12341" actId="255"/>
        <pc:sldMkLst>
          <pc:docMk/>
          <pc:sldMk cId="626744175" sldId="288"/>
        </pc:sldMkLst>
      </pc:sldChg>
      <pc:sldChg chg="del">
        <pc:chgData name="Kennel, Victoria L" userId="bea2ce9f-b304-4c50-9964-aaf48be1c684" providerId="ADAL" clId="{AAB53694-FAEC-4654-AD63-F771AAB576FD}" dt="2022-11-02T16:42:48.655" v="14" actId="47"/>
        <pc:sldMkLst>
          <pc:docMk/>
          <pc:sldMk cId="2841425561" sldId="288"/>
        </pc:sldMkLst>
      </pc:sldChg>
      <pc:sldChg chg="del">
        <pc:chgData name="Kennel, Victoria L" userId="bea2ce9f-b304-4c50-9964-aaf48be1c684" providerId="ADAL" clId="{AAB53694-FAEC-4654-AD63-F771AAB576FD}" dt="2022-11-02T16:42:54.635" v="19" actId="47"/>
        <pc:sldMkLst>
          <pc:docMk/>
          <pc:sldMk cId="1124653681" sldId="289"/>
        </pc:sldMkLst>
      </pc:sldChg>
      <pc:sldChg chg="modSp new del mod">
        <pc:chgData name="Kennel, Victoria L" userId="bea2ce9f-b304-4c50-9964-aaf48be1c684" providerId="ADAL" clId="{AAB53694-FAEC-4654-AD63-F771AAB576FD}" dt="2022-11-09T18:29:29.163" v="3333" actId="47"/>
        <pc:sldMkLst>
          <pc:docMk/>
          <pc:sldMk cId="3763463921" sldId="289"/>
        </pc:sldMkLst>
      </pc:sldChg>
      <pc:sldChg chg="addSp delSp modSp new mod modNotes modNotesTx">
        <pc:chgData name="Kennel, Victoria L" userId="bea2ce9f-b304-4c50-9964-aaf48be1c684" providerId="ADAL" clId="{AAB53694-FAEC-4654-AD63-F771AAB576FD}" dt="2022-11-18T18:49:45.060" v="12343" actId="255"/>
        <pc:sldMkLst>
          <pc:docMk/>
          <pc:sldMk cId="432063875" sldId="290"/>
        </pc:sldMkLst>
      </pc:sldChg>
      <pc:sldChg chg="del">
        <pc:chgData name="Kennel, Victoria L" userId="bea2ce9f-b304-4c50-9964-aaf48be1c684" providerId="ADAL" clId="{AAB53694-FAEC-4654-AD63-F771AAB576FD}" dt="2022-11-02T16:43:06.619" v="60" actId="47"/>
        <pc:sldMkLst>
          <pc:docMk/>
          <pc:sldMk cId="2665085631" sldId="290"/>
        </pc:sldMkLst>
      </pc:sldChg>
      <pc:sldChg chg="delSp modSp add mod modNotes modNotesTx">
        <pc:chgData name="Kennel, Victoria L" userId="bea2ce9f-b304-4c50-9964-aaf48be1c684" providerId="ADAL" clId="{AAB53694-FAEC-4654-AD63-F771AAB576FD}" dt="2022-11-18T18:49:28.177" v="12339" actId="404"/>
        <pc:sldMkLst>
          <pc:docMk/>
          <pc:sldMk cId="2896342663" sldId="291"/>
        </pc:sldMkLst>
      </pc:sldChg>
      <pc:sldChg chg="addSp delSp modSp add mod modNotes modNotesTx">
        <pc:chgData name="Kennel, Victoria L" userId="bea2ce9f-b304-4c50-9964-aaf48be1c684" providerId="ADAL" clId="{AAB53694-FAEC-4654-AD63-F771AAB576FD}" dt="2022-11-18T18:50:01.275" v="12345" actId="404"/>
        <pc:sldMkLst>
          <pc:docMk/>
          <pc:sldMk cId="1772835443" sldId="292"/>
        </pc:sldMkLst>
      </pc:sldChg>
      <pc:sldChg chg="addSp delSp modSp new mod ord modNotes modNotesTx">
        <pc:chgData name="Kennel, Victoria L" userId="bea2ce9f-b304-4c50-9964-aaf48be1c684" providerId="ADAL" clId="{AAB53694-FAEC-4654-AD63-F771AAB576FD}" dt="2022-11-18T18:50:12.868" v="12347" actId="404"/>
        <pc:sldMkLst>
          <pc:docMk/>
          <pc:sldMk cId="633074206" sldId="293"/>
        </pc:sldMkLst>
      </pc:sldChg>
    </pc:docChg>
  </pc:docChgLst>
  <pc:docChgLst>
    <pc:chgData name="Venema, Dawn M" userId="28b6903d-8dea-4f38-bc97-b2d47c5cf574" providerId="ADAL" clId="{324DCC65-6975-4232-A857-9D17E6986CF7}"/>
    <pc:docChg chg="undo custSel modSld">
      <pc:chgData name="Venema, Dawn M" userId="28b6903d-8dea-4f38-bc97-b2d47c5cf574" providerId="ADAL" clId="{324DCC65-6975-4232-A857-9D17E6986CF7}" dt="2022-10-13T16:15:50.845" v="21" actId="207"/>
      <pc:docMkLst>
        <pc:docMk/>
      </pc:docMkLst>
      <pc:sldChg chg="modSp mod">
        <pc:chgData name="Venema, Dawn M" userId="28b6903d-8dea-4f38-bc97-b2d47c5cf574" providerId="ADAL" clId="{324DCC65-6975-4232-A857-9D17E6986CF7}" dt="2022-10-13T16:15:50.845" v="21" actId="207"/>
        <pc:sldMkLst>
          <pc:docMk/>
          <pc:sldMk cId="3629434160" sldId="281"/>
        </pc:sldMkLst>
      </pc:sldChg>
    </pc:docChg>
  </pc:docChgLst>
  <pc:docChgLst>
    <pc:chgData name="Venema, Dawn M" userId="S::dvenema@unmc.edu::28b6903d-8dea-4f38-bc97-b2d47c5cf574" providerId="AD" clId="Web-{96927FB5-40DF-7B64-C055-5D2A83C56878}"/>
    <pc:docChg chg="modSld">
      <pc:chgData name="Venema, Dawn M" userId="S::dvenema@unmc.edu::28b6903d-8dea-4f38-bc97-b2d47c5cf574" providerId="AD" clId="Web-{96927FB5-40DF-7B64-C055-5D2A83C56878}" dt="2025-01-12T22:10:00.900" v="72" actId="20577"/>
      <pc:docMkLst>
        <pc:docMk/>
      </pc:docMkLst>
      <pc:sldChg chg="modSp">
        <pc:chgData name="Venema, Dawn M" userId="S::dvenema@unmc.edu::28b6903d-8dea-4f38-bc97-b2d47c5cf574" providerId="AD" clId="Web-{96927FB5-40DF-7B64-C055-5D2A83C56878}" dt="2025-01-12T22:10:00.900" v="72" actId="20577"/>
        <pc:sldMkLst>
          <pc:docMk/>
          <pc:sldMk cId="605142155" sldId="267"/>
        </pc:sldMkLst>
      </pc:sldChg>
    </pc:docChg>
  </pc:docChgLst>
  <pc:docChgLst>
    <pc:chgData name="Kennel, Victoria L" userId="S::victoria.kennel@unmc.edu::bea2ce9f-b304-4c50-9964-aaf48be1c684" providerId="AD" clId="Web-{05AB3098-FE80-1EB9-F75B-3D7509BFBDE8}"/>
    <pc:docChg chg="modSld">
      <pc:chgData name="Kennel, Victoria L" userId="S::victoria.kennel@unmc.edu::bea2ce9f-b304-4c50-9964-aaf48be1c684" providerId="AD" clId="Web-{05AB3098-FE80-1EB9-F75B-3D7509BFBDE8}" dt="2022-11-21T20:09:30.023" v="81" actId="20577"/>
      <pc:docMkLst>
        <pc:docMk/>
      </pc:docMkLst>
      <pc:sldChg chg="modSp modCm">
        <pc:chgData name="Kennel, Victoria L" userId="S::victoria.kennel@unmc.edu::bea2ce9f-b304-4c50-9964-aaf48be1c684" providerId="AD" clId="Web-{05AB3098-FE80-1EB9-F75B-3D7509BFBDE8}" dt="2022-11-21T20:09:30.023" v="81" actId="20577"/>
        <pc:sldMkLst>
          <pc:docMk/>
          <pc:sldMk cId="3257386041" sldId="284"/>
        </pc:sldMkLst>
      </pc:sldChg>
      <pc:sldChg chg="modSp modCm">
        <pc:chgData name="Kennel, Victoria L" userId="S::victoria.kennel@unmc.edu::bea2ce9f-b304-4c50-9964-aaf48be1c684" providerId="AD" clId="Web-{05AB3098-FE80-1EB9-F75B-3D7509BFBDE8}" dt="2022-11-21T19:51:46.105" v="31" actId="20577"/>
        <pc:sldMkLst>
          <pc:docMk/>
          <pc:sldMk cId="626744175" sldId="288"/>
        </pc:sldMkLst>
      </pc:sldChg>
      <pc:sldChg chg="modCm">
        <pc:chgData name="Kennel, Victoria L" userId="S::victoria.kennel@unmc.edu::bea2ce9f-b304-4c50-9964-aaf48be1c684" providerId="AD" clId="Web-{05AB3098-FE80-1EB9-F75B-3D7509BFBDE8}" dt="2022-11-21T19:50:17.006" v="0"/>
        <pc:sldMkLst>
          <pc:docMk/>
          <pc:sldMk cId="432063875" sldId="290"/>
        </pc:sldMkLst>
      </pc:sldChg>
      <pc:sldChg chg="modSp modCm">
        <pc:chgData name="Kennel, Victoria L" userId="S::victoria.kennel@unmc.edu::bea2ce9f-b304-4c50-9964-aaf48be1c684" providerId="AD" clId="Web-{05AB3098-FE80-1EB9-F75B-3D7509BFBDE8}" dt="2022-11-21T20:01:48.495" v="41" actId="20577"/>
        <pc:sldMkLst>
          <pc:docMk/>
          <pc:sldMk cId="2107142344" sldId="291"/>
        </pc:sldMkLst>
      </pc:sldChg>
    </pc:docChg>
  </pc:docChgLst>
  <pc:docChgLst>
    <pc:chgData name="Kennel, Victoria L" userId="S::victoria.kennel@unmc.edu::bea2ce9f-b304-4c50-9964-aaf48be1c684" providerId="AD" clId="Web-{ED644E63-D4B8-68C5-585A-B15B0DBD8312}"/>
    <pc:docChg chg="modSld">
      <pc:chgData name="Kennel, Victoria L" userId="S::victoria.kennel@unmc.edu::bea2ce9f-b304-4c50-9964-aaf48be1c684" providerId="AD" clId="Web-{ED644E63-D4B8-68C5-585A-B15B0DBD8312}" dt="2025-08-05T15:14:34.985" v="22"/>
      <pc:docMkLst>
        <pc:docMk/>
      </pc:docMkLst>
      <pc:sldChg chg="modSp">
        <pc:chgData name="Kennel, Victoria L" userId="S::victoria.kennel@unmc.edu::bea2ce9f-b304-4c50-9964-aaf48be1c684" providerId="AD" clId="Web-{ED644E63-D4B8-68C5-585A-B15B0DBD8312}" dt="2025-08-05T15:13:27.232" v="2" actId="20577"/>
        <pc:sldMkLst>
          <pc:docMk/>
          <pc:sldMk cId="1749239748" sldId="296"/>
        </pc:sldMkLst>
        <pc:spChg chg="mod">
          <ac:chgData name="Kennel, Victoria L" userId="S::victoria.kennel@unmc.edu::bea2ce9f-b304-4c50-9964-aaf48be1c684" providerId="AD" clId="Web-{ED644E63-D4B8-68C5-585A-B15B0DBD8312}" dt="2025-08-05T15:13:27.232" v="2" actId="20577"/>
          <ac:spMkLst>
            <pc:docMk/>
            <pc:sldMk cId="1749239748" sldId="296"/>
            <ac:spMk id="8" creationId="{08153823-9641-4EF0-943D-7D0A6F27DDCB}"/>
          </ac:spMkLst>
        </pc:spChg>
      </pc:sldChg>
      <pc:sldChg chg="modSp">
        <pc:chgData name="Kennel, Victoria L" userId="S::victoria.kennel@unmc.edu::bea2ce9f-b304-4c50-9964-aaf48be1c684" providerId="AD" clId="Web-{ED644E63-D4B8-68C5-585A-B15B0DBD8312}" dt="2025-08-05T15:14:34.985" v="22"/>
        <pc:sldMkLst>
          <pc:docMk/>
          <pc:sldMk cId="3571568796" sldId="300"/>
        </pc:sldMkLst>
        <pc:graphicFrameChg chg="mod modGraphic">
          <ac:chgData name="Kennel, Victoria L" userId="S::victoria.kennel@unmc.edu::bea2ce9f-b304-4c50-9964-aaf48be1c684" providerId="AD" clId="Web-{ED644E63-D4B8-68C5-585A-B15B0DBD8312}" dt="2025-08-05T15:14:34.985" v="22"/>
          <ac:graphicFrameMkLst>
            <pc:docMk/>
            <pc:sldMk cId="3571568796" sldId="300"/>
            <ac:graphicFrameMk id="4" creationId="{4A14AD11-DC2B-47CB-9084-6EF89597D31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C673A9C3-438C-BE4C-9B47-00447DA1FF7D}" type="datetimeFigureOut">
              <a:rPr lang="en-US" smtClean="0"/>
              <a:t>8/19/2025</a:t>
            </a:fld>
            <a:endParaRPr lang="en-US"/>
          </a:p>
        </p:txBody>
      </p:sp>
      <p:sp>
        <p:nvSpPr>
          <p:cNvPr id="4" name="Slide Image Placeholder 3"/>
          <p:cNvSpPr>
            <a:spLocks noGrp="1" noRot="1" noChangeAspect="1"/>
          </p:cNvSpPr>
          <p:nvPr>
            <p:ph type="sldImg" idx="2"/>
          </p:nvPr>
        </p:nvSpPr>
        <p:spPr>
          <a:xfrm>
            <a:off x="1743075" y="647700"/>
            <a:ext cx="3433763" cy="2576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4960" y="3403766"/>
            <a:ext cx="6167120" cy="52629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224B9F7B-6D2C-D847-BDB0-B95DB96DAEE8}" type="slidenum">
              <a:rPr lang="en-US" smtClean="0"/>
              <a:t>‹#›</a:t>
            </a:fld>
            <a:endParaRPr lang="en-US"/>
          </a:p>
        </p:txBody>
      </p:sp>
    </p:spTree>
    <p:extLst>
      <p:ext uri="{BB962C8B-B14F-4D97-AF65-F5344CB8AC3E}">
        <p14:creationId xmlns:p14="http://schemas.microsoft.com/office/powerpoint/2010/main" val="6813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1488" y="646113"/>
            <a:ext cx="3436937" cy="2578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1</a:t>
            </a:fld>
            <a:endParaRPr lang="en-US"/>
          </a:p>
        </p:txBody>
      </p:sp>
    </p:spTree>
    <p:extLst>
      <p:ext uri="{BB962C8B-B14F-4D97-AF65-F5344CB8AC3E}">
        <p14:creationId xmlns:p14="http://schemas.microsoft.com/office/powerpoint/2010/main" val="254228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latin typeface="AdvOT0231c847"/>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10</a:t>
            </a:fld>
            <a:endParaRPr lang="en-US"/>
          </a:p>
        </p:txBody>
      </p:sp>
    </p:spTree>
    <p:extLst>
      <p:ext uri="{BB962C8B-B14F-4D97-AF65-F5344CB8AC3E}">
        <p14:creationId xmlns:p14="http://schemas.microsoft.com/office/powerpoint/2010/main" val="160590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11</a:t>
            </a:fld>
            <a:endParaRPr lang="en-US"/>
          </a:p>
        </p:txBody>
      </p:sp>
    </p:spTree>
    <p:extLst>
      <p:ext uri="{BB962C8B-B14F-4D97-AF65-F5344CB8AC3E}">
        <p14:creationId xmlns:p14="http://schemas.microsoft.com/office/powerpoint/2010/main" val="102609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12</a:t>
            </a:fld>
            <a:endParaRPr lang="en-US"/>
          </a:p>
        </p:txBody>
      </p:sp>
    </p:spTree>
    <p:extLst>
      <p:ext uri="{BB962C8B-B14F-4D97-AF65-F5344CB8AC3E}">
        <p14:creationId xmlns:p14="http://schemas.microsoft.com/office/powerpoint/2010/main" val="3546883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1488" y="646113"/>
            <a:ext cx="3436937" cy="257810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224B9F7B-6D2C-D847-BDB0-B95DB96DAEE8}" type="slidenum">
              <a:rPr lang="en-US" smtClean="0"/>
              <a:t>13</a:t>
            </a:fld>
            <a:endParaRPr lang="en-US"/>
          </a:p>
        </p:txBody>
      </p:sp>
    </p:spTree>
    <p:extLst>
      <p:ext uri="{BB962C8B-B14F-4D97-AF65-F5344CB8AC3E}">
        <p14:creationId xmlns:p14="http://schemas.microsoft.com/office/powerpoint/2010/main" val="379396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14</a:t>
            </a:fld>
            <a:endParaRPr lang="en-US"/>
          </a:p>
        </p:txBody>
      </p:sp>
    </p:spTree>
    <p:extLst>
      <p:ext uri="{BB962C8B-B14F-4D97-AF65-F5344CB8AC3E}">
        <p14:creationId xmlns:p14="http://schemas.microsoft.com/office/powerpoint/2010/main" val="177031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1488" y="646113"/>
            <a:ext cx="3436937" cy="2578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B9F7B-6D2C-D847-BDB0-B95DB96DAEE8}" type="slidenum">
              <a:rPr lang="en-US" smtClean="0"/>
              <a:t>15</a:t>
            </a:fld>
            <a:endParaRPr lang="en-US"/>
          </a:p>
        </p:txBody>
      </p:sp>
    </p:spTree>
    <p:extLst>
      <p:ext uri="{BB962C8B-B14F-4D97-AF65-F5344CB8AC3E}">
        <p14:creationId xmlns:p14="http://schemas.microsoft.com/office/powerpoint/2010/main" val="242209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2</a:t>
            </a:fld>
            <a:endParaRPr lang="en-US"/>
          </a:p>
        </p:txBody>
      </p:sp>
    </p:spTree>
    <p:extLst>
      <p:ext uri="{BB962C8B-B14F-4D97-AF65-F5344CB8AC3E}">
        <p14:creationId xmlns:p14="http://schemas.microsoft.com/office/powerpoint/2010/main" val="263962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3</a:t>
            </a:fld>
            <a:endParaRPr lang="en-US"/>
          </a:p>
        </p:txBody>
      </p:sp>
    </p:spTree>
    <p:extLst>
      <p:ext uri="{BB962C8B-B14F-4D97-AF65-F5344CB8AC3E}">
        <p14:creationId xmlns:p14="http://schemas.microsoft.com/office/powerpoint/2010/main" val="87976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1488" y="646113"/>
            <a:ext cx="3436937" cy="2578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4</a:t>
            </a:fld>
            <a:endParaRPr lang="en-US"/>
          </a:p>
        </p:txBody>
      </p:sp>
    </p:spTree>
    <p:extLst>
      <p:ext uri="{BB962C8B-B14F-4D97-AF65-F5344CB8AC3E}">
        <p14:creationId xmlns:p14="http://schemas.microsoft.com/office/powerpoint/2010/main" val="175465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224B9F7B-6D2C-D847-BDB0-B95DB96DAEE8}" type="slidenum">
              <a:rPr lang="en-US" smtClean="0"/>
              <a:t>5</a:t>
            </a:fld>
            <a:endParaRPr lang="en-US"/>
          </a:p>
        </p:txBody>
      </p:sp>
    </p:spTree>
    <p:extLst>
      <p:ext uri="{BB962C8B-B14F-4D97-AF65-F5344CB8AC3E}">
        <p14:creationId xmlns:p14="http://schemas.microsoft.com/office/powerpoint/2010/main" val="28408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6</a:t>
            </a:fld>
            <a:endParaRPr lang="en-US"/>
          </a:p>
        </p:txBody>
      </p:sp>
    </p:spTree>
    <p:extLst>
      <p:ext uri="{BB962C8B-B14F-4D97-AF65-F5344CB8AC3E}">
        <p14:creationId xmlns:p14="http://schemas.microsoft.com/office/powerpoint/2010/main" val="16059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7</a:t>
            </a:fld>
            <a:endParaRPr lang="en-US"/>
          </a:p>
        </p:txBody>
      </p:sp>
    </p:spTree>
    <p:extLst>
      <p:ext uri="{BB962C8B-B14F-4D97-AF65-F5344CB8AC3E}">
        <p14:creationId xmlns:p14="http://schemas.microsoft.com/office/powerpoint/2010/main" val="10351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8</a:t>
            </a:fld>
            <a:endParaRPr lang="en-US"/>
          </a:p>
        </p:txBody>
      </p:sp>
    </p:spTree>
    <p:extLst>
      <p:ext uri="{BB962C8B-B14F-4D97-AF65-F5344CB8AC3E}">
        <p14:creationId xmlns:p14="http://schemas.microsoft.com/office/powerpoint/2010/main" val="16059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9</a:t>
            </a:fld>
            <a:endParaRPr lang="en-US"/>
          </a:p>
        </p:txBody>
      </p:sp>
    </p:spTree>
    <p:extLst>
      <p:ext uri="{BB962C8B-B14F-4D97-AF65-F5344CB8AC3E}">
        <p14:creationId xmlns:p14="http://schemas.microsoft.com/office/powerpoint/2010/main" val="160590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A796254C-AF42-6D4C-AD61-12035FCBE2E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07203" y="1054197"/>
            <a:ext cx="7088318" cy="1872612"/>
          </a:xfrm>
        </p:spPr>
        <p:txBody>
          <a:bodyPr anchor="b">
            <a:noAutofit/>
          </a:bodyPr>
          <a:lstStyle>
            <a:lvl1pPr algn="l">
              <a:lnSpc>
                <a:spcPct val="80000"/>
              </a:lnSpc>
              <a:defRPr sz="5400" b="1" i="0" baseline="0">
                <a:solidFill>
                  <a:schemeClr val="accent1"/>
                </a:solidFill>
                <a:latin typeface="Arial-BoldMT"/>
                <a:cs typeface="Arial-BoldMT"/>
              </a:defRPr>
            </a:lvl1pPr>
          </a:lstStyle>
          <a:p>
            <a:r>
              <a:rPr lang="en-US"/>
              <a:t>Title goes here</a:t>
            </a:r>
          </a:p>
        </p:txBody>
      </p:sp>
      <p:sp>
        <p:nvSpPr>
          <p:cNvPr id="3" name="Subtitle 2"/>
          <p:cNvSpPr>
            <a:spLocks noGrp="1"/>
          </p:cNvSpPr>
          <p:nvPr>
            <p:ph type="subTitle" idx="1" hasCustomPrompt="1"/>
          </p:nvPr>
        </p:nvSpPr>
        <p:spPr>
          <a:xfrm>
            <a:off x="1307203" y="3329193"/>
            <a:ext cx="7088318" cy="1721780"/>
          </a:xfrm>
        </p:spPr>
        <p:txBody>
          <a:bodyPr>
            <a:normAutofit/>
          </a:bodyPr>
          <a:lstStyle>
            <a:lvl1pPr marL="0" indent="0" algn="l">
              <a:buNone/>
              <a:defRPr sz="2800" b="0" i="0" baseline="0">
                <a:solidFill>
                  <a:schemeClr val="tx2"/>
                </a:solidFill>
                <a:latin typeface="+mn-lt"/>
                <a:cs typeface="Arial-BoldM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Speaker Name</a:t>
            </a:r>
          </a:p>
          <a:p>
            <a:r>
              <a:rPr lang="en-US"/>
              <a:t>College or Department</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029" y="1607424"/>
            <a:ext cx="8459942" cy="4953033"/>
          </a:xfrm>
        </p:spPr>
        <p:txBody>
          <a:bodyPr/>
          <a:lstStyle>
            <a:lvl1pPr>
              <a:lnSpc>
                <a:spcPct val="90000"/>
              </a:lnSpc>
              <a:defRPr/>
            </a:lvl1pPr>
            <a:lvl2pPr>
              <a:lnSpc>
                <a:spcPct val="90000"/>
              </a:lnSpc>
              <a:defRPr sz="2800">
                <a:latin typeface="Arial"/>
                <a:cs typeface="Arial"/>
              </a:defRPr>
            </a:lvl2pPr>
            <a:lvl3pPr>
              <a:lnSpc>
                <a:spcPct val="90000"/>
              </a:lnSpc>
              <a:defRPr sz="2800"/>
            </a:lvl3pPr>
            <a:lvl4pPr>
              <a:lnSpc>
                <a:spcPct val="90000"/>
              </a:lnSpc>
              <a:defRPr sz="2400"/>
            </a:lvl4pPr>
            <a:lvl5pPr>
              <a:lnSpc>
                <a:spcPct val="90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BCB5F2CD-52C4-FA4C-8564-BD8F8929A51C}"/>
              </a:ext>
            </a:extLst>
          </p:cNvPr>
          <p:cNvSpPr>
            <a:spLocks noGrp="1"/>
          </p:cNvSpPr>
          <p:nvPr>
            <p:ph type="title"/>
          </p:nvPr>
        </p:nvSpPr>
        <p:spPr>
          <a:xfrm>
            <a:off x="342030" y="217589"/>
            <a:ext cx="8459940" cy="1229801"/>
          </a:xfrm>
        </p:spPr>
        <p:txBody>
          <a:bodyPr tIns="0" bIns="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028" y="1619037"/>
            <a:ext cx="4126605" cy="4941420"/>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Text Placeholder 2"/>
          <p:cNvSpPr>
            <a:spLocks noGrp="1"/>
          </p:cNvSpPr>
          <p:nvPr>
            <p:ph type="body" idx="14"/>
          </p:nvPr>
        </p:nvSpPr>
        <p:spPr>
          <a:xfrm>
            <a:off x="4679846" y="1619037"/>
            <a:ext cx="4122123" cy="4941419"/>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41D944D7-D9A8-8449-8A6F-7238FB14B43C}"/>
              </a:ext>
            </a:extLst>
          </p:cNvPr>
          <p:cNvSpPr>
            <a:spLocks noGrp="1"/>
          </p:cNvSpPr>
          <p:nvPr>
            <p:ph type="title"/>
          </p:nvPr>
        </p:nvSpPr>
        <p:spPr>
          <a:xfrm>
            <a:off x="342030" y="217589"/>
            <a:ext cx="8459940" cy="1229801"/>
          </a:xfrm>
        </p:spPr>
        <p:txBody>
          <a:bodyPr tIns="0" bIns="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850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 Image">
    <p:spTree>
      <p:nvGrpSpPr>
        <p:cNvPr id="1" name=""/>
        <p:cNvGrpSpPr/>
        <p:nvPr/>
      </p:nvGrpSpPr>
      <p:grpSpPr>
        <a:xfrm>
          <a:off x="0" y="0"/>
          <a:ext cx="0" cy="0"/>
          <a:chOff x="0" y="0"/>
          <a:chExt cx="0" cy="0"/>
        </a:xfrm>
      </p:grpSpPr>
      <p:sp>
        <p:nvSpPr>
          <p:cNvPr id="2" name="Title 1"/>
          <p:cNvSpPr>
            <a:spLocks noGrp="1"/>
          </p:cNvSpPr>
          <p:nvPr>
            <p:ph type="title"/>
          </p:nvPr>
        </p:nvSpPr>
        <p:spPr>
          <a:xfrm>
            <a:off x="342028" y="217589"/>
            <a:ext cx="8460660" cy="1229803"/>
          </a:xfrm>
        </p:spPr>
        <p:txBody>
          <a:bodyPr/>
          <a:lstStyle>
            <a:lvl1pPr>
              <a:defRPr>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342028" y="1619038"/>
            <a:ext cx="3196303" cy="4918197"/>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Picture Placeholder 4"/>
          <p:cNvSpPr>
            <a:spLocks noGrp="1"/>
          </p:cNvSpPr>
          <p:nvPr>
            <p:ph type="pic" sz="quarter" idx="10"/>
          </p:nvPr>
        </p:nvSpPr>
        <p:spPr>
          <a:xfrm>
            <a:off x="3768918" y="1630559"/>
            <a:ext cx="5033770" cy="4906676"/>
          </a:xfrm>
        </p:spPr>
        <p:txBody>
          <a:bodyPr/>
          <a:lstStyle/>
          <a:p>
            <a:endParaRPr lang="en-US"/>
          </a:p>
        </p:txBody>
      </p:sp>
    </p:spTree>
    <p:extLst>
      <p:ext uri="{BB962C8B-B14F-4D97-AF65-F5344CB8AC3E}">
        <p14:creationId xmlns:p14="http://schemas.microsoft.com/office/powerpoint/2010/main" val="75412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028" y="2348539"/>
            <a:ext cx="8459942" cy="4188696"/>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Title 1"/>
          <p:cNvSpPr>
            <a:spLocks noGrp="1"/>
          </p:cNvSpPr>
          <p:nvPr>
            <p:ph type="title"/>
          </p:nvPr>
        </p:nvSpPr>
        <p:spPr>
          <a:xfrm>
            <a:off x="342030" y="217589"/>
            <a:ext cx="8459940" cy="1229801"/>
          </a:xfrm>
        </p:spPr>
        <p:txBody>
          <a:bodyPr tIns="0" bIns="0"/>
          <a:lstStyle>
            <a:lvl1pPr>
              <a:defRPr sz="4000">
                <a:solidFill>
                  <a:schemeClr val="accent1"/>
                </a:solidFill>
              </a:defRPr>
            </a:lvl1pPr>
          </a:lstStyle>
          <a:p>
            <a:r>
              <a:rPr lang="en-US"/>
              <a:t>Click to edit Master title style</a:t>
            </a:r>
          </a:p>
        </p:txBody>
      </p:sp>
      <p:sp>
        <p:nvSpPr>
          <p:cNvPr id="4" name="Text Placeholder 3"/>
          <p:cNvSpPr>
            <a:spLocks noGrp="1"/>
          </p:cNvSpPr>
          <p:nvPr>
            <p:ph type="body" sz="quarter" idx="10"/>
          </p:nvPr>
        </p:nvSpPr>
        <p:spPr>
          <a:xfrm>
            <a:off x="341310" y="1579218"/>
            <a:ext cx="8460660" cy="642101"/>
          </a:xfrm>
        </p:spPr>
        <p:txBody>
          <a:bodyPr anchor="ctr"/>
          <a:lstStyle>
            <a:lvl1pPr>
              <a:defRPr b="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763" y="2130753"/>
            <a:ext cx="8236475" cy="1609107"/>
          </a:xfrm>
        </p:spPr>
        <p:txBody>
          <a:bodyPr/>
          <a:lstStyle>
            <a:lvl1pPr algn="ctr">
              <a:defRPr baseline="0">
                <a:solidFill>
                  <a:schemeClr val="accent1"/>
                </a:solidFill>
              </a:defRPr>
            </a:lvl1pPr>
          </a:lstStyle>
          <a:p>
            <a:r>
              <a:rPr lang="en-US"/>
              <a:t>Subhead/ </a:t>
            </a:r>
            <a:br>
              <a:rPr lang="en-US"/>
            </a:br>
            <a:r>
              <a:rPr lang="en-US"/>
              <a:t>Section Header</a:t>
            </a:r>
          </a:p>
        </p:txBody>
      </p:sp>
    </p:spTree>
    <p:extLst>
      <p:ext uri="{BB962C8B-B14F-4D97-AF65-F5344CB8AC3E}">
        <p14:creationId xmlns:p14="http://schemas.microsoft.com/office/powerpoint/2010/main" val="105544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4" name="Picture 3" descr="A picture containing text, outdoor, road, sign&#10;&#10;Description automatically generated">
            <a:extLst>
              <a:ext uri="{FF2B5EF4-FFF2-40B4-BE49-F238E27FC236}">
                <a16:creationId xmlns:a16="http://schemas.microsoft.com/office/drawing/2014/main" id="{57E91FE3-4ECA-2E4E-9019-42055BC4A5D7}"/>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6049" y="395832"/>
            <a:ext cx="6636018" cy="1888451"/>
          </a:xfrm>
        </p:spPr>
        <p:txBody>
          <a:bodyPr tIns="0" bIns="0"/>
          <a:lstStyle/>
          <a:p>
            <a:r>
              <a:rPr lang="en-US"/>
              <a:t>Click to edit Master title style</a:t>
            </a:r>
          </a:p>
        </p:txBody>
      </p:sp>
      <p:sp>
        <p:nvSpPr>
          <p:cNvPr id="3" name="Content Placeholder 2"/>
          <p:cNvSpPr>
            <a:spLocks noGrp="1"/>
          </p:cNvSpPr>
          <p:nvPr>
            <p:ph idx="1"/>
          </p:nvPr>
        </p:nvSpPr>
        <p:spPr>
          <a:xfrm>
            <a:off x="1416050" y="2815391"/>
            <a:ext cx="6636016" cy="3756548"/>
          </a:xfrm>
        </p:spPr>
        <p:txBody>
          <a:bodyPr/>
          <a:lstStyle>
            <a:lvl1pPr>
              <a:lnSpc>
                <a:spcPct val="90000"/>
              </a:lnSpc>
              <a:defRPr>
                <a:solidFill>
                  <a:srgbClr val="93C2D7"/>
                </a:solidFill>
              </a:defRPr>
            </a:lvl1pPr>
            <a:lvl2pPr>
              <a:lnSpc>
                <a:spcPct val="90000"/>
              </a:lnSpc>
              <a:defRPr sz="2000">
                <a:solidFill>
                  <a:srgbClr val="93C2D7"/>
                </a:solidFill>
                <a:latin typeface="Arial"/>
                <a:cs typeface="Arial"/>
              </a:defRPr>
            </a:lvl2pPr>
            <a:lvl3pPr>
              <a:lnSpc>
                <a:spcPct val="90000"/>
              </a:lnSpc>
              <a:defRPr>
                <a:solidFill>
                  <a:srgbClr val="93C2D7"/>
                </a:solidFill>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0"/>
          </p:nvPr>
        </p:nvSpPr>
        <p:spPr>
          <a:xfrm>
            <a:off x="1416050" y="2282647"/>
            <a:ext cx="6636017" cy="457200"/>
          </a:xfrm>
        </p:spPr>
        <p:txBody>
          <a:bodyPr tIns="0" bIns="0" anchor="t"/>
          <a:lstStyle>
            <a:lvl1pPr>
              <a:defRPr b="1">
                <a:solidFill>
                  <a:srgbClr val="FCB614"/>
                </a:solidFill>
              </a:defRPr>
            </a:lvl1pPr>
          </a:lstStyle>
          <a:p>
            <a:pPr lvl="0"/>
            <a:r>
              <a:rPr lang="en-US"/>
              <a:t>Click to edit Master text styles</a:t>
            </a:r>
          </a:p>
        </p:txBody>
      </p:sp>
    </p:spTree>
    <p:extLst>
      <p:ext uri="{BB962C8B-B14F-4D97-AF65-F5344CB8AC3E}">
        <p14:creationId xmlns:p14="http://schemas.microsoft.com/office/powerpoint/2010/main" val="312793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9FC8AF-F613-4AB4-8FFE-BFA9CCCAA29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9821-F756-4ED4-9B38-05115F855DC6}" type="slidenum">
              <a:rPr lang="en-US" smtClean="0"/>
              <a:t>‹#›</a:t>
            </a:fld>
            <a:endParaRPr lang="en-US"/>
          </a:p>
        </p:txBody>
      </p:sp>
    </p:spTree>
    <p:extLst>
      <p:ext uri="{BB962C8B-B14F-4D97-AF65-F5344CB8AC3E}">
        <p14:creationId xmlns:p14="http://schemas.microsoft.com/office/powerpoint/2010/main" val="406525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76599212-6A85-E540-B884-8E41C917E6F6}"/>
              </a:ext>
            </a:extLst>
          </p:cNvPr>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342028" y="205977"/>
            <a:ext cx="8459942" cy="1229803"/>
          </a:xfrm>
          <a:prstGeom prst="rect">
            <a:avLst/>
          </a:prstGeom>
        </p:spPr>
        <p:txBody>
          <a:bodyPr vert="horz" lIns="91440" tIns="0" rIns="91440" bIns="0" rtlCol="0" anchor="ctr">
            <a:noAutofit/>
          </a:bodyPr>
          <a:lstStyle/>
          <a:p>
            <a:r>
              <a:rPr lang="en-US"/>
              <a:t>Headline</a:t>
            </a:r>
          </a:p>
        </p:txBody>
      </p:sp>
      <p:sp>
        <p:nvSpPr>
          <p:cNvPr id="3" name="Text Placeholder 2"/>
          <p:cNvSpPr>
            <a:spLocks noGrp="1"/>
          </p:cNvSpPr>
          <p:nvPr>
            <p:ph type="body" idx="1"/>
          </p:nvPr>
        </p:nvSpPr>
        <p:spPr>
          <a:xfrm>
            <a:off x="342029" y="1570712"/>
            <a:ext cx="8459943" cy="4908465"/>
          </a:xfrm>
          <a:prstGeom prst="rect">
            <a:avLst/>
          </a:prstGeom>
        </p:spPr>
        <p:txBody>
          <a:bodyPr vert="horz" lIns="91440" tIns="45720" rIns="91440" bIns="45720" rtlCol="0">
            <a:normAutofit/>
          </a:bodyPr>
          <a:lstStyle/>
          <a:p>
            <a:pPr lvl="0"/>
            <a:r>
              <a:rPr lang="en-US"/>
              <a:t>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1" r:id="rId3"/>
    <p:sldLayoutId id="2147483745" r:id="rId4"/>
    <p:sldLayoutId id="2147483728" r:id="rId5"/>
    <p:sldLayoutId id="2147483744" r:id="rId6"/>
    <p:sldLayoutId id="2147483743" r:id="rId7"/>
    <p:sldLayoutId id="2147483746" r:id="rId8"/>
    <p:sldLayoutId id="2147483747" r:id="rId9"/>
  </p:sldLayoutIdLst>
  <p:txStyles>
    <p:titleStyle>
      <a:lvl1pPr algn="l" defTabSz="609585" rtl="0" eaLnBrk="1" latinLnBrk="0" hangingPunct="1">
        <a:lnSpc>
          <a:spcPct val="90000"/>
        </a:lnSpc>
        <a:spcBef>
          <a:spcPct val="0"/>
        </a:spcBef>
        <a:buNone/>
        <a:defRPr sz="4000" b="1" i="0" kern="1200" baseline="0">
          <a:solidFill>
            <a:schemeClr val="accent1"/>
          </a:solidFill>
          <a:latin typeface="Arial"/>
          <a:ea typeface="+mj-ea"/>
          <a:cs typeface="Arial"/>
        </a:defRPr>
      </a:lvl1pPr>
    </p:titleStyle>
    <p:bodyStyle>
      <a:lvl1pPr marL="0" indent="0" algn="l" defTabSz="609585" rtl="0" eaLnBrk="1" latinLnBrk="0" hangingPunct="1">
        <a:lnSpc>
          <a:spcPct val="90000"/>
        </a:lnSpc>
        <a:spcBef>
          <a:spcPct val="20000"/>
        </a:spcBef>
        <a:buFontTx/>
        <a:buNone/>
        <a:defRPr sz="3200" kern="1200">
          <a:solidFill>
            <a:schemeClr val="tx1"/>
          </a:solidFill>
          <a:latin typeface="Arial"/>
          <a:ea typeface="+mn-ea"/>
          <a:cs typeface="Arial"/>
        </a:defRPr>
      </a:lvl1pPr>
      <a:lvl2pPr marL="611702" indent="-383108" algn="l" defTabSz="609585" rtl="0" eaLnBrk="1" latinLnBrk="0" hangingPunct="1">
        <a:spcBef>
          <a:spcPct val="20000"/>
        </a:spcBef>
        <a:buFont typeface="Wingdings" charset="2"/>
        <a:buChar char="§"/>
        <a:tabLst/>
        <a:defRPr sz="2800" kern="1200">
          <a:solidFill>
            <a:schemeClr val="tx1"/>
          </a:solidFill>
          <a:latin typeface="+mn-lt"/>
          <a:ea typeface="+mn-ea"/>
          <a:cs typeface="+mn-cs"/>
        </a:defRPr>
      </a:lvl2pPr>
      <a:lvl3pPr marL="996926" indent="-302676" algn="l" defTabSz="609585" rtl="0" eaLnBrk="1" latinLnBrk="0" hangingPunct="1">
        <a:lnSpc>
          <a:spcPct val="90000"/>
        </a:lnSpc>
        <a:spcBef>
          <a:spcPct val="20000"/>
        </a:spcBef>
        <a:buFont typeface="Arial"/>
        <a:buChar char="•"/>
        <a:tabLst/>
        <a:defRPr sz="2800" kern="1200">
          <a:solidFill>
            <a:schemeClr val="tx1"/>
          </a:solidFill>
          <a:latin typeface="Arial"/>
          <a:ea typeface="+mn-ea"/>
          <a:cs typeface="Arial"/>
        </a:defRPr>
      </a:lvl3pPr>
      <a:lvl4pPr marL="1454114" indent="-311143"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4pPr>
      <a:lvl5pPr marL="1828754" indent="-338658"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ihi.org/resources/tools/plan-do-study-act-pdsa-worksheet"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hi.org/resources/tools/plan-do-study-act-pdsa-workshe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unmc.edu/alliedhealth/faculty/venema.html" TargetMode="External"/><Relationship Id="rId7" Type="http://schemas.openxmlformats.org/officeDocument/2006/relationships/hyperlink" Target="mailto:victoria.kennel@unmc.ed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unmc.edu/alliedhealth/faculty/kennel.html" TargetMode="External"/><Relationship Id="rId5" Type="http://schemas.openxmlformats.org/officeDocument/2006/relationships/image" Target="../media/image4.jpeg"/><Relationship Id="rId4" Type="http://schemas.openxmlformats.org/officeDocument/2006/relationships/hyperlink" Target="mailto:dvenema@unmc.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ihi.org/resources/tools/plan-do-study-act-pdsa-worksheet"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ihi.org/resources/tools/plan-do-study-act-pdsa-worksheet"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ihi.org/resources/tools/plan-do-study-act-pdsa-worksheet"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49" y="683620"/>
            <a:ext cx="7088318" cy="3040672"/>
          </a:xfrm>
        </p:spPr>
        <p:txBody>
          <a:bodyPr/>
          <a:lstStyle/>
          <a:p>
            <a:pPr>
              <a:lnSpc>
                <a:spcPct val="100000"/>
              </a:lnSpc>
            </a:pPr>
            <a:r>
              <a:rPr lang="en-US" sz="4800"/>
              <a:t>CATCH RURAL Falls</a:t>
            </a:r>
            <a:br>
              <a:rPr lang="en-US" sz="4800"/>
            </a:br>
            <a:br>
              <a:rPr lang="en-US" sz="4800"/>
            </a:br>
            <a:r>
              <a:rPr lang="en-US" sz="3600" i="1" u="sng">
                <a:solidFill>
                  <a:schemeClr val="tx1"/>
                </a:solidFill>
              </a:rPr>
              <a:t>C</a:t>
            </a:r>
            <a:r>
              <a:rPr lang="en-US" sz="3600" i="1">
                <a:solidFill>
                  <a:schemeClr val="tx1"/>
                </a:solidFill>
              </a:rPr>
              <a:t>oordinated </a:t>
            </a:r>
            <a:r>
              <a:rPr lang="en-US" sz="3600" i="1" u="sng">
                <a:solidFill>
                  <a:schemeClr val="tx1"/>
                </a:solidFill>
              </a:rPr>
              <a:t>A</a:t>
            </a:r>
            <a:r>
              <a:rPr lang="en-US" sz="3600" i="1">
                <a:solidFill>
                  <a:schemeClr val="tx1"/>
                </a:solidFill>
              </a:rPr>
              <a:t>ction </a:t>
            </a:r>
            <a:r>
              <a:rPr lang="en-US" sz="3600" i="1" u="sng">
                <a:solidFill>
                  <a:schemeClr val="tx1"/>
                </a:solidFill>
              </a:rPr>
              <a:t>T</a:t>
            </a:r>
            <a:r>
              <a:rPr lang="en-US" sz="3600" i="1">
                <a:solidFill>
                  <a:schemeClr val="tx1"/>
                </a:solidFill>
              </a:rPr>
              <a:t>oward </a:t>
            </a:r>
            <a:r>
              <a:rPr lang="en-US" sz="3600" i="1" u="sng">
                <a:solidFill>
                  <a:schemeClr val="tx1"/>
                </a:solidFill>
              </a:rPr>
              <a:t>C</a:t>
            </a:r>
            <a:r>
              <a:rPr lang="en-US" sz="3600" i="1">
                <a:solidFill>
                  <a:schemeClr val="tx1"/>
                </a:solidFill>
              </a:rPr>
              <a:t>ommunity </a:t>
            </a:r>
            <a:r>
              <a:rPr lang="en-US" sz="3600" i="1" u="sng">
                <a:solidFill>
                  <a:schemeClr val="tx1"/>
                </a:solidFill>
              </a:rPr>
              <a:t>H</a:t>
            </a:r>
            <a:r>
              <a:rPr lang="en-US" sz="3600" i="1">
                <a:solidFill>
                  <a:schemeClr val="tx1"/>
                </a:solidFill>
              </a:rPr>
              <a:t>ealth: </a:t>
            </a:r>
            <a:r>
              <a:rPr lang="en-US" sz="3600" i="1" u="sng" err="1">
                <a:solidFill>
                  <a:schemeClr val="tx1"/>
                </a:solidFill>
              </a:rPr>
              <a:t>R</a:t>
            </a:r>
            <a:r>
              <a:rPr lang="en-US" sz="3600" i="1" err="1">
                <a:solidFill>
                  <a:schemeClr val="tx1"/>
                </a:solidFill>
              </a:rPr>
              <a:t>ed</a:t>
            </a:r>
            <a:r>
              <a:rPr lang="en-US" sz="3600" i="1" u="sng" err="1">
                <a:solidFill>
                  <a:schemeClr val="tx1"/>
                </a:solidFill>
              </a:rPr>
              <a:t>U</a:t>
            </a:r>
            <a:r>
              <a:rPr lang="en-US" sz="3600" i="1" err="1">
                <a:solidFill>
                  <a:schemeClr val="tx1"/>
                </a:solidFill>
              </a:rPr>
              <a:t>ce</a:t>
            </a:r>
            <a:r>
              <a:rPr lang="en-US" sz="3600" i="1">
                <a:solidFill>
                  <a:schemeClr val="tx1"/>
                </a:solidFill>
              </a:rPr>
              <a:t> </a:t>
            </a:r>
            <a:r>
              <a:rPr lang="en-US" sz="3600" i="1" u="sng">
                <a:solidFill>
                  <a:schemeClr val="tx1"/>
                </a:solidFill>
              </a:rPr>
              <a:t>R</a:t>
            </a:r>
            <a:r>
              <a:rPr lang="en-US" sz="3600" i="1">
                <a:solidFill>
                  <a:schemeClr val="tx1"/>
                </a:solidFill>
              </a:rPr>
              <a:t>isk </a:t>
            </a:r>
            <a:r>
              <a:rPr lang="en-US" sz="3600" i="1" u="sng">
                <a:solidFill>
                  <a:schemeClr val="tx1"/>
                </a:solidFill>
              </a:rPr>
              <a:t>A</a:t>
            </a:r>
            <a:r>
              <a:rPr lang="en-US" sz="3600" i="1">
                <a:solidFill>
                  <a:schemeClr val="tx1"/>
                </a:solidFill>
              </a:rPr>
              <a:t>nd </a:t>
            </a:r>
            <a:r>
              <a:rPr lang="en-US" sz="3600" i="1" u="sng">
                <a:solidFill>
                  <a:schemeClr val="tx1"/>
                </a:solidFill>
              </a:rPr>
              <a:t>L</a:t>
            </a:r>
            <a:r>
              <a:rPr lang="en-US" sz="3600" i="1">
                <a:solidFill>
                  <a:schemeClr val="tx1"/>
                </a:solidFill>
              </a:rPr>
              <a:t>imit Falls</a:t>
            </a:r>
            <a:endParaRPr lang="en-US" sz="4800" i="1">
              <a:solidFill>
                <a:schemeClr val="tx1"/>
              </a:solidFill>
            </a:endParaRPr>
          </a:p>
        </p:txBody>
      </p:sp>
      <p:sp>
        <p:nvSpPr>
          <p:cNvPr id="3" name="Subtitle 2"/>
          <p:cNvSpPr>
            <a:spLocks noGrp="1"/>
          </p:cNvSpPr>
          <p:nvPr>
            <p:ph type="subTitle" idx="1"/>
          </p:nvPr>
        </p:nvSpPr>
        <p:spPr>
          <a:xfrm>
            <a:off x="1001489" y="4081797"/>
            <a:ext cx="8083481" cy="2092584"/>
          </a:xfrm>
        </p:spPr>
        <p:txBody>
          <a:bodyPr>
            <a:normAutofit/>
          </a:bodyPr>
          <a:lstStyle/>
          <a:p>
            <a:pPr algn="ctr">
              <a:lnSpc>
                <a:spcPct val="120000"/>
              </a:lnSpc>
            </a:pPr>
            <a:r>
              <a:rPr lang="en-US" sz="3200" b="1" dirty="0">
                <a:solidFill>
                  <a:schemeClr val="accent1"/>
                </a:solidFill>
              </a:rPr>
              <a:t>Applying Plan-Do-Study-Act (PDSA) Cycles to Improve Assessment of Orthostatic Blood Pressure</a:t>
            </a:r>
            <a:endParaRPr lang="en-US" sz="3200" b="1" dirty="0"/>
          </a:p>
        </p:txBody>
      </p:sp>
    </p:spTree>
    <p:extLst>
      <p:ext uri="{BB962C8B-B14F-4D97-AF65-F5344CB8AC3E}">
        <p14:creationId xmlns:p14="http://schemas.microsoft.com/office/powerpoint/2010/main" val="180732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662D95-0379-4B00-8CFA-2D5C24BF5481}"/>
              </a:ext>
            </a:extLst>
          </p:cNvPr>
          <p:cNvSpPr>
            <a:spLocks noGrp="1"/>
          </p:cNvSpPr>
          <p:nvPr>
            <p:ph type="title"/>
          </p:nvPr>
        </p:nvSpPr>
        <p:spPr>
          <a:xfrm>
            <a:off x="342030" y="49949"/>
            <a:ext cx="8459940" cy="1229801"/>
          </a:xfrm>
        </p:spPr>
        <p:txBody>
          <a:bodyPr/>
          <a:lstStyle/>
          <a:p>
            <a:r>
              <a:rPr lang="en-US"/>
              <a:t>“Act”</a:t>
            </a:r>
          </a:p>
        </p:txBody>
      </p:sp>
      <p:pic>
        <p:nvPicPr>
          <p:cNvPr id="6" name="Content Placeholder 4" descr="Figure of the Model for Improvement. The Model poses the following questions:&#10;1. What are we trying to accomplish?&#10;2. How will we know that a change is an improvement?&#10;3. What change can we make that will result in improvement? &#10;Followed by a Plan - Do - Study - Act cycle. ">
            <a:extLst>
              <a:ext uri="{FF2B5EF4-FFF2-40B4-BE49-F238E27FC236}">
                <a16:creationId xmlns:a16="http://schemas.microsoft.com/office/drawing/2014/main" id="{A3A5F944-96AE-4C3C-ADC5-6BF6A1A9D70E}"/>
              </a:ext>
            </a:extLst>
          </p:cNvPr>
          <p:cNvPicPr>
            <a:picLocks noChangeAspect="1"/>
          </p:cNvPicPr>
          <p:nvPr/>
        </p:nvPicPr>
        <p:blipFill>
          <a:blip r:embed="rId3"/>
          <a:stretch>
            <a:fillRect/>
          </a:stretch>
        </p:blipFill>
        <p:spPr>
          <a:xfrm>
            <a:off x="8300534" y="119742"/>
            <a:ext cx="691066" cy="938859"/>
          </a:xfrm>
          <a:prstGeom prst="rect">
            <a:avLst/>
          </a:prstGeom>
        </p:spPr>
      </p:pic>
      <p:pic>
        <p:nvPicPr>
          <p:cNvPr id="7" name="Content Placeholder 6" descr="Figure visualizing the plan - do - study - act cycle in a circle. The cycle starts with plan in the upper right, followed by do in the bottom right, then study in the bottom left, and finally act in the upper left. ">
            <a:extLst>
              <a:ext uri="{FF2B5EF4-FFF2-40B4-BE49-F238E27FC236}">
                <a16:creationId xmlns:a16="http://schemas.microsoft.com/office/drawing/2014/main" id="{9DEC6B09-3B7D-4AE0-B609-31B8BA3E0D79}"/>
              </a:ext>
            </a:extLst>
          </p:cNvPr>
          <p:cNvPicPr>
            <a:picLocks noGrp="1" noChangeAspect="1"/>
          </p:cNvPicPr>
          <p:nvPr>
            <p:ph idx="1"/>
          </p:nvPr>
        </p:nvPicPr>
        <p:blipFill>
          <a:blip r:embed="rId4"/>
          <a:srcRect r="66218"/>
          <a:stretch/>
        </p:blipFill>
        <p:spPr>
          <a:xfrm>
            <a:off x="342031" y="997410"/>
            <a:ext cx="2858370" cy="2526788"/>
          </a:xfrm>
        </p:spPr>
      </p:pic>
      <p:sp>
        <p:nvSpPr>
          <p:cNvPr id="2" name="TextBox 1">
            <a:extLst>
              <a:ext uri="{FF2B5EF4-FFF2-40B4-BE49-F238E27FC236}">
                <a16:creationId xmlns:a16="http://schemas.microsoft.com/office/drawing/2014/main" id="{C30F845D-7332-5398-3F58-01FCD43EC0EE}"/>
              </a:ext>
            </a:extLst>
          </p:cNvPr>
          <p:cNvSpPr txBox="1"/>
          <p:nvPr/>
        </p:nvSpPr>
        <p:spPr>
          <a:xfrm>
            <a:off x="3200401" y="1412411"/>
            <a:ext cx="5866987" cy="1754326"/>
          </a:xfrm>
          <a:prstGeom prst="rect">
            <a:avLst/>
          </a:prstGeom>
          <a:noFill/>
        </p:spPr>
        <p:txBody>
          <a:bodyPr wrap="square" rtlCol="0">
            <a:spAutoFit/>
          </a:bodyPr>
          <a:lstStyle/>
          <a:p>
            <a:pPr marL="285750" indent="-285750">
              <a:buFont typeface="Wingdings" panose="05000000000000000000" pitchFamily="2" charset="2"/>
              <a:buChar char="q"/>
            </a:pPr>
            <a:r>
              <a:rPr lang="en-US"/>
              <a:t>Decide to:</a:t>
            </a:r>
          </a:p>
          <a:p>
            <a:pPr marL="742950" lvl="1" indent="-285750">
              <a:buFont typeface="Wingdings" panose="05000000000000000000" pitchFamily="2" charset="2"/>
              <a:buChar char="q"/>
            </a:pPr>
            <a:r>
              <a:rPr lang="en-US"/>
              <a:t>Adapt – modify and run another test</a:t>
            </a:r>
          </a:p>
          <a:p>
            <a:pPr marL="742950" lvl="1" indent="-285750">
              <a:buFont typeface="Wingdings" panose="05000000000000000000" pitchFamily="2" charset="2"/>
              <a:buChar char="q"/>
            </a:pPr>
            <a:r>
              <a:rPr lang="en-US"/>
              <a:t>Adopt – test the change on a larger scale</a:t>
            </a:r>
          </a:p>
          <a:p>
            <a:pPr marL="742950" lvl="1" indent="-285750">
              <a:buFont typeface="Wingdings" panose="05000000000000000000" pitchFamily="2" charset="2"/>
              <a:buChar char="q"/>
            </a:pPr>
            <a:r>
              <a:rPr lang="en-US"/>
              <a:t>Abandon – do not run another test on this change</a:t>
            </a:r>
          </a:p>
          <a:p>
            <a:pPr marL="285750" indent="-285750">
              <a:buFont typeface="Wingdings" panose="05000000000000000000" pitchFamily="2" charset="2"/>
              <a:buChar char="q"/>
            </a:pPr>
            <a:r>
              <a:rPr lang="en-US"/>
              <a:t>Create a plan for the next PDSA cycle</a:t>
            </a:r>
          </a:p>
        </p:txBody>
      </p:sp>
      <p:sp>
        <p:nvSpPr>
          <p:cNvPr id="8" name="Text Placeholder 2">
            <a:extLst>
              <a:ext uri="{FF2B5EF4-FFF2-40B4-BE49-F238E27FC236}">
                <a16:creationId xmlns:a16="http://schemas.microsoft.com/office/drawing/2014/main" id="{742DE2E1-2E97-409C-A850-82D776E8C681}"/>
              </a:ext>
            </a:extLst>
          </p:cNvPr>
          <p:cNvSpPr txBox="1">
            <a:spLocks/>
          </p:cNvSpPr>
          <p:nvPr/>
        </p:nvSpPr>
        <p:spPr>
          <a:xfrm>
            <a:off x="342031" y="3725999"/>
            <a:ext cx="7291222" cy="2785533"/>
          </a:xfrm>
          <a:prstGeom prst="rect">
            <a:avLst/>
          </a:prstGeom>
          <a:ln w="38100">
            <a:solidFill>
              <a:schemeClr val="accent6"/>
            </a:solidFill>
          </a:ln>
        </p:spPr>
        <p:txBody>
          <a:bodyPr vert="horz" lIns="91440" tIns="45720" rIns="91440" bIns="45720" rtlCol="0" anchor="t">
            <a:normAutofit/>
          </a:bodyPr>
          <a:lstStyle>
            <a:lvl1pPr marL="0" indent="0" algn="l" defTabSz="609585" rtl="0" eaLnBrk="1" latinLnBrk="0" hangingPunct="1">
              <a:lnSpc>
                <a:spcPct val="90000"/>
              </a:lnSpc>
              <a:spcBef>
                <a:spcPct val="20000"/>
              </a:spcBef>
              <a:buFontTx/>
              <a:buNone/>
              <a:defRPr sz="3200" b="0" kern="1200">
                <a:solidFill>
                  <a:schemeClr val="tx1"/>
                </a:solidFill>
                <a:latin typeface="Arial"/>
                <a:ea typeface="+mn-ea"/>
                <a:cs typeface="Arial"/>
              </a:defRPr>
            </a:lvl1pPr>
            <a:lvl2pPr marL="609585" indent="0" algn="l" defTabSz="609585" rtl="0" eaLnBrk="1" latinLnBrk="0" hangingPunct="1">
              <a:spcBef>
                <a:spcPct val="20000"/>
              </a:spcBef>
              <a:buFont typeface="Wingdings" charset="2"/>
              <a:buNone/>
              <a:tabLst/>
              <a:defRPr sz="2400" kern="1200">
                <a:solidFill>
                  <a:schemeClr val="tx1">
                    <a:tint val="75000"/>
                  </a:schemeClr>
                </a:solidFill>
                <a:latin typeface="+mn-lt"/>
                <a:ea typeface="+mn-ea"/>
                <a:cs typeface="+mn-cs"/>
              </a:defRPr>
            </a:lvl2pPr>
            <a:lvl3pPr marL="1219170" indent="0" algn="l" defTabSz="609585" rtl="0" eaLnBrk="1" latinLnBrk="0" hangingPunct="1">
              <a:lnSpc>
                <a:spcPct val="90000"/>
              </a:lnSpc>
              <a:spcBef>
                <a:spcPct val="20000"/>
              </a:spcBef>
              <a:buFont typeface="Arial"/>
              <a:buNone/>
              <a:tabLst/>
              <a:defRPr sz="2133" kern="1200">
                <a:solidFill>
                  <a:schemeClr val="tx1">
                    <a:tint val="75000"/>
                  </a:schemeClr>
                </a:solidFill>
                <a:latin typeface="Arial"/>
                <a:ea typeface="+mn-ea"/>
                <a:cs typeface="Arial"/>
              </a:defRPr>
            </a:lvl3pPr>
            <a:lvl4pPr marL="1828754" indent="0" algn="l" defTabSz="609585" rtl="0" eaLnBrk="1" latinLnBrk="0" hangingPunct="1">
              <a:lnSpc>
                <a:spcPct val="90000"/>
              </a:lnSpc>
              <a:spcBef>
                <a:spcPct val="20000"/>
              </a:spcBef>
              <a:buFont typeface="Arial"/>
              <a:buNone/>
              <a:tabLst/>
              <a:defRPr sz="1867" kern="1200">
                <a:solidFill>
                  <a:schemeClr val="tx1">
                    <a:tint val="75000"/>
                  </a:schemeClr>
                </a:solidFill>
                <a:latin typeface="Arial"/>
                <a:ea typeface="+mn-ea"/>
                <a:cs typeface="Arial"/>
              </a:defRPr>
            </a:lvl4pPr>
            <a:lvl5pPr marL="2438339" indent="0" algn="l" defTabSz="609585" rtl="0" eaLnBrk="1" latinLnBrk="0" hangingPunct="1">
              <a:lnSpc>
                <a:spcPct val="90000"/>
              </a:lnSpc>
              <a:spcBef>
                <a:spcPct val="20000"/>
              </a:spcBef>
              <a:buFont typeface="Arial"/>
              <a:buNone/>
              <a:tabLst/>
              <a:defRPr sz="1867" kern="1200">
                <a:solidFill>
                  <a:schemeClr val="tx1">
                    <a:tint val="75000"/>
                  </a:schemeClr>
                </a:solidFill>
                <a:latin typeface="Arial"/>
                <a:ea typeface="+mn-ea"/>
                <a:cs typeface="Arial"/>
              </a:defRPr>
            </a:lvl5pPr>
            <a:lvl6pPr marL="3047924"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6pPr>
            <a:lvl7pPr marL="3657509"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7pPr>
            <a:lvl8pPr marL="4267093"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8pPr>
            <a:lvl9pPr marL="4876678"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9pPr>
          </a:lstStyle>
          <a:p>
            <a:pPr algn="ctr">
              <a:lnSpc>
                <a:spcPct val="120000"/>
              </a:lnSpc>
              <a:spcBef>
                <a:spcPts val="0"/>
              </a:spcBef>
            </a:pPr>
            <a:r>
              <a:rPr lang="en-US" sz="1200" b="1" dirty="0"/>
              <a:t>Assessment of Orthostatic Blood Pressure Example</a:t>
            </a:r>
          </a:p>
          <a:p>
            <a:pPr algn="ctr">
              <a:lnSpc>
                <a:spcPct val="120000"/>
              </a:lnSpc>
              <a:spcBef>
                <a:spcPts val="0"/>
              </a:spcBef>
            </a:pPr>
            <a:endParaRPr lang="en-US" sz="1200" b="1" dirty="0"/>
          </a:p>
          <a:p>
            <a:pPr>
              <a:lnSpc>
                <a:spcPct val="120000"/>
              </a:lnSpc>
              <a:spcBef>
                <a:spcPts val="0"/>
              </a:spcBef>
            </a:pPr>
            <a:r>
              <a:rPr lang="en-US" sz="1200" dirty="0"/>
              <a:t>Adaptations/Plan moving forward: </a:t>
            </a:r>
          </a:p>
          <a:p>
            <a:pPr marL="171450" indent="-171450">
              <a:lnSpc>
                <a:spcPct val="120000"/>
              </a:lnSpc>
              <a:spcBef>
                <a:spcPts val="0"/>
              </a:spcBef>
              <a:buFont typeface="Arial" panose="020B0604020202020204" pitchFamily="34" charset="0"/>
              <a:buChar char="•"/>
            </a:pPr>
            <a:r>
              <a:rPr lang="en-US" sz="1200" dirty="0"/>
              <a:t>Given the length of time it takes to assess orthostatic blood pressure, the clinic decided to continue with starting the process as soon as patients were roomed.</a:t>
            </a:r>
          </a:p>
          <a:p>
            <a:pPr marL="171450" indent="-171450">
              <a:lnSpc>
                <a:spcPct val="120000"/>
              </a:lnSpc>
              <a:spcBef>
                <a:spcPts val="0"/>
              </a:spcBef>
              <a:buFont typeface="Arial" panose="020B0604020202020204" pitchFamily="34" charset="0"/>
              <a:buChar char="•"/>
            </a:pPr>
            <a:r>
              <a:rPr lang="en-US" sz="1200" dirty="0">
                <a:solidFill>
                  <a:schemeClr val="tx1"/>
                </a:solidFill>
              </a:rPr>
              <a:t>To ensure patient safety, staff decided they will trial remaining in the room fo</a:t>
            </a:r>
            <a:r>
              <a:rPr lang="en-US" sz="1200" dirty="0"/>
              <a:t>r the entirety of the time in which patients must lie down. During that time, staff will gather any additional patient intake information relevant to the patient’s visit to streamline the appointment. </a:t>
            </a:r>
          </a:p>
          <a:p>
            <a:pPr marL="171450" indent="-171450">
              <a:lnSpc>
                <a:spcPct val="120000"/>
              </a:lnSpc>
              <a:spcBef>
                <a:spcPts val="0"/>
              </a:spcBef>
              <a:buFont typeface="Arial" panose="020B0604020202020204" pitchFamily="34" charset="0"/>
              <a:buChar char="•"/>
            </a:pPr>
            <a:r>
              <a:rPr lang="en-US" sz="1200" dirty="0">
                <a:solidFill>
                  <a:schemeClr val="tx1"/>
                </a:solidFill>
              </a:rPr>
              <a:t>Two staff members plan to revisit their patien</a:t>
            </a:r>
            <a:r>
              <a:rPr lang="en-US" sz="1200" dirty="0"/>
              <a:t>t education process and materials and will evaluate these in a future test cycle. </a:t>
            </a:r>
            <a:endParaRPr lang="en-US" sz="1200" dirty="0">
              <a:solidFill>
                <a:schemeClr val="tx1"/>
              </a:solidFill>
            </a:endParaRPr>
          </a:p>
          <a:p>
            <a:pPr marL="171450" indent="-171450">
              <a:lnSpc>
                <a:spcPct val="120000"/>
              </a:lnSpc>
              <a:spcBef>
                <a:spcPts val="0"/>
              </a:spcBef>
              <a:buFont typeface="Arial" panose="020B0604020202020204" pitchFamily="34" charset="0"/>
              <a:buChar char="•"/>
            </a:pPr>
            <a:endParaRPr lang="en-US" sz="1200" dirty="0">
              <a:solidFill>
                <a:schemeClr val="tx1"/>
              </a:solidFill>
            </a:endParaRPr>
          </a:p>
          <a:p>
            <a:pPr>
              <a:lnSpc>
                <a:spcPct val="120000"/>
              </a:lnSpc>
              <a:spcBef>
                <a:spcPts val="0"/>
              </a:spcBef>
            </a:pPr>
            <a:endParaRPr lang="en-US" sz="1200" dirty="0"/>
          </a:p>
        </p:txBody>
      </p:sp>
      <p:sp>
        <p:nvSpPr>
          <p:cNvPr id="3" name="TextBox 2">
            <a:extLst>
              <a:ext uri="{FF2B5EF4-FFF2-40B4-BE49-F238E27FC236}">
                <a16:creationId xmlns:a16="http://schemas.microsoft.com/office/drawing/2014/main" id="{E5A583B5-41A7-B816-9008-47E4A72FA503}"/>
              </a:ext>
            </a:extLst>
          </p:cNvPr>
          <p:cNvSpPr txBox="1"/>
          <p:nvPr/>
        </p:nvSpPr>
        <p:spPr>
          <a:xfrm>
            <a:off x="0" y="6617402"/>
            <a:ext cx="8921262" cy="215444"/>
          </a:xfrm>
          <a:prstGeom prst="rect">
            <a:avLst/>
          </a:prstGeom>
          <a:noFill/>
        </p:spPr>
        <p:txBody>
          <a:bodyPr wrap="square">
            <a:spAutoFit/>
          </a:bodyPr>
          <a:lstStyle/>
          <a:p>
            <a:r>
              <a:rPr lang="en-US" sz="800" dirty="0">
                <a:latin typeface="Arial" panose="020B0604020202020204" pitchFamily="34" charset="0"/>
                <a:ea typeface="Times New Roman" panose="02020603050405020304" pitchFamily="18" charset="0"/>
              </a:rPr>
              <a:t>Institute for Healthcare Improvement. QI Essentials Toolkit: PDSA Worksheet. </a:t>
            </a:r>
            <a:r>
              <a:rPr lang="en-US" sz="800" dirty="0">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https://www.ihi.org/resources/tools/plan-do-study-act-pdsa-worksheet</a:t>
            </a:r>
            <a:r>
              <a:rPr lang="en-US" sz="800" dirty="0">
                <a:latin typeface="Arial" panose="020B0604020202020204" pitchFamily="34" charset="0"/>
                <a:ea typeface="Times New Roman" panose="02020603050405020304" pitchFamily="18" charset="0"/>
              </a:rPr>
              <a:t> </a:t>
            </a:r>
            <a:endParaRPr lang="en-US" sz="800" dirty="0"/>
          </a:p>
        </p:txBody>
      </p:sp>
    </p:spTree>
    <p:extLst>
      <p:ext uri="{BB962C8B-B14F-4D97-AF65-F5344CB8AC3E}">
        <p14:creationId xmlns:p14="http://schemas.microsoft.com/office/powerpoint/2010/main" val="372440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8D76E-0484-4ED4-9DE5-AED1EE59C3EB}"/>
              </a:ext>
            </a:extLst>
          </p:cNvPr>
          <p:cNvSpPr>
            <a:spLocks noGrp="1"/>
          </p:cNvSpPr>
          <p:nvPr>
            <p:ph type="title"/>
          </p:nvPr>
        </p:nvSpPr>
        <p:spPr>
          <a:xfrm>
            <a:off x="242970" y="23499"/>
            <a:ext cx="8459940" cy="1229801"/>
          </a:xfrm>
        </p:spPr>
        <p:txBody>
          <a:bodyPr/>
          <a:lstStyle/>
          <a:p>
            <a:r>
              <a:rPr lang="en-US" sz="3600" dirty="0"/>
              <a:t>Rapid Cycle PDSA Testing: Fall Risk Screening Example</a:t>
            </a:r>
          </a:p>
        </p:txBody>
      </p:sp>
      <p:graphicFrame>
        <p:nvGraphicFramePr>
          <p:cNvPr id="4" name="Table 4">
            <a:extLst>
              <a:ext uri="{FF2B5EF4-FFF2-40B4-BE49-F238E27FC236}">
                <a16:creationId xmlns:a16="http://schemas.microsoft.com/office/drawing/2014/main" id="{4A14AD11-DC2B-47CB-9084-6EF89597D314}"/>
              </a:ext>
            </a:extLst>
          </p:cNvPr>
          <p:cNvGraphicFramePr>
            <a:graphicFrameLocks noGrp="1"/>
          </p:cNvGraphicFramePr>
          <p:nvPr>
            <p:ph idx="1"/>
            <p:extLst>
              <p:ext uri="{D42A27DB-BD31-4B8C-83A1-F6EECF244321}">
                <p14:modId xmlns:p14="http://schemas.microsoft.com/office/powerpoint/2010/main" val="3722236989"/>
              </p:ext>
            </p:extLst>
          </p:nvPr>
        </p:nvGraphicFramePr>
        <p:xfrm>
          <a:off x="0" y="1234091"/>
          <a:ext cx="9144000" cy="5598160"/>
        </p:xfrm>
        <a:graphic>
          <a:graphicData uri="http://schemas.openxmlformats.org/drawingml/2006/table">
            <a:tbl>
              <a:tblPr firstRow="1" bandRow="1">
                <a:tableStyleId>{6E25E649-3F16-4E02-A733-19D2CDBF48F0}</a:tableStyleId>
              </a:tblPr>
              <a:tblGrid>
                <a:gridCol w="696084">
                  <a:extLst>
                    <a:ext uri="{9D8B030D-6E8A-4147-A177-3AD203B41FA5}">
                      <a16:colId xmlns:a16="http://schemas.microsoft.com/office/drawing/2014/main" val="929633186"/>
                    </a:ext>
                  </a:extLst>
                </a:gridCol>
                <a:gridCol w="2226410">
                  <a:extLst>
                    <a:ext uri="{9D8B030D-6E8A-4147-A177-3AD203B41FA5}">
                      <a16:colId xmlns:a16="http://schemas.microsoft.com/office/drawing/2014/main" val="3041581212"/>
                    </a:ext>
                  </a:extLst>
                </a:gridCol>
                <a:gridCol w="1987421">
                  <a:extLst>
                    <a:ext uri="{9D8B030D-6E8A-4147-A177-3AD203B41FA5}">
                      <a16:colId xmlns:a16="http://schemas.microsoft.com/office/drawing/2014/main" val="2150649438"/>
                    </a:ext>
                  </a:extLst>
                </a:gridCol>
                <a:gridCol w="2104219">
                  <a:extLst>
                    <a:ext uri="{9D8B030D-6E8A-4147-A177-3AD203B41FA5}">
                      <a16:colId xmlns:a16="http://schemas.microsoft.com/office/drawing/2014/main" val="2722011572"/>
                    </a:ext>
                  </a:extLst>
                </a:gridCol>
                <a:gridCol w="2129866">
                  <a:extLst>
                    <a:ext uri="{9D8B030D-6E8A-4147-A177-3AD203B41FA5}">
                      <a16:colId xmlns:a16="http://schemas.microsoft.com/office/drawing/2014/main" val="1640261592"/>
                    </a:ext>
                  </a:extLst>
                </a:gridCol>
              </a:tblGrid>
              <a:tr h="370840">
                <a:tc>
                  <a:txBody>
                    <a:bodyPr/>
                    <a:lstStyle/>
                    <a:p>
                      <a:r>
                        <a:rPr lang="en-US" sz="1300"/>
                        <a:t>Cycle</a:t>
                      </a:r>
                    </a:p>
                  </a:txBody>
                  <a:tcPr/>
                </a:tc>
                <a:tc>
                  <a:txBody>
                    <a:bodyPr/>
                    <a:lstStyle/>
                    <a:p>
                      <a:r>
                        <a:rPr lang="en-US" sz="1300"/>
                        <a:t>Plan</a:t>
                      </a:r>
                    </a:p>
                  </a:txBody>
                  <a:tcPr/>
                </a:tc>
                <a:tc>
                  <a:txBody>
                    <a:bodyPr/>
                    <a:lstStyle/>
                    <a:p>
                      <a:r>
                        <a:rPr lang="en-US" sz="1300"/>
                        <a:t>Do</a:t>
                      </a:r>
                    </a:p>
                  </a:txBody>
                  <a:tcPr/>
                </a:tc>
                <a:tc>
                  <a:txBody>
                    <a:bodyPr/>
                    <a:lstStyle/>
                    <a:p>
                      <a:r>
                        <a:rPr lang="en-US" sz="1300"/>
                        <a:t>Study</a:t>
                      </a:r>
                    </a:p>
                  </a:txBody>
                  <a:tcPr/>
                </a:tc>
                <a:tc>
                  <a:txBody>
                    <a:bodyPr/>
                    <a:lstStyle/>
                    <a:p>
                      <a:r>
                        <a:rPr lang="en-US" sz="1300"/>
                        <a:t>Act</a:t>
                      </a:r>
                    </a:p>
                  </a:txBody>
                  <a:tcPr/>
                </a:tc>
                <a:extLst>
                  <a:ext uri="{0D108BD9-81ED-4DB2-BD59-A6C34878D82A}">
                    <a16:rowId xmlns:a16="http://schemas.microsoft.com/office/drawing/2014/main" val="2420774305"/>
                  </a:ext>
                </a:extLst>
              </a:tr>
              <a:tr h="370840">
                <a:tc>
                  <a:txBody>
                    <a:bodyPr/>
                    <a:lstStyle/>
                    <a:p>
                      <a:r>
                        <a:rPr lang="en-US" sz="1300"/>
                        <a:t>1</a:t>
                      </a:r>
                    </a:p>
                  </a:txBody>
                  <a:tcPr/>
                </a:tc>
                <a:tc>
                  <a:txBody>
                    <a:bodyPr/>
                    <a:lstStyle/>
                    <a:p>
                      <a:r>
                        <a:rPr lang="en-US" sz="1300" dirty="0"/>
                        <a:t>Educate MAs and RNs to administer measurement of orthostatic blood pressure and associated patient education for patients ages 65 and older who screen positive for fall risk. </a:t>
                      </a:r>
                    </a:p>
                  </a:txBody>
                  <a:tcPr/>
                </a:tc>
                <a:tc>
                  <a:txBody>
                    <a:bodyPr/>
                    <a:lstStyle/>
                    <a:p>
                      <a:r>
                        <a:rPr lang="en-US" sz="1300" dirty="0"/>
                        <a:t>For 2 weeks, all patients ages 65 and older who screen positive for fall risk during their visit will be offered an assessment of their orthostatic blood pressure upon rooming. </a:t>
                      </a:r>
                    </a:p>
                  </a:txBody>
                  <a:tcPr/>
                </a:tc>
                <a:tc>
                  <a:txBody>
                    <a:bodyPr/>
                    <a:lstStyle/>
                    <a:p>
                      <a:r>
                        <a:rPr lang="en-US" sz="1300"/>
                        <a:t>Examine rate of assessment of orthostatic blood pressure for eligible patients. Ask staff about process and explore reasons behind successes and barriers.</a:t>
                      </a:r>
                      <a:endParaRPr lang="en-US" sz="1300" dirty="0"/>
                    </a:p>
                  </a:txBody>
                  <a:tcPr/>
                </a:tc>
                <a:tc>
                  <a:txBody>
                    <a:bodyPr/>
                    <a:lstStyle/>
                    <a:p>
                      <a:r>
                        <a:rPr lang="en-US" sz="1300" dirty="0"/>
                        <a:t>Keep process. Staff will stay in room through duration of assessment for safety purposes.</a:t>
                      </a:r>
                    </a:p>
                  </a:txBody>
                  <a:tcPr/>
                </a:tc>
                <a:extLst>
                  <a:ext uri="{0D108BD9-81ED-4DB2-BD59-A6C34878D82A}">
                    <a16:rowId xmlns:a16="http://schemas.microsoft.com/office/drawing/2014/main" val="333565375"/>
                  </a:ext>
                </a:extLst>
              </a:tr>
              <a:tr h="370840">
                <a:tc>
                  <a:txBody>
                    <a:bodyPr/>
                    <a:lstStyle/>
                    <a:p>
                      <a:r>
                        <a:rPr lang="en-US" sz="1300"/>
                        <a:t>2</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300"/>
                        <a:t>Staff will stay in room through duration of assessment of orthostatic blood pressure and gather any additional patient intake information relevant to the appointment while the patient is lying down.</a:t>
                      </a:r>
                      <a:endParaRPr lang="en-US" sz="1300" dirty="0"/>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300" dirty="0"/>
                        <a:t>For another 2 weeks, all patients ages 65 and older who screen positive for fall risk during their visit will be offered an assessment of their orthostatic blood pressure upon rooming. Staff will remain in room and collect additional information during that time.</a:t>
                      </a:r>
                    </a:p>
                  </a:txBody>
                  <a:tcPr/>
                </a:tc>
                <a:tc>
                  <a:txBody>
                    <a:bodyPr/>
                    <a:lstStyle/>
                    <a:p>
                      <a:r>
                        <a:rPr lang="en-US" sz="1300" dirty="0"/>
                        <a:t>Compare desired to actual rate of assessment of orthostatic blood pressure for eligible patients. Patients seem confused about the process of measuring orthostatic blood pressure and the time it takes to do so. </a:t>
                      </a:r>
                    </a:p>
                  </a:txBody>
                  <a:tcPr/>
                </a:tc>
                <a:tc>
                  <a:txBody>
                    <a:bodyPr/>
                    <a:lstStyle/>
                    <a:p>
                      <a:r>
                        <a:rPr lang="en-US" sz="1300" dirty="0"/>
                        <a:t>Revise patient education materials and process for delivering this education to patients. </a:t>
                      </a:r>
                    </a:p>
                  </a:txBody>
                  <a:tcPr/>
                </a:tc>
                <a:extLst>
                  <a:ext uri="{0D108BD9-81ED-4DB2-BD59-A6C34878D82A}">
                    <a16:rowId xmlns:a16="http://schemas.microsoft.com/office/drawing/2014/main" val="3752414796"/>
                  </a:ext>
                </a:extLst>
              </a:tr>
              <a:tr h="370840">
                <a:tc>
                  <a:txBody>
                    <a:bodyPr/>
                    <a:lstStyle/>
                    <a:p>
                      <a:r>
                        <a:rPr lang="en-US" sz="1300"/>
                        <a:t>3</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300" dirty="0"/>
                        <a:t>Educate MAs and RNs on new patient education materials and process </a:t>
                      </a:r>
                      <a:r>
                        <a:rPr lang="en-US" sz="1300"/>
                        <a:t>for measurement of </a:t>
                      </a:r>
                      <a:r>
                        <a:rPr lang="en-US" sz="1300" dirty="0"/>
                        <a:t>orthostatic blood pressure.</a:t>
                      </a:r>
                    </a:p>
                  </a:txBody>
                  <a:tcP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3563812610"/>
                  </a:ext>
                </a:extLst>
              </a:tr>
            </a:tbl>
          </a:graphicData>
        </a:graphic>
      </p:graphicFrame>
      <p:sp>
        <p:nvSpPr>
          <p:cNvPr id="7" name="Arrow: Right 6" descr="Arrow pointing to the right. ">
            <a:extLst>
              <a:ext uri="{FF2B5EF4-FFF2-40B4-BE49-F238E27FC236}">
                <a16:creationId xmlns:a16="http://schemas.microsoft.com/office/drawing/2014/main" id="{9849DEB2-CD74-45D3-87D1-AD87BD687883}"/>
              </a:ext>
            </a:extLst>
          </p:cNvPr>
          <p:cNvSpPr/>
          <p:nvPr/>
        </p:nvSpPr>
        <p:spPr>
          <a:xfrm>
            <a:off x="3666653" y="6234216"/>
            <a:ext cx="4300397" cy="217283"/>
          </a:xfrm>
          <a:prstGeom prst="right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56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C0AA909-D9C6-4029-8879-CD4012CB1426}"/>
              </a:ext>
            </a:extLst>
          </p:cNvPr>
          <p:cNvSpPr>
            <a:spLocks noGrp="1"/>
          </p:cNvSpPr>
          <p:nvPr>
            <p:ph type="title"/>
          </p:nvPr>
        </p:nvSpPr>
        <p:spPr>
          <a:xfrm>
            <a:off x="107577" y="143772"/>
            <a:ext cx="8459938" cy="922351"/>
          </a:xfrm>
        </p:spPr>
        <p:txBody>
          <a:bodyPr/>
          <a:lstStyle/>
          <a:p>
            <a:r>
              <a:rPr lang="en-US"/>
              <a:t>PDSA Self-Assessment </a:t>
            </a:r>
          </a:p>
        </p:txBody>
      </p:sp>
      <p:pic>
        <p:nvPicPr>
          <p:cNvPr id="3" name="Graphic 2" descr="Magnifying glass with solid fill">
            <a:extLst>
              <a:ext uri="{FF2B5EF4-FFF2-40B4-BE49-F238E27FC236}">
                <a16:creationId xmlns:a16="http://schemas.microsoft.com/office/drawing/2014/main" id="{DB7C283B-3CA6-43C4-B0BA-FDC97A6A13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0363" y="-42347"/>
            <a:ext cx="1199343" cy="1199343"/>
          </a:xfrm>
          <a:prstGeom prst="rect">
            <a:avLst/>
          </a:prstGeom>
        </p:spPr>
      </p:pic>
      <p:sp>
        <p:nvSpPr>
          <p:cNvPr id="11" name="Text Placeholder 6">
            <a:extLst>
              <a:ext uri="{FF2B5EF4-FFF2-40B4-BE49-F238E27FC236}">
                <a16:creationId xmlns:a16="http://schemas.microsoft.com/office/drawing/2014/main" id="{9349F532-24E0-4DAD-A2A0-5E8C22E74AD7}"/>
              </a:ext>
            </a:extLst>
          </p:cNvPr>
          <p:cNvSpPr txBox="1">
            <a:spLocks/>
          </p:cNvSpPr>
          <p:nvPr/>
        </p:nvSpPr>
        <p:spPr>
          <a:xfrm>
            <a:off x="232345" y="987993"/>
            <a:ext cx="8157275" cy="5107383"/>
          </a:xfrm>
          <a:prstGeom prst="rect">
            <a:avLst/>
          </a:prstGeom>
          <a:ln w="28575">
            <a:solidFill>
              <a:schemeClr val="accent1"/>
            </a:solidFill>
          </a:ln>
        </p:spPr>
        <p:txBody>
          <a:bodyPr>
            <a:normAutofit fontScale="92500" lnSpcReduction="20000"/>
          </a:bodyPr>
          <a:lstStyle>
            <a:lvl1pPr marL="0" indent="0" algn="l" defTabSz="609585" rtl="0" eaLnBrk="1" latinLnBrk="0" hangingPunct="1">
              <a:lnSpc>
                <a:spcPct val="90000"/>
              </a:lnSpc>
              <a:spcBef>
                <a:spcPct val="20000"/>
              </a:spcBef>
              <a:buFontTx/>
              <a:buNone/>
              <a:defRPr sz="3200" kern="1200">
                <a:solidFill>
                  <a:schemeClr val="tx1"/>
                </a:solidFill>
                <a:latin typeface="Arial"/>
                <a:ea typeface="+mn-ea"/>
                <a:cs typeface="Arial"/>
              </a:defRPr>
            </a:lvl1pPr>
            <a:lvl2pPr marL="611702" indent="-383108" algn="l" defTabSz="609585" rtl="0" eaLnBrk="1" latinLnBrk="0" hangingPunct="1">
              <a:spcBef>
                <a:spcPct val="20000"/>
              </a:spcBef>
              <a:buFont typeface="Wingdings" charset="2"/>
              <a:buChar char="§"/>
              <a:tabLst/>
              <a:defRPr sz="2800" kern="1200">
                <a:solidFill>
                  <a:schemeClr val="tx1"/>
                </a:solidFill>
                <a:latin typeface="+mn-lt"/>
                <a:ea typeface="+mn-ea"/>
                <a:cs typeface="+mn-cs"/>
              </a:defRPr>
            </a:lvl2pPr>
            <a:lvl3pPr marL="996926" indent="-302676" algn="l" defTabSz="609585" rtl="0" eaLnBrk="1" latinLnBrk="0" hangingPunct="1">
              <a:lnSpc>
                <a:spcPct val="90000"/>
              </a:lnSpc>
              <a:spcBef>
                <a:spcPct val="20000"/>
              </a:spcBef>
              <a:buFont typeface="Arial"/>
              <a:buChar char="•"/>
              <a:tabLst/>
              <a:defRPr sz="2800" kern="1200">
                <a:solidFill>
                  <a:schemeClr val="tx1"/>
                </a:solidFill>
                <a:latin typeface="Arial"/>
                <a:ea typeface="+mn-ea"/>
                <a:cs typeface="Arial"/>
              </a:defRPr>
            </a:lvl3pPr>
            <a:lvl4pPr marL="1454114" indent="-311143"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4pPr>
            <a:lvl5pPr marL="1828754" indent="-338658"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457200">
              <a:lnSpc>
                <a:spcPct val="120000"/>
              </a:lnSpc>
              <a:buFont typeface="Wingdings" panose="05000000000000000000" pitchFamily="2" charset="2"/>
              <a:buChar char="ü"/>
            </a:pPr>
            <a:r>
              <a:rPr lang="en-US"/>
              <a:t>PDSA cycles are rarely intended to be a ‘one-and-done’ situation</a:t>
            </a:r>
          </a:p>
          <a:p>
            <a:pPr marL="457200" indent="-457200">
              <a:lnSpc>
                <a:spcPct val="120000"/>
              </a:lnSpc>
              <a:buFont typeface="Wingdings" panose="05000000000000000000" pitchFamily="2" charset="2"/>
              <a:buChar char="ü"/>
            </a:pPr>
            <a:r>
              <a:rPr lang="en-US"/>
              <a:t>Start with small scale tests of change with a series of follow-up tests before making changes on a larger scale</a:t>
            </a:r>
          </a:p>
          <a:p>
            <a:pPr marL="457200" indent="-457200">
              <a:lnSpc>
                <a:spcPct val="120000"/>
              </a:lnSpc>
              <a:buFont typeface="Wingdings" panose="05000000000000000000" pitchFamily="2" charset="2"/>
              <a:buChar char="ü"/>
            </a:pPr>
            <a:r>
              <a:rPr lang="en-US"/>
              <a:t>Use a variety of measures to evaluate the changes and their implementation</a:t>
            </a:r>
          </a:p>
          <a:p>
            <a:pPr marL="457200" indent="-457200">
              <a:lnSpc>
                <a:spcPct val="120000"/>
              </a:lnSpc>
              <a:buFont typeface="Wingdings" panose="05000000000000000000" pitchFamily="2" charset="2"/>
              <a:buChar char="ü"/>
            </a:pPr>
            <a:r>
              <a:rPr lang="en-US"/>
              <a:t>Identify and address implementation barriers</a:t>
            </a:r>
          </a:p>
          <a:p>
            <a:pPr marL="457200" indent="-457200">
              <a:lnSpc>
                <a:spcPct val="120000"/>
              </a:lnSpc>
              <a:buFont typeface="Wingdings" panose="05000000000000000000" pitchFamily="2" charset="2"/>
              <a:buChar char="ü"/>
            </a:pPr>
            <a:r>
              <a:rPr lang="en-US"/>
              <a:t>Refinement is expected – this is ‘trial-by-learning’ for improvement</a:t>
            </a:r>
          </a:p>
          <a:p>
            <a:pPr marL="457200" indent="-457200">
              <a:lnSpc>
                <a:spcPct val="120000"/>
              </a:lnSpc>
              <a:buFont typeface="Wingdings" panose="05000000000000000000" pitchFamily="2" charset="2"/>
              <a:buChar char="ü"/>
            </a:pPr>
            <a:endParaRPr lang="en-US"/>
          </a:p>
        </p:txBody>
      </p:sp>
      <p:sp>
        <p:nvSpPr>
          <p:cNvPr id="7" name="TextBox 6">
            <a:extLst>
              <a:ext uri="{FF2B5EF4-FFF2-40B4-BE49-F238E27FC236}">
                <a16:creationId xmlns:a16="http://schemas.microsoft.com/office/drawing/2014/main" id="{8CE0C6FC-47FC-41D7-AEDF-36A7209FE61C}"/>
              </a:ext>
            </a:extLst>
          </p:cNvPr>
          <p:cNvSpPr txBox="1"/>
          <p:nvPr/>
        </p:nvSpPr>
        <p:spPr>
          <a:xfrm>
            <a:off x="0" y="6526777"/>
            <a:ext cx="8459938" cy="215444"/>
          </a:xfrm>
          <a:prstGeom prst="rect">
            <a:avLst/>
          </a:prstGeom>
          <a:noFill/>
        </p:spPr>
        <p:txBody>
          <a:bodyPr wrap="square">
            <a:spAutoFit/>
          </a:bodyPr>
          <a:lstStyle/>
          <a:p>
            <a:r>
              <a:rPr lang="en-US" sz="800" dirty="0">
                <a:solidFill>
                  <a:srgbClr val="2D3B45"/>
                </a:solidFill>
              </a:rPr>
              <a:t>Leis JA, </a:t>
            </a:r>
            <a:r>
              <a:rPr lang="en-US" sz="800" dirty="0" err="1">
                <a:solidFill>
                  <a:srgbClr val="2D3B45"/>
                </a:solidFill>
              </a:rPr>
              <a:t>Shojania</a:t>
            </a:r>
            <a:r>
              <a:rPr lang="en-US" sz="800" dirty="0">
                <a:solidFill>
                  <a:srgbClr val="2D3B45"/>
                </a:solidFill>
              </a:rPr>
              <a:t> KG. A primer on PDSA: executing plan-do-study-act cycles in practice, not just in name. BMJ Qual Saf. 2017;26(7):572-577. See Table 2 on p. 576.</a:t>
            </a:r>
            <a:endParaRPr lang="en-US" sz="800" dirty="0"/>
          </a:p>
        </p:txBody>
      </p:sp>
    </p:spTree>
    <p:extLst>
      <p:ext uri="{BB962C8B-B14F-4D97-AF65-F5344CB8AC3E}">
        <p14:creationId xmlns:p14="http://schemas.microsoft.com/office/powerpoint/2010/main" val="108691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E2AE7B-9788-43E8-9429-DFCAB8FCA0B0}"/>
              </a:ext>
            </a:extLst>
          </p:cNvPr>
          <p:cNvSpPr>
            <a:spLocks noGrp="1"/>
          </p:cNvSpPr>
          <p:nvPr>
            <p:ph type="title"/>
          </p:nvPr>
        </p:nvSpPr>
        <p:spPr/>
        <p:txBody>
          <a:bodyPr/>
          <a:lstStyle/>
          <a:p>
            <a:r>
              <a:rPr lang="en-US"/>
              <a:t>Summary: Review of Objectives</a:t>
            </a:r>
          </a:p>
        </p:txBody>
      </p:sp>
      <p:sp>
        <p:nvSpPr>
          <p:cNvPr id="4" name="Content Placeholder 1">
            <a:extLst>
              <a:ext uri="{FF2B5EF4-FFF2-40B4-BE49-F238E27FC236}">
                <a16:creationId xmlns:a16="http://schemas.microsoft.com/office/drawing/2014/main" id="{4C11AB94-CEC0-6710-E9C1-4094FA0FB57C}"/>
              </a:ext>
            </a:extLst>
          </p:cNvPr>
          <p:cNvSpPr>
            <a:spLocks noGrp="1"/>
          </p:cNvSpPr>
          <p:nvPr>
            <p:ph idx="1"/>
          </p:nvPr>
        </p:nvSpPr>
        <p:spPr>
          <a:xfrm>
            <a:off x="341313" y="1608138"/>
            <a:ext cx="8461375" cy="4953000"/>
          </a:xfrm>
        </p:spPr>
        <p:txBody>
          <a:bodyPr>
            <a:normAutofit lnSpcReduction="10000"/>
          </a:bodyPr>
          <a:lstStyle/>
          <a:p>
            <a:pPr marL="457200" indent="-457200">
              <a:buFont typeface="Arial" panose="020B0604020202020204" pitchFamily="34" charset="0"/>
              <a:buChar char="•"/>
            </a:pPr>
            <a:r>
              <a:rPr lang="en-US" dirty="0"/>
              <a:t>The Model for Improvement and PDSA cycles are useful tools to guide efforts to improve assessment of orthostatic blood pressure</a:t>
            </a:r>
          </a:p>
          <a:p>
            <a:pPr marL="457200" indent="-457200">
              <a:buFont typeface="Arial" panose="020B0604020202020204" pitchFamily="34" charset="0"/>
              <a:buChar char="•"/>
            </a:pPr>
            <a:r>
              <a:rPr lang="en-US" dirty="0"/>
              <a:t>Create a clear, focused plan for a small test of change to help you get started</a:t>
            </a:r>
          </a:p>
          <a:p>
            <a:pPr marL="457200" indent="-457200">
              <a:buFont typeface="Arial" panose="020B0604020202020204" pitchFamily="34" charset="0"/>
              <a:buChar char="•"/>
            </a:pPr>
            <a:r>
              <a:rPr lang="en-US" dirty="0"/>
              <a:t>Be clear on what question(s) you are trying to answer to help inform the data you need to collect in each test of change</a:t>
            </a:r>
          </a:p>
          <a:p>
            <a:pPr marL="457200" indent="-457200">
              <a:buFont typeface="Arial" panose="020B0604020202020204" pitchFamily="34" charset="0"/>
              <a:buChar char="•"/>
            </a:pPr>
            <a:r>
              <a:rPr lang="en-US" dirty="0"/>
              <a:t>Remember this is an iterative process to support change over time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25738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184732-5F6E-4F41-A555-D52915A07F5F}"/>
              </a:ext>
            </a:extLst>
          </p:cNvPr>
          <p:cNvSpPr>
            <a:spLocks noGrp="1"/>
          </p:cNvSpPr>
          <p:nvPr>
            <p:ph type="title"/>
          </p:nvPr>
        </p:nvSpPr>
        <p:spPr/>
        <p:txBody>
          <a:bodyPr/>
          <a:lstStyle/>
          <a:p>
            <a:r>
              <a:rPr lang="en-US"/>
              <a:t>Model for Improvement Resources</a:t>
            </a:r>
          </a:p>
        </p:txBody>
      </p:sp>
      <p:sp>
        <p:nvSpPr>
          <p:cNvPr id="2" name="Content Placeholder 1">
            <a:extLst>
              <a:ext uri="{FF2B5EF4-FFF2-40B4-BE49-F238E27FC236}">
                <a16:creationId xmlns:a16="http://schemas.microsoft.com/office/drawing/2014/main" id="{6D9D4E2E-3B27-447B-B943-86AEB945AB5C}"/>
              </a:ext>
            </a:extLst>
          </p:cNvPr>
          <p:cNvSpPr>
            <a:spLocks noGrp="1"/>
          </p:cNvSpPr>
          <p:nvPr>
            <p:ph idx="1"/>
          </p:nvPr>
        </p:nvSpPr>
        <p:spPr>
          <a:xfrm>
            <a:off x="342029" y="1607424"/>
            <a:ext cx="8459942" cy="5152605"/>
          </a:xfrm>
        </p:spPr>
        <p:txBody>
          <a:bodyPr>
            <a:normAutofit/>
          </a:bodyPr>
          <a:lstStyle/>
          <a:p>
            <a:pPr marL="457200" indent="-457200">
              <a:buFont typeface="Wingdings" panose="05000000000000000000" pitchFamily="2" charset="2"/>
              <a:buChar char="Ø"/>
            </a:pPr>
            <a:r>
              <a:rPr lang="en-US" sz="3200" dirty="0">
                <a:latin typeface="Arial" panose="020B0604020202020204" pitchFamily="34" charset="0"/>
                <a:ea typeface="Times New Roman" panose="02020603050405020304" pitchFamily="18" charset="0"/>
              </a:rPr>
              <a:t>Institute for Healthcare Improvement. QI Essentials Toolkit: PDSA Worksheet. </a:t>
            </a:r>
            <a:r>
              <a:rPr lang="en-US" sz="3200" dirty="0">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https://www.ihi.org/resources/tools/plan-do-study-act-pdsa-worksheet</a:t>
            </a:r>
            <a:r>
              <a:rPr lang="en-US" sz="3200" dirty="0">
                <a:latin typeface="Arial" panose="020B0604020202020204" pitchFamily="34" charset="0"/>
                <a:ea typeface="Times New Roman" panose="02020603050405020304" pitchFamily="18" charset="0"/>
              </a:rPr>
              <a:t> </a:t>
            </a:r>
            <a:endParaRPr lang="en-US"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21074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9429-438C-1C8C-FE16-B160058D7BCC}"/>
              </a:ext>
            </a:extLst>
          </p:cNvPr>
          <p:cNvSpPr>
            <a:spLocks noGrp="1"/>
          </p:cNvSpPr>
          <p:nvPr>
            <p:ph type="title" idx="4294967295"/>
          </p:nvPr>
        </p:nvSpPr>
        <p:spPr>
          <a:xfrm>
            <a:off x="342028" y="-1229803"/>
            <a:ext cx="8459942" cy="1229803"/>
          </a:xfrm>
        </p:spPr>
        <p:txBody>
          <a:bodyPr vert="horz" lIns="91440" tIns="0" rIns="91440" bIns="0" rtlCol="0" anchor="b">
            <a:noAutofit/>
          </a:bodyPr>
          <a:lstStyle/>
          <a:p>
            <a:r>
              <a:rPr lang="en-US" dirty="0"/>
              <a:t>End of Presentation</a:t>
            </a:r>
          </a:p>
        </p:txBody>
      </p:sp>
    </p:spTree>
    <p:extLst>
      <p:ext uri="{BB962C8B-B14F-4D97-AF65-F5344CB8AC3E}">
        <p14:creationId xmlns:p14="http://schemas.microsoft.com/office/powerpoint/2010/main" val="98968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C4B3-814D-8D37-8DCE-EC5819348AD3}"/>
              </a:ext>
            </a:extLst>
          </p:cNvPr>
          <p:cNvSpPr>
            <a:spLocks noGrp="1"/>
          </p:cNvSpPr>
          <p:nvPr>
            <p:ph type="title"/>
          </p:nvPr>
        </p:nvSpPr>
        <p:spPr/>
        <p:txBody>
          <a:bodyPr/>
          <a:lstStyle/>
          <a:p>
            <a:pPr algn="ctr"/>
            <a:r>
              <a:rPr lang="en-US" sz="4000">
                <a:latin typeface="+mn-lt"/>
              </a:rPr>
              <a:t>Acknowledgements: Funding for the CATCH RURAL Falls Program </a:t>
            </a:r>
            <a:endParaRPr lang="en-US"/>
          </a:p>
        </p:txBody>
      </p:sp>
      <p:sp>
        <p:nvSpPr>
          <p:cNvPr id="3" name="Content Placeholder 2">
            <a:extLst>
              <a:ext uri="{FF2B5EF4-FFF2-40B4-BE49-F238E27FC236}">
                <a16:creationId xmlns:a16="http://schemas.microsoft.com/office/drawing/2014/main" id="{80F9A39B-9C3D-2BB9-B93E-DD3FAD998B5C}"/>
              </a:ext>
            </a:extLst>
          </p:cNvPr>
          <p:cNvSpPr>
            <a:spLocks noGrp="1"/>
          </p:cNvSpPr>
          <p:nvPr>
            <p:ph idx="1"/>
          </p:nvPr>
        </p:nvSpPr>
        <p:spPr>
          <a:xfrm>
            <a:off x="342028" y="1743558"/>
            <a:ext cx="8459943" cy="4908465"/>
          </a:xfrm>
        </p:spPr>
        <p:txBody>
          <a:bodyPr/>
          <a:lstStyle/>
          <a:p>
            <a:pPr algn="ctr"/>
            <a:r>
              <a:rPr lang="en-US" sz="2800">
                <a:solidFill>
                  <a:prstClr val="black"/>
                </a:solidFill>
                <a:latin typeface="+mn-lt"/>
              </a:rPr>
              <a:t>This work is supported by the Nebraska Department of Health and Human Services Office of Rural Health Medicare Rural </a:t>
            </a:r>
            <a:r>
              <a:rPr lang="en-US" sz="2800">
                <a:latin typeface="+mn-lt"/>
              </a:rPr>
              <a:t>Hospital Flexibility Program.</a:t>
            </a:r>
          </a:p>
          <a:p>
            <a:pPr algn="ctr"/>
            <a:endParaRPr lang="en-US" sz="2800">
              <a:latin typeface="+mn-lt"/>
            </a:endParaRPr>
          </a:p>
          <a:p>
            <a:pPr marL="0" indent="0" algn="ctr" defTabSz="685783">
              <a:lnSpc>
                <a:spcPct val="100000"/>
              </a:lnSpc>
              <a:spcBef>
                <a:spcPts val="0"/>
              </a:spcBef>
              <a:buNone/>
              <a:defRPr/>
            </a:pPr>
            <a:r>
              <a:rPr lang="en-US" sz="2800" i="1">
                <a:solidFill>
                  <a:prstClr val="black"/>
                </a:solidFill>
                <a:latin typeface="+mn-lt"/>
              </a:rPr>
              <a:t>The content is solely the responsibility of the presenters and does not necessarily represent the views of any funding source. </a:t>
            </a:r>
          </a:p>
          <a:p>
            <a:endParaRPr lang="en-US" sz="3200">
              <a:latin typeface="+mn-lt"/>
            </a:endParaRPr>
          </a:p>
          <a:p>
            <a:endParaRPr lang="en-US"/>
          </a:p>
        </p:txBody>
      </p:sp>
    </p:spTree>
    <p:extLst>
      <p:ext uri="{BB962C8B-B14F-4D97-AF65-F5344CB8AC3E}">
        <p14:creationId xmlns:p14="http://schemas.microsoft.com/office/powerpoint/2010/main" val="334991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10DF30-8F16-064F-8A9A-E7DB2350DF6B}"/>
              </a:ext>
            </a:extLst>
          </p:cNvPr>
          <p:cNvSpPr>
            <a:spLocks noGrp="1"/>
          </p:cNvSpPr>
          <p:nvPr>
            <p:ph type="title"/>
          </p:nvPr>
        </p:nvSpPr>
        <p:spPr>
          <a:xfrm>
            <a:off x="201561" y="264143"/>
            <a:ext cx="8740877" cy="922351"/>
          </a:xfrm>
        </p:spPr>
        <p:txBody>
          <a:bodyPr/>
          <a:lstStyle/>
          <a:p>
            <a:r>
              <a:rPr lang="en-US"/>
              <a:t>Introductions and Contact Information</a:t>
            </a:r>
          </a:p>
        </p:txBody>
      </p:sp>
      <p:sp>
        <p:nvSpPr>
          <p:cNvPr id="2" name="Content Placeholder 1">
            <a:extLst>
              <a:ext uri="{FF2B5EF4-FFF2-40B4-BE49-F238E27FC236}">
                <a16:creationId xmlns:a16="http://schemas.microsoft.com/office/drawing/2014/main" id="{8C6E7C99-44E7-9C15-4698-AB74272C13B0}"/>
              </a:ext>
            </a:extLst>
          </p:cNvPr>
          <p:cNvSpPr>
            <a:spLocks noGrp="1"/>
          </p:cNvSpPr>
          <p:nvPr>
            <p:ph type="body" idx="1"/>
          </p:nvPr>
        </p:nvSpPr>
        <p:spPr>
          <a:xfrm>
            <a:off x="266034" y="1651318"/>
            <a:ext cx="4396291" cy="2597125"/>
          </a:xfrm>
        </p:spPr>
        <p:txBody>
          <a:bodyPr>
            <a:normAutofit fontScale="92500" lnSpcReduction="20000"/>
          </a:bodyPr>
          <a:lstStyle/>
          <a:p>
            <a:pPr>
              <a:lnSpc>
                <a:spcPct val="120000"/>
              </a:lnSpc>
            </a:pPr>
            <a:r>
              <a:rPr lang="en-US" sz="2200" b="1">
                <a:solidFill>
                  <a:srgbClr val="0070C0"/>
                </a:solidFill>
                <a:hlinkClick r:id="rId3">
                  <a:extLst>
                    <a:ext uri="{A12FA001-AC4F-418D-AE19-62706E023703}">
                      <ahyp:hlinkClr xmlns:ahyp="http://schemas.microsoft.com/office/drawing/2018/hyperlinkcolor" val="tx"/>
                    </a:ext>
                  </a:extLst>
                </a:hlinkClick>
              </a:rPr>
              <a:t>Dawn Venema, PT, PhD</a:t>
            </a:r>
            <a:endParaRPr lang="en-US" sz="2200" b="1">
              <a:solidFill>
                <a:srgbClr val="0070C0"/>
              </a:solidFill>
            </a:endParaRPr>
          </a:p>
          <a:p>
            <a:pPr marL="342891" indent="-342891">
              <a:lnSpc>
                <a:spcPct val="120000"/>
              </a:lnSpc>
              <a:buFont typeface="Arial" panose="020B0604020202020204" pitchFamily="34" charset="0"/>
              <a:buChar char="•"/>
            </a:pPr>
            <a:r>
              <a:rPr lang="en-US" sz="2200"/>
              <a:t>Physical therapist, with experience primarily in geriatric practice</a:t>
            </a:r>
          </a:p>
          <a:p>
            <a:pPr marL="342891" indent="-342891">
              <a:lnSpc>
                <a:spcPct val="120000"/>
              </a:lnSpc>
              <a:buFont typeface="Arial" panose="020B0604020202020204" pitchFamily="34" charset="0"/>
              <a:buChar char="•"/>
            </a:pPr>
            <a:r>
              <a:rPr lang="en-US" sz="2200"/>
              <a:t>Expertise in fall risk management and mobility</a:t>
            </a:r>
          </a:p>
          <a:p>
            <a:pPr marL="342891" indent="-342891">
              <a:lnSpc>
                <a:spcPct val="120000"/>
              </a:lnSpc>
              <a:buFont typeface="Arial" panose="020B0604020202020204" pitchFamily="34" charset="0"/>
              <a:buChar char="•"/>
            </a:pPr>
            <a:r>
              <a:rPr lang="en-US" sz="2200">
                <a:solidFill>
                  <a:srgbClr val="0070C0"/>
                </a:solidFill>
                <a:hlinkClick r:id="rId4">
                  <a:extLst>
                    <a:ext uri="{A12FA001-AC4F-418D-AE19-62706E023703}">
                      <ahyp:hlinkClr xmlns:ahyp="http://schemas.microsoft.com/office/drawing/2018/hyperlinkcolor" val="tx"/>
                    </a:ext>
                  </a:extLst>
                </a:hlinkClick>
              </a:rPr>
              <a:t>dvenema@unmc.edu</a:t>
            </a:r>
            <a:r>
              <a:rPr lang="en-US" sz="2200">
                <a:solidFill>
                  <a:srgbClr val="0070C0"/>
                </a:solidFill>
              </a:rPr>
              <a:t> </a:t>
            </a:r>
          </a:p>
          <a:p>
            <a:endParaRPr lang="en-US"/>
          </a:p>
        </p:txBody>
      </p:sp>
      <p:pic>
        <p:nvPicPr>
          <p:cNvPr id="5" name="Picture 4">
            <a:extLst>
              <a:ext uri="{FF2B5EF4-FFF2-40B4-BE49-F238E27FC236}">
                <a16:creationId xmlns:a16="http://schemas.microsoft.com/office/drawing/2014/main" id="{2E175C06-5E1B-0808-0F45-E844F176CBB6}"/>
              </a:ext>
              <a:ext uri="{C183D7F6-B498-43B3-948B-1728B52AA6E4}">
                <adec:decorative xmlns:adec="http://schemas.microsoft.com/office/drawing/2017/decorative" val="1"/>
              </a:ext>
            </a:extLst>
          </p:cNvPr>
          <p:cNvPicPr>
            <a:picLocks noChangeAspect="1"/>
          </p:cNvPicPr>
          <p:nvPr/>
        </p:nvPicPr>
        <p:blipFill rotWithShape="1">
          <a:blip r:embed="rId5"/>
          <a:srcRect l="32500" t="1" r="29394" b="30203"/>
          <a:stretch/>
        </p:blipFill>
        <p:spPr>
          <a:xfrm>
            <a:off x="1521798" y="4248443"/>
            <a:ext cx="1659149" cy="2026180"/>
          </a:xfrm>
          <a:prstGeom prst="rect">
            <a:avLst/>
          </a:prstGeom>
        </p:spPr>
      </p:pic>
      <p:sp>
        <p:nvSpPr>
          <p:cNvPr id="4" name="Text Placeholder 3">
            <a:extLst>
              <a:ext uri="{FF2B5EF4-FFF2-40B4-BE49-F238E27FC236}">
                <a16:creationId xmlns:a16="http://schemas.microsoft.com/office/drawing/2014/main" id="{29D79BB1-7D7E-6BD0-CBD5-499A4D9543D5}"/>
              </a:ext>
            </a:extLst>
          </p:cNvPr>
          <p:cNvSpPr>
            <a:spLocks noGrp="1"/>
          </p:cNvSpPr>
          <p:nvPr>
            <p:ph type="body" idx="14"/>
          </p:nvPr>
        </p:nvSpPr>
        <p:spPr>
          <a:xfrm>
            <a:off x="4662325" y="1651318"/>
            <a:ext cx="4572000" cy="2597125"/>
          </a:xfrm>
        </p:spPr>
        <p:txBody>
          <a:bodyPr>
            <a:normAutofit lnSpcReduction="10000"/>
          </a:bodyPr>
          <a:lstStyle/>
          <a:p>
            <a:pPr>
              <a:lnSpc>
                <a:spcPct val="120000"/>
              </a:lnSpc>
            </a:pPr>
            <a:r>
              <a:rPr lang="en-US" sz="2000" b="1">
                <a:solidFill>
                  <a:srgbClr val="0070C0"/>
                </a:solidFill>
                <a:hlinkClick r:id="rId6">
                  <a:extLst>
                    <a:ext uri="{A12FA001-AC4F-418D-AE19-62706E023703}">
                      <ahyp:hlinkClr xmlns:ahyp="http://schemas.microsoft.com/office/drawing/2018/hyperlinkcolor" val="tx"/>
                    </a:ext>
                  </a:extLst>
                </a:hlinkClick>
              </a:rPr>
              <a:t>Victoria (Vicki) Kennel, PhD</a:t>
            </a:r>
            <a:endParaRPr lang="en-US" sz="2000" b="1">
              <a:solidFill>
                <a:srgbClr val="0070C0"/>
              </a:solidFill>
            </a:endParaRPr>
          </a:p>
          <a:p>
            <a:pPr marL="342891" indent="-342891">
              <a:lnSpc>
                <a:spcPct val="110000"/>
              </a:lnSpc>
              <a:buFont typeface="Arial" panose="020B0604020202020204" pitchFamily="34" charset="0"/>
              <a:buChar char="•"/>
            </a:pPr>
            <a:r>
              <a:rPr lang="en-US" sz="2000"/>
              <a:t>Industrial organizational psychologist</a:t>
            </a:r>
          </a:p>
          <a:p>
            <a:pPr marL="342891" indent="-342891">
              <a:lnSpc>
                <a:spcPct val="110000"/>
              </a:lnSpc>
              <a:buFont typeface="Arial" panose="020B0604020202020204" pitchFamily="34" charset="0"/>
              <a:buChar char="•"/>
            </a:pPr>
            <a:r>
              <a:rPr lang="en-US" sz="2000"/>
              <a:t>Expertise in quality improvement, teamwork, and organizational science</a:t>
            </a:r>
          </a:p>
          <a:p>
            <a:pPr marL="342891" indent="-342891">
              <a:lnSpc>
                <a:spcPct val="110000"/>
              </a:lnSpc>
              <a:buFont typeface="Arial" panose="020B0604020202020204" pitchFamily="34" charset="0"/>
              <a:buChar char="•"/>
            </a:pPr>
            <a:r>
              <a:rPr lang="en-US" sz="2000">
                <a:solidFill>
                  <a:srgbClr val="0070C0"/>
                </a:solidFill>
                <a:hlinkClick r:id="rId7">
                  <a:extLst>
                    <a:ext uri="{A12FA001-AC4F-418D-AE19-62706E023703}">
                      <ahyp:hlinkClr xmlns:ahyp="http://schemas.microsoft.com/office/drawing/2018/hyperlinkcolor" val="tx"/>
                    </a:ext>
                  </a:extLst>
                </a:hlinkClick>
              </a:rPr>
              <a:t>victoria.kennel@unmc.edu</a:t>
            </a:r>
            <a:r>
              <a:rPr lang="en-US" sz="2000">
                <a:solidFill>
                  <a:srgbClr val="0070C0"/>
                </a:solidFill>
              </a:rPr>
              <a:t> </a:t>
            </a:r>
          </a:p>
        </p:txBody>
      </p:sp>
      <p:pic>
        <p:nvPicPr>
          <p:cNvPr id="7" name="Picture 6">
            <a:extLst>
              <a:ext uri="{FF2B5EF4-FFF2-40B4-BE49-F238E27FC236}">
                <a16:creationId xmlns:a16="http://schemas.microsoft.com/office/drawing/2014/main" id="{BF9CD06D-C4E6-C725-9EC9-98A7B76BF9B5}"/>
              </a:ext>
              <a:ext uri="{C183D7F6-B498-43B3-948B-1728B52AA6E4}">
                <adec:decorative xmlns:adec="http://schemas.microsoft.com/office/drawing/2017/decorative" val="1"/>
              </a:ext>
            </a:extLst>
          </p:cNvPr>
          <p:cNvPicPr>
            <a:picLocks noChangeAspect="1"/>
          </p:cNvPicPr>
          <p:nvPr/>
        </p:nvPicPr>
        <p:blipFill rotWithShape="1">
          <a:blip r:embed="rId8"/>
          <a:srcRect l="23334" r="22301" b="410"/>
          <a:stretch/>
        </p:blipFill>
        <p:spPr>
          <a:xfrm>
            <a:off x="5763099" y="4248443"/>
            <a:ext cx="1659149" cy="2026180"/>
          </a:xfrm>
          <a:prstGeom prst="rect">
            <a:avLst/>
          </a:prstGeom>
        </p:spPr>
      </p:pic>
    </p:spTree>
    <p:extLst>
      <p:ext uri="{BB962C8B-B14F-4D97-AF65-F5344CB8AC3E}">
        <p14:creationId xmlns:p14="http://schemas.microsoft.com/office/powerpoint/2010/main" val="71061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8D266-906B-4C0C-9000-231FAA2D033A}"/>
              </a:ext>
            </a:extLst>
          </p:cNvPr>
          <p:cNvSpPr>
            <a:spLocks noGrp="1"/>
          </p:cNvSpPr>
          <p:nvPr>
            <p:ph type="title"/>
          </p:nvPr>
        </p:nvSpPr>
        <p:spPr/>
        <p:txBody>
          <a:bodyPr/>
          <a:lstStyle/>
          <a:p>
            <a:r>
              <a:rPr lang="en-US"/>
              <a:t>Educational Objectives</a:t>
            </a:r>
          </a:p>
        </p:txBody>
      </p:sp>
      <p:sp>
        <p:nvSpPr>
          <p:cNvPr id="2" name="Content Placeholder 1">
            <a:extLst>
              <a:ext uri="{FF2B5EF4-FFF2-40B4-BE49-F238E27FC236}">
                <a16:creationId xmlns:a16="http://schemas.microsoft.com/office/drawing/2014/main" id="{10F124CC-5D9D-41A4-8391-F188A00F5148}"/>
              </a:ext>
            </a:extLst>
          </p:cNvPr>
          <p:cNvSpPr>
            <a:spLocks noGrp="1"/>
          </p:cNvSpPr>
          <p:nvPr>
            <p:ph idx="1"/>
          </p:nvPr>
        </p:nvSpPr>
        <p:spPr>
          <a:xfrm>
            <a:off x="342029" y="1447390"/>
            <a:ext cx="8459942" cy="5113067"/>
          </a:xfrm>
        </p:spPr>
        <p:txBody>
          <a:bodyPr/>
          <a:lstStyle/>
          <a:p>
            <a:pPr marL="457200" indent="-457200">
              <a:buFont typeface="Arial" panose="020B0604020202020204" pitchFamily="34" charset="0"/>
              <a:buChar char="•"/>
            </a:pPr>
            <a:r>
              <a:rPr lang="en-US" dirty="0"/>
              <a:t>Describe the intended purpose of Plan-Do-Study-Act (PDSA) cycles </a:t>
            </a:r>
          </a:p>
          <a:p>
            <a:pPr marL="457200" indent="-457200">
              <a:buFont typeface="Arial" panose="020B0604020202020204" pitchFamily="34" charset="0"/>
              <a:buChar char="•"/>
            </a:pPr>
            <a:r>
              <a:rPr lang="en-US" dirty="0"/>
              <a:t>Describe each element of a PDSA cycle </a:t>
            </a:r>
          </a:p>
          <a:p>
            <a:pPr marL="457200" indent="-457200">
              <a:buFont typeface="Arial" panose="020B0604020202020204" pitchFamily="34" charset="0"/>
              <a:buChar char="•"/>
            </a:pPr>
            <a:r>
              <a:rPr lang="en-US" dirty="0"/>
              <a:t>Apply the PDSA approach to improve assessment of orthostatic blood pressure in your clinic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378383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Figure of the Model for Improvement. The Model poses the following questions:&#10;1. What are we trying to accomplish?&#10;2. How will we know that a change is an improvement?&#10;3. What change can we make that will result in improvement? &#10;Followed by a Plan - Do - Study - Act cycle. ">
            <a:extLst>
              <a:ext uri="{FF2B5EF4-FFF2-40B4-BE49-F238E27FC236}">
                <a16:creationId xmlns:a16="http://schemas.microsoft.com/office/drawing/2014/main" id="{EB82D821-40E8-CFDC-0A21-0A5EC5D02132}"/>
              </a:ext>
            </a:extLst>
          </p:cNvPr>
          <p:cNvPicPr>
            <a:picLocks noChangeAspect="1"/>
          </p:cNvPicPr>
          <p:nvPr/>
        </p:nvPicPr>
        <p:blipFill>
          <a:blip r:embed="rId3"/>
          <a:stretch>
            <a:fillRect/>
          </a:stretch>
        </p:blipFill>
        <p:spPr>
          <a:xfrm>
            <a:off x="80248" y="1179707"/>
            <a:ext cx="4436717" cy="4814693"/>
          </a:xfrm>
          <a:prstGeom prst="rect">
            <a:avLst/>
          </a:prstGeom>
        </p:spPr>
      </p:pic>
      <p:sp>
        <p:nvSpPr>
          <p:cNvPr id="7" name="Text Placeholder 6">
            <a:extLst>
              <a:ext uri="{FF2B5EF4-FFF2-40B4-BE49-F238E27FC236}">
                <a16:creationId xmlns:a16="http://schemas.microsoft.com/office/drawing/2014/main" id="{1AB3BADE-664F-4C56-A609-75AA99725C84}"/>
              </a:ext>
            </a:extLst>
          </p:cNvPr>
          <p:cNvSpPr>
            <a:spLocks noGrp="1"/>
          </p:cNvSpPr>
          <p:nvPr>
            <p:ph type="body" idx="14"/>
          </p:nvPr>
        </p:nvSpPr>
        <p:spPr>
          <a:xfrm>
            <a:off x="4337815" y="1141607"/>
            <a:ext cx="4464155" cy="4982547"/>
          </a:xfrm>
          <a:ln w="28575">
            <a:solidFill>
              <a:schemeClr val="accent1"/>
            </a:solidFill>
          </a:ln>
        </p:spPr>
        <p:txBody>
          <a:bodyPr>
            <a:normAutofit fontScale="62500" lnSpcReduction="20000"/>
          </a:bodyPr>
          <a:lstStyle/>
          <a:p>
            <a:pPr marL="457200" indent="-457200">
              <a:lnSpc>
                <a:spcPct val="120000"/>
              </a:lnSpc>
              <a:buFont typeface="Wingdings" panose="05000000000000000000" pitchFamily="2" charset="2"/>
              <a:buChar char="ü"/>
            </a:pPr>
            <a:r>
              <a:rPr lang="en-US"/>
              <a:t>Provides a framework for developing, testing, implementing, and spreading changes that result in improvement</a:t>
            </a:r>
          </a:p>
          <a:p>
            <a:pPr marL="457200" indent="-457200">
              <a:lnSpc>
                <a:spcPct val="120000"/>
              </a:lnSpc>
              <a:buFont typeface="Wingdings" panose="05000000000000000000" pitchFamily="2" charset="2"/>
              <a:buChar char="ü"/>
            </a:pPr>
            <a:r>
              <a:rPr lang="en-US"/>
              <a:t>Can be applied widely to many different types of problems and situations</a:t>
            </a:r>
          </a:p>
          <a:p>
            <a:pPr marL="457200" indent="-457200">
              <a:lnSpc>
                <a:spcPct val="120000"/>
              </a:lnSpc>
              <a:buFont typeface="Wingdings" panose="05000000000000000000" pitchFamily="2" charset="2"/>
              <a:buChar char="ü"/>
            </a:pPr>
            <a:r>
              <a:rPr lang="en-US"/>
              <a:t>Attempts to balance careful study with action</a:t>
            </a:r>
          </a:p>
          <a:p>
            <a:pPr marL="457200" indent="-457200">
              <a:lnSpc>
                <a:spcPct val="120000"/>
              </a:lnSpc>
              <a:buFont typeface="Wingdings" panose="05000000000000000000" pitchFamily="2" charset="2"/>
              <a:buChar char="ü"/>
            </a:pPr>
            <a:r>
              <a:rPr lang="en-US"/>
              <a:t>Emphasizes and encourages ‘trial-and-learning’ as an iterative process for improvement</a:t>
            </a:r>
          </a:p>
          <a:p>
            <a:pPr marL="457200" indent="-457200">
              <a:lnSpc>
                <a:spcPct val="120000"/>
              </a:lnSpc>
              <a:buFont typeface="Wingdings" panose="05000000000000000000" pitchFamily="2" charset="2"/>
              <a:buChar char="ü"/>
            </a:pPr>
            <a:r>
              <a:rPr lang="en-US"/>
              <a:t>Allows project plans to adapt as learning occurs</a:t>
            </a:r>
          </a:p>
        </p:txBody>
      </p:sp>
      <p:sp>
        <p:nvSpPr>
          <p:cNvPr id="4" name="Title 3"/>
          <p:cNvSpPr>
            <a:spLocks noGrp="1"/>
          </p:cNvSpPr>
          <p:nvPr>
            <p:ph type="title"/>
          </p:nvPr>
        </p:nvSpPr>
        <p:spPr>
          <a:xfrm>
            <a:off x="342030" y="30973"/>
            <a:ext cx="8459940" cy="1229801"/>
          </a:xfrm>
        </p:spPr>
        <p:txBody>
          <a:bodyPr/>
          <a:lstStyle/>
          <a:p>
            <a:r>
              <a:rPr lang="en-US"/>
              <a:t>The Model for Improvement</a:t>
            </a:r>
          </a:p>
        </p:txBody>
      </p:sp>
      <p:sp>
        <p:nvSpPr>
          <p:cNvPr id="8" name="TextBox 7">
            <a:extLst>
              <a:ext uri="{FF2B5EF4-FFF2-40B4-BE49-F238E27FC236}">
                <a16:creationId xmlns:a16="http://schemas.microsoft.com/office/drawing/2014/main" id="{816ED817-E783-44BE-9D8B-ED710F9F862C}"/>
              </a:ext>
            </a:extLst>
          </p:cNvPr>
          <p:cNvSpPr txBox="1"/>
          <p:nvPr/>
        </p:nvSpPr>
        <p:spPr>
          <a:xfrm>
            <a:off x="-1" y="6519446"/>
            <a:ext cx="8881533" cy="338554"/>
          </a:xfrm>
          <a:prstGeom prst="rect">
            <a:avLst/>
          </a:prstGeom>
          <a:noFill/>
        </p:spPr>
        <p:txBody>
          <a:bodyPr wrap="square">
            <a:spAutoFit/>
          </a:bodyPr>
          <a:lstStyle/>
          <a:p>
            <a:r>
              <a:rPr lang="en-US" sz="800" b="0">
                <a:effectLst/>
                <a:latin typeface="Arial" panose="020B0604020202020204" pitchFamily="34" charset="0"/>
              </a:rPr>
              <a:t>Langley GL, Moen R, Nolan KM, Nolan TW, Norman CL, Provost LP. </a:t>
            </a:r>
            <a:r>
              <a:rPr lang="en-US" sz="800" b="0" strike="noStrike">
                <a:effectLst/>
                <a:latin typeface="Arial" panose="020B0604020202020204" pitchFamily="34" charset="0"/>
              </a:rPr>
              <a:t>The Improvement Guide: A Practical Approach to Enhancing Organizational Performance</a:t>
            </a:r>
            <a:r>
              <a:rPr lang="en-US" sz="800" b="0">
                <a:effectLst/>
                <a:latin typeface="Arial" panose="020B0604020202020204" pitchFamily="34" charset="0"/>
              </a:rPr>
              <a:t> (2nd edition). San Francisco: Jossey-Bass Publishers; 2009. Model for Improvement Figure 1.1. Permission obtained from John Wiley and Sons on 1.13.2025 to use this figure in this presentation. </a:t>
            </a:r>
          </a:p>
        </p:txBody>
      </p:sp>
    </p:spTree>
    <p:extLst>
      <p:ext uri="{BB962C8B-B14F-4D97-AF65-F5344CB8AC3E}">
        <p14:creationId xmlns:p14="http://schemas.microsoft.com/office/powerpoint/2010/main" val="31171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662D95-0379-4B00-8CFA-2D5C24BF5481}"/>
              </a:ext>
            </a:extLst>
          </p:cNvPr>
          <p:cNvSpPr>
            <a:spLocks noGrp="1"/>
          </p:cNvSpPr>
          <p:nvPr>
            <p:ph type="title"/>
          </p:nvPr>
        </p:nvSpPr>
        <p:spPr>
          <a:xfrm>
            <a:off x="342030" y="-11018"/>
            <a:ext cx="8459940" cy="1229801"/>
          </a:xfrm>
        </p:spPr>
        <p:txBody>
          <a:bodyPr/>
          <a:lstStyle/>
          <a:p>
            <a:r>
              <a:rPr lang="en-US"/>
              <a:t>“Plan”</a:t>
            </a:r>
          </a:p>
        </p:txBody>
      </p:sp>
      <p:pic>
        <p:nvPicPr>
          <p:cNvPr id="6" name="Content Placeholder 4" descr="Figure of the Model for Improvement. The Model poses the following questions:&#10;1. What are we trying to accomplish?&#10;2. How will we know that a change is an improvement?&#10;3. What change can we make that will result in improvement? &#10;Followed by a Plan - Do - Study - Act cycle. ">
            <a:extLst>
              <a:ext uri="{FF2B5EF4-FFF2-40B4-BE49-F238E27FC236}">
                <a16:creationId xmlns:a16="http://schemas.microsoft.com/office/drawing/2014/main" id="{D8382A41-9E73-40C4-B614-0785F9F86108}"/>
              </a:ext>
            </a:extLst>
          </p:cNvPr>
          <p:cNvPicPr>
            <a:picLocks noChangeAspect="1"/>
          </p:cNvPicPr>
          <p:nvPr/>
        </p:nvPicPr>
        <p:blipFill>
          <a:blip r:embed="rId3"/>
          <a:stretch>
            <a:fillRect/>
          </a:stretch>
        </p:blipFill>
        <p:spPr>
          <a:xfrm>
            <a:off x="8300534" y="119742"/>
            <a:ext cx="691066" cy="938859"/>
          </a:xfrm>
          <a:prstGeom prst="rect">
            <a:avLst/>
          </a:prstGeom>
        </p:spPr>
      </p:pic>
      <p:pic>
        <p:nvPicPr>
          <p:cNvPr id="8" name="Content Placeholder 7" descr="Figure visualizing the plan - do - study - act cycle in a circle. The cycle starts with plan in the upper right, followed by do in the bottom right, then study in the bottom left, and finally act in the upper left. ">
            <a:extLst>
              <a:ext uri="{FF2B5EF4-FFF2-40B4-BE49-F238E27FC236}">
                <a16:creationId xmlns:a16="http://schemas.microsoft.com/office/drawing/2014/main" id="{BEF3292F-9006-4ACE-BBA8-EFA1E8FA481C}"/>
              </a:ext>
            </a:extLst>
          </p:cNvPr>
          <p:cNvPicPr>
            <a:picLocks noGrp="1" noChangeAspect="1"/>
          </p:cNvPicPr>
          <p:nvPr>
            <p:ph idx="1"/>
          </p:nvPr>
        </p:nvPicPr>
        <p:blipFill>
          <a:blip r:embed="rId4"/>
          <a:srcRect r="69298"/>
          <a:stretch/>
        </p:blipFill>
        <p:spPr>
          <a:xfrm>
            <a:off x="272134" y="757674"/>
            <a:ext cx="2464888" cy="2407635"/>
          </a:xfrm>
        </p:spPr>
      </p:pic>
      <p:sp>
        <p:nvSpPr>
          <p:cNvPr id="2" name="TextBox 1">
            <a:extLst>
              <a:ext uri="{FF2B5EF4-FFF2-40B4-BE49-F238E27FC236}">
                <a16:creationId xmlns:a16="http://schemas.microsoft.com/office/drawing/2014/main" id="{7C8A758C-4ADC-8780-73A9-2DAFD7C95FEC}"/>
              </a:ext>
            </a:extLst>
          </p:cNvPr>
          <p:cNvSpPr txBox="1"/>
          <p:nvPr/>
        </p:nvSpPr>
        <p:spPr>
          <a:xfrm>
            <a:off x="2746753" y="1194911"/>
            <a:ext cx="5972271" cy="1477328"/>
          </a:xfrm>
          <a:prstGeom prst="rect">
            <a:avLst/>
          </a:prstGeom>
          <a:noFill/>
        </p:spPr>
        <p:txBody>
          <a:bodyPr wrap="square" rtlCol="0">
            <a:spAutoFit/>
          </a:bodyPr>
          <a:lstStyle/>
          <a:p>
            <a:pPr marL="285750" indent="-285750">
              <a:buFont typeface="Wingdings" panose="05000000000000000000" pitchFamily="2" charset="2"/>
              <a:buChar char="q"/>
            </a:pPr>
            <a:r>
              <a:rPr lang="en-US"/>
              <a:t>What question do you want to answer with this test? </a:t>
            </a:r>
          </a:p>
          <a:p>
            <a:pPr marL="285750" indent="-285750">
              <a:buFont typeface="Wingdings" panose="05000000000000000000" pitchFamily="2" charset="2"/>
              <a:buChar char="q"/>
            </a:pPr>
            <a:r>
              <a:rPr lang="en-US"/>
              <a:t>What do you think will happen? (make a prediction)</a:t>
            </a:r>
          </a:p>
          <a:p>
            <a:pPr marL="285750" indent="-285750">
              <a:buFont typeface="Wingdings" panose="05000000000000000000" pitchFamily="2" charset="2"/>
              <a:buChar char="q"/>
            </a:pPr>
            <a:r>
              <a:rPr lang="en-US"/>
              <a:t>Create a plan to test the change</a:t>
            </a:r>
          </a:p>
          <a:p>
            <a:pPr marL="285750" indent="-285750">
              <a:buFont typeface="Wingdings" panose="05000000000000000000" pitchFamily="2" charset="2"/>
              <a:buChar char="q"/>
            </a:pPr>
            <a:r>
              <a:rPr lang="en-US"/>
              <a:t>Identify the data you need to collect to help answer your question</a:t>
            </a:r>
          </a:p>
        </p:txBody>
      </p:sp>
      <p:sp>
        <p:nvSpPr>
          <p:cNvPr id="7" name="Text Placeholder 2">
            <a:extLst>
              <a:ext uri="{FF2B5EF4-FFF2-40B4-BE49-F238E27FC236}">
                <a16:creationId xmlns:a16="http://schemas.microsoft.com/office/drawing/2014/main" id="{62020BA7-B710-4B35-B061-2FEF0EC849C0}"/>
              </a:ext>
            </a:extLst>
          </p:cNvPr>
          <p:cNvSpPr txBox="1">
            <a:spLocks/>
          </p:cNvSpPr>
          <p:nvPr/>
        </p:nvSpPr>
        <p:spPr>
          <a:xfrm>
            <a:off x="152400" y="3169920"/>
            <a:ext cx="8839200" cy="3341613"/>
          </a:xfrm>
          <a:prstGeom prst="rect">
            <a:avLst/>
          </a:prstGeom>
          <a:ln w="38100">
            <a:solidFill>
              <a:schemeClr val="accent6"/>
            </a:solidFill>
          </a:ln>
        </p:spPr>
        <p:txBody>
          <a:bodyPr vert="horz" lIns="91440" tIns="45720" rIns="91440" bIns="45720" rtlCol="0" anchor="t">
            <a:normAutofit fontScale="92500"/>
          </a:bodyPr>
          <a:lstStyle>
            <a:lvl1pPr marL="0" indent="0" algn="l" defTabSz="609585" rtl="0" eaLnBrk="1" latinLnBrk="0" hangingPunct="1">
              <a:lnSpc>
                <a:spcPct val="90000"/>
              </a:lnSpc>
              <a:spcBef>
                <a:spcPct val="20000"/>
              </a:spcBef>
              <a:buFontTx/>
              <a:buNone/>
              <a:defRPr sz="3200" b="0" kern="1200">
                <a:solidFill>
                  <a:schemeClr val="tx1"/>
                </a:solidFill>
                <a:latin typeface="Arial"/>
                <a:ea typeface="+mn-ea"/>
                <a:cs typeface="Arial"/>
              </a:defRPr>
            </a:lvl1pPr>
            <a:lvl2pPr marL="609585" indent="0" algn="l" defTabSz="609585" rtl="0" eaLnBrk="1" latinLnBrk="0" hangingPunct="1">
              <a:spcBef>
                <a:spcPct val="20000"/>
              </a:spcBef>
              <a:buFont typeface="Wingdings" charset="2"/>
              <a:buNone/>
              <a:tabLst/>
              <a:defRPr sz="2400" kern="1200">
                <a:solidFill>
                  <a:schemeClr val="tx1">
                    <a:tint val="75000"/>
                  </a:schemeClr>
                </a:solidFill>
                <a:latin typeface="+mn-lt"/>
                <a:ea typeface="+mn-ea"/>
                <a:cs typeface="+mn-cs"/>
              </a:defRPr>
            </a:lvl2pPr>
            <a:lvl3pPr marL="1219170" indent="0" algn="l" defTabSz="609585" rtl="0" eaLnBrk="1" latinLnBrk="0" hangingPunct="1">
              <a:lnSpc>
                <a:spcPct val="90000"/>
              </a:lnSpc>
              <a:spcBef>
                <a:spcPct val="20000"/>
              </a:spcBef>
              <a:buFont typeface="Arial"/>
              <a:buNone/>
              <a:tabLst/>
              <a:defRPr sz="2133" kern="1200">
                <a:solidFill>
                  <a:schemeClr val="tx1">
                    <a:tint val="75000"/>
                  </a:schemeClr>
                </a:solidFill>
                <a:latin typeface="Arial"/>
                <a:ea typeface="+mn-ea"/>
                <a:cs typeface="Arial"/>
              </a:defRPr>
            </a:lvl3pPr>
            <a:lvl4pPr marL="1828754" indent="0" algn="l" defTabSz="609585" rtl="0" eaLnBrk="1" latinLnBrk="0" hangingPunct="1">
              <a:lnSpc>
                <a:spcPct val="90000"/>
              </a:lnSpc>
              <a:spcBef>
                <a:spcPct val="20000"/>
              </a:spcBef>
              <a:buFont typeface="Arial"/>
              <a:buNone/>
              <a:tabLst/>
              <a:defRPr sz="1867" kern="1200">
                <a:solidFill>
                  <a:schemeClr val="tx1">
                    <a:tint val="75000"/>
                  </a:schemeClr>
                </a:solidFill>
                <a:latin typeface="Arial"/>
                <a:ea typeface="+mn-ea"/>
                <a:cs typeface="Arial"/>
              </a:defRPr>
            </a:lvl4pPr>
            <a:lvl5pPr marL="2438339" indent="0" algn="l" defTabSz="609585" rtl="0" eaLnBrk="1" latinLnBrk="0" hangingPunct="1">
              <a:lnSpc>
                <a:spcPct val="90000"/>
              </a:lnSpc>
              <a:spcBef>
                <a:spcPct val="20000"/>
              </a:spcBef>
              <a:buFont typeface="Arial"/>
              <a:buNone/>
              <a:tabLst/>
              <a:defRPr sz="1867" kern="1200">
                <a:solidFill>
                  <a:schemeClr val="tx1">
                    <a:tint val="75000"/>
                  </a:schemeClr>
                </a:solidFill>
                <a:latin typeface="Arial"/>
                <a:ea typeface="+mn-ea"/>
                <a:cs typeface="Arial"/>
              </a:defRPr>
            </a:lvl5pPr>
            <a:lvl6pPr marL="3047924"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6pPr>
            <a:lvl7pPr marL="3657509"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7pPr>
            <a:lvl8pPr marL="4267093"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8pPr>
            <a:lvl9pPr marL="4876678"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9pPr>
          </a:lstStyle>
          <a:p>
            <a:pPr algn="ctr">
              <a:lnSpc>
                <a:spcPct val="120000"/>
              </a:lnSpc>
              <a:spcBef>
                <a:spcPts val="0"/>
              </a:spcBef>
            </a:pPr>
            <a:r>
              <a:rPr lang="en-US" sz="1200" b="1" dirty="0"/>
              <a:t>Assessment of Orthostatic Blood Pressure Example</a:t>
            </a:r>
          </a:p>
          <a:p>
            <a:pPr>
              <a:lnSpc>
                <a:spcPct val="120000"/>
              </a:lnSpc>
              <a:spcBef>
                <a:spcPts val="0"/>
              </a:spcBef>
            </a:pPr>
            <a:r>
              <a:rPr lang="en-US" sz="1200" b="1" dirty="0"/>
              <a:t>Question to Answer: </a:t>
            </a:r>
            <a:r>
              <a:rPr lang="en-US" sz="1200" dirty="0"/>
              <a:t>To what extent will our clinic increase our rate of assessment of orthostatic blood pressure for adult patients ages 65 and older who screened positive for fall risk? What will staff report as facilitators and barriers to completing this assessment? </a:t>
            </a:r>
          </a:p>
          <a:p>
            <a:pPr>
              <a:lnSpc>
                <a:spcPct val="120000"/>
              </a:lnSpc>
              <a:spcBef>
                <a:spcPts val="0"/>
              </a:spcBef>
            </a:pPr>
            <a:r>
              <a:rPr lang="en-US" sz="1200" b="1" dirty="0"/>
              <a:t>Prediction:</a:t>
            </a:r>
            <a:r>
              <a:rPr lang="en-US" sz="1200" dirty="0"/>
              <a:t> The rate of assessment of orthostatic blood pressure will increase from 0% to 50% over the next two weeks. Staff will identify successes and barriers to assessing orthostatic blood pressure that will be addressed in the next test of change.  </a:t>
            </a:r>
          </a:p>
          <a:p>
            <a:pPr>
              <a:lnSpc>
                <a:spcPct val="120000"/>
              </a:lnSpc>
              <a:spcBef>
                <a:spcPts val="0"/>
              </a:spcBef>
            </a:pPr>
            <a:r>
              <a:rPr lang="en-US" sz="1200" b="1" dirty="0"/>
              <a:t>Plan: </a:t>
            </a:r>
            <a:r>
              <a:rPr lang="en-US" sz="1200" dirty="0"/>
              <a:t>During the next two weeks, all patients ages 65 and older who screened positive for fall risk using the clinic’s fall risk screening tool during their appointment will be offered an assessment of their orthostatic blood pressure. Medical assistants and nurses were provided with in-person training and written instructions for how to measure orthostatic blood pressure, and how to educate patients about the purpose of measuring orthostatic blood pressure. The clinic wants to trial if the process works well if the assessment begins as soon as patients are roomed since the assessment requires that patients start the process by lying down. </a:t>
            </a:r>
          </a:p>
          <a:p>
            <a:pPr>
              <a:lnSpc>
                <a:spcPct val="120000"/>
              </a:lnSpc>
              <a:spcBef>
                <a:spcPts val="0"/>
              </a:spcBef>
            </a:pPr>
            <a:r>
              <a:rPr lang="en-US" sz="1200" b="1" dirty="0"/>
              <a:t>Data to collect: </a:t>
            </a:r>
            <a:r>
              <a:rPr lang="en-US" sz="1200" dirty="0"/>
              <a:t>In order to calculate rates of assessment of orthostatic blood pressure for eligible patients, we will collect data from the medical records of all patients ages 65 and older who screened as at risk for falls during the two-week trial timeframe. We will need to determine which of those patients do and do not have orthostatic blood pressure assessment results documented in the EMR. The completion rate = those who have fully completed assessment of orthostatic blood pressure documented divided by the population of patients ages 65 and older who screened positive for fall risk. Medical assistants and nursing staff will also document their experience/observations of the current process for measuring orthostatic blood pressure in a separate document. </a:t>
            </a:r>
          </a:p>
        </p:txBody>
      </p:sp>
      <p:sp>
        <p:nvSpPr>
          <p:cNvPr id="4" name="TextBox 3">
            <a:extLst>
              <a:ext uri="{FF2B5EF4-FFF2-40B4-BE49-F238E27FC236}">
                <a16:creationId xmlns:a16="http://schemas.microsoft.com/office/drawing/2014/main" id="{1315241C-8F93-468F-A123-83FC03B8C0A6}"/>
              </a:ext>
            </a:extLst>
          </p:cNvPr>
          <p:cNvSpPr txBox="1"/>
          <p:nvPr/>
        </p:nvSpPr>
        <p:spPr>
          <a:xfrm>
            <a:off x="0" y="6617402"/>
            <a:ext cx="8921262" cy="215444"/>
          </a:xfrm>
          <a:prstGeom prst="rect">
            <a:avLst/>
          </a:prstGeom>
          <a:noFill/>
        </p:spPr>
        <p:txBody>
          <a:bodyPr wrap="square">
            <a:spAutoFit/>
          </a:bodyPr>
          <a:lstStyle/>
          <a:p>
            <a:r>
              <a:rPr lang="en-US" sz="800" dirty="0">
                <a:latin typeface="Arial" panose="020B0604020202020204" pitchFamily="34" charset="0"/>
                <a:ea typeface="Times New Roman" panose="02020603050405020304" pitchFamily="18" charset="0"/>
              </a:rPr>
              <a:t>Institute for Healthcare Improvement. QI Essentials Toolkit: PDSA Worksheet. </a:t>
            </a:r>
            <a:r>
              <a:rPr lang="en-US" sz="800" dirty="0">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https://www.ihi.org/resources/tools/plan-do-study-act-pdsa-worksheet</a:t>
            </a:r>
            <a:r>
              <a:rPr lang="en-US" sz="800" dirty="0">
                <a:latin typeface="Arial" panose="020B0604020202020204" pitchFamily="34" charset="0"/>
                <a:ea typeface="Times New Roman" panose="02020603050405020304" pitchFamily="18" charset="0"/>
              </a:rPr>
              <a:t> </a:t>
            </a:r>
            <a:endParaRPr lang="en-US" sz="800" dirty="0"/>
          </a:p>
        </p:txBody>
      </p:sp>
    </p:spTree>
    <p:extLst>
      <p:ext uri="{BB962C8B-B14F-4D97-AF65-F5344CB8AC3E}">
        <p14:creationId xmlns:p14="http://schemas.microsoft.com/office/powerpoint/2010/main" val="60514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662D95-0379-4B00-8CFA-2D5C24BF5481}"/>
              </a:ext>
            </a:extLst>
          </p:cNvPr>
          <p:cNvSpPr>
            <a:spLocks noGrp="1"/>
          </p:cNvSpPr>
          <p:nvPr>
            <p:ph type="title"/>
          </p:nvPr>
        </p:nvSpPr>
        <p:spPr>
          <a:xfrm>
            <a:off x="342030" y="22854"/>
            <a:ext cx="8459940" cy="1229801"/>
          </a:xfrm>
        </p:spPr>
        <p:txBody>
          <a:bodyPr/>
          <a:lstStyle/>
          <a:p>
            <a:r>
              <a:rPr lang="en-US"/>
              <a:t>Checklist for Developing the Plan</a:t>
            </a:r>
          </a:p>
        </p:txBody>
      </p:sp>
      <p:sp>
        <p:nvSpPr>
          <p:cNvPr id="3" name="Content Placeholder 2">
            <a:extLst>
              <a:ext uri="{FF2B5EF4-FFF2-40B4-BE49-F238E27FC236}">
                <a16:creationId xmlns:a16="http://schemas.microsoft.com/office/drawing/2014/main" id="{9F4B1025-1247-46C6-9A1E-462B578C8662}"/>
              </a:ext>
            </a:extLst>
          </p:cNvPr>
          <p:cNvSpPr>
            <a:spLocks noGrp="1"/>
          </p:cNvSpPr>
          <p:nvPr>
            <p:ph type="body" idx="1"/>
          </p:nvPr>
        </p:nvSpPr>
        <p:spPr>
          <a:xfrm>
            <a:off x="342028" y="1127968"/>
            <a:ext cx="4126605" cy="4941420"/>
          </a:xfrm>
        </p:spPr>
        <p:txBody>
          <a:bodyPr>
            <a:normAutofit/>
          </a:bodyPr>
          <a:lstStyle/>
          <a:p>
            <a:pPr marL="342900" indent="-342900">
              <a:buFont typeface="Wingdings" panose="05000000000000000000" pitchFamily="2" charset="2"/>
              <a:buChar char="q"/>
            </a:pPr>
            <a:r>
              <a:rPr lang="en-US" sz="2200"/>
              <a:t>Establish the objective of the test</a:t>
            </a:r>
          </a:p>
          <a:p>
            <a:pPr marL="342900" indent="-342900">
              <a:buFont typeface="Wingdings" panose="05000000000000000000" pitchFamily="2" charset="2"/>
              <a:buChar char="q"/>
            </a:pPr>
            <a:r>
              <a:rPr lang="en-US" sz="2200"/>
              <a:t>Ensure key background information is available to understand the plan</a:t>
            </a:r>
          </a:p>
          <a:p>
            <a:pPr marL="342900" indent="-342900">
              <a:buFont typeface="Wingdings" panose="05000000000000000000" pitchFamily="2" charset="2"/>
              <a:buChar char="q"/>
            </a:pPr>
            <a:r>
              <a:rPr lang="en-US" sz="2200"/>
              <a:t>Be clear about the change(s) to be tested in this specific cycle</a:t>
            </a:r>
          </a:p>
          <a:p>
            <a:pPr marL="342900" indent="-342900">
              <a:buFont typeface="Wingdings" panose="05000000000000000000" pitchFamily="2" charset="2"/>
              <a:buChar char="q"/>
            </a:pPr>
            <a:r>
              <a:rPr lang="en-US" sz="2200"/>
              <a:t>Specify the question(s) to be answered </a:t>
            </a:r>
          </a:p>
          <a:p>
            <a:pPr marL="342900" indent="-342900">
              <a:buFont typeface="Wingdings" panose="05000000000000000000" pitchFamily="2" charset="2"/>
              <a:buChar char="q"/>
            </a:pPr>
            <a:r>
              <a:rPr lang="en-US" sz="2200"/>
              <a:t>Specify the measures that will be collected in this specific test cycle</a:t>
            </a:r>
          </a:p>
        </p:txBody>
      </p:sp>
      <p:sp>
        <p:nvSpPr>
          <p:cNvPr id="2" name="Text Placeholder 1">
            <a:extLst>
              <a:ext uri="{FF2B5EF4-FFF2-40B4-BE49-F238E27FC236}">
                <a16:creationId xmlns:a16="http://schemas.microsoft.com/office/drawing/2014/main" id="{BD02FFD8-29C5-4C08-8B76-919834481EE2}"/>
              </a:ext>
            </a:extLst>
          </p:cNvPr>
          <p:cNvSpPr>
            <a:spLocks noGrp="1"/>
          </p:cNvSpPr>
          <p:nvPr>
            <p:ph type="body" idx="14"/>
          </p:nvPr>
        </p:nvSpPr>
        <p:spPr>
          <a:xfrm>
            <a:off x="4679846" y="1127968"/>
            <a:ext cx="4122123" cy="4941419"/>
          </a:xfrm>
        </p:spPr>
        <p:txBody>
          <a:bodyPr>
            <a:normAutofit/>
          </a:bodyPr>
          <a:lstStyle/>
          <a:p>
            <a:pPr marL="342900" indent="-342900">
              <a:buFont typeface="Wingdings" panose="05000000000000000000" pitchFamily="2" charset="2"/>
              <a:buChar char="q"/>
            </a:pPr>
            <a:r>
              <a:rPr lang="en-US" sz="2200"/>
              <a:t>Establish the test design</a:t>
            </a:r>
          </a:p>
          <a:p>
            <a:pPr marL="457200" indent="-457200" fontAlgn="base">
              <a:buFont typeface="Wingdings" panose="05000000000000000000" pitchFamily="2" charset="2"/>
              <a:buChar char="ü"/>
            </a:pPr>
            <a:r>
              <a:rPr lang="en-US" sz="2000" b="0" i="0" u="none" strike="noStrike">
                <a:solidFill>
                  <a:srgbClr val="000000"/>
                </a:solidFill>
                <a:effectLst/>
                <a:latin typeface="Arial" panose="020B0604020202020204" pitchFamily="34" charset="0"/>
              </a:rPr>
              <a:t>Specify the scale of the test</a:t>
            </a:r>
            <a:r>
              <a:rPr lang="en-US" sz="2000" b="0" i="0">
                <a:solidFill>
                  <a:srgbClr val="000000"/>
                </a:solidFill>
                <a:effectLst/>
                <a:latin typeface="Arial" panose="020B0604020202020204" pitchFamily="34" charset="0"/>
              </a:rPr>
              <a:t>​</a:t>
            </a:r>
          </a:p>
          <a:p>
            <a:pPr marL="457200" indent="-457200" fontAlgn="base">
              <a:buFont typeface="Wingdings" panose="05000000000000000000" pitchFamily="2" charset="2"/>
              <a:buChar char="ü"/>
            </a:pPr>
            <a:r>
              <a:rPr lang="en-US" sz="2000" b="0" i="0" u="none" strike="noStrike">
                <a:solidFill>
                  <a:srgbClr val="000000"/>
                </a:solidFill>
                <a:effectLst/>
                <a:latin typeface="Arial" panose="020B0604020202020204" pitchFamily="34" charset="0"/>
              </a:rPr>
              <a:t>Clarify the people or things selected for this test and your sampling strategy</a:t>
            </a:r>
          </a:p>
          <a:p>
            <a:pPr marL="457200" indent="-457200" fontAlgn="base">
              <a:buFont typeface="Wingdings" panose="05000000000000000000" pitchFamily="2" charset="2"/>
              <a:buChar char="ü"/>
            </a:pPr>
            <a:r>
              <a:rPr lang="en-US" sz="2000">
                <a:solidFill>
                  <a:srgbClr val="000000"/>
                </a:solidFill>
                <a:latin typeface="Arial" panose="020B0604020202020204" pitchFamily="34" charset="0"/>
              </a:rPr>
              <a:t>Clarify the when and where</a:t>
            </a:r>
            <a:r>
              <a:rPr lang="en-US" sz="2000" b="0" i="0">
                <a:solidFill>
                  <a:srgbClr val="000000"/>
                </a:solidFill>
                <a:effectLst/>
                <a:latin typeface="Arial" panose="020B0604020202020204" pitchFamily="34" charset="0"/>
              </a:rPr>
              <a:t>​</a:t>
            </a:r>
          </a:p>
          <a:p>
            <a:pPr marL="457200" indent="-457200" fontAlgn="base">
              <a:buFont typeface="Wingdings" panose="05000000000000000000" pitchFamily="2" charset="2"/>
              <a:buChar char="ü"/>
            </a:pPr>
            <a:r>
              <a:rPr lang="en-US" sz="2000" b="0" i="0" u="none" strike="noStrike">
                <a:solidFill>
                  <a:srgbClr val="000000"/>
                </a:solidFill>
                <a:effectLst/>
                <a:latin typeface="Arial" panose="020B0604020202020204" pitchFamily="34" charset="0"/>
              </a:rPr>
              <a:t>Describe the test design</a:t>
            </a:r>
            <a:r>
              <a:rPr lang="en-US" sz="2000" b="0" i="0">
                <a:solidFill>
                  <a:srgbClr val="000000"/>
                </a:solidFill>
                <a:effectLst/>
                <a:latin typeface="Arial" panose="020B0604020202020204" pitchFamily="34" charset="0"/>
              </a:rPr>
              <a:t>​</a:t>
            </a:r>
          </a:p>
          <a:p>
            <a:pPr marL="457200" indent="-457200" fontAlgn="base">
              <a:buFont typeface="Wingdings" panose="05000000000000000000" pitchFamily="2" charset="2"/>
              <a:buChar char="ü"/>
            </a:pPr>
            <a:r>
              <a:rPr lang="en-US" sz="2000" b="0" i="0" u="none" strike="noStrike">
                <a:solidFill>
                  <a:srgbClr val="000000"/>
                </a:solidFill>
                <a:effectLst/>
                <a:latin typeface="Arial" panose="020B0604020202020204" pitchFamily="34" charset="0"/>
              </a:rPr>
              <a:t>Describe the method of data analysis planned for the ‘study’ phase</a:t>
            </a:r>
            <a:r>
              <a:rPr lang="en-US" sz="2000" b="0" i="0">
                <a:solidFill>
                  <a:srgbClr val="000000"/>
                </a:solidFill>
                <a:effectLst/>
                <a:latin typeface="Arial" panose="020B0604020202020204" pitchFamily="34" charset="0"/>
              </a:rPr>
              <a:t>​</a:t>
            </a:r>
          </a:p>
          <a:p>
            <a:pPr marL="457200" indent="-457200" fontAlgn="base">
              <a:buFont typeface="Wingdings" panose="05000000000000000000" pitchFamily="2" charset="2"/>
              <a:buChar char="ü"/>
            </a:pPr>
            <a:r>
              <a:rPr lang="en-US" sz="2000" b="0" i="0" u="none" strike="noStrike">
                <a:solidFill>
                  <a:srgbClr val="000000"/>
                </a:solidFill>
                <a:effectLst/>
                <a:latin typeface="Arial" panose="020B0604020202020204" pitchFamily="34" charset="0"/>
              </a:rPr>
              <a:t>Discuss the possible influential uncontrolled conditions</a:t>
            </a:r>
            <a:endParaRPr lang="en-US" sz="2000"/>
          </a:p>
          <a:p>
            <a:endParaRPr lang="en-US" sz="2200"/>
          </a:p>
        </p:txBody>
      </p:sp>
      <p:sp>
        <p:nvSpPr>
          <p:cNvPr id="7" name="TextBox 6">
            <a:extLst>
              <a:ext uri="{FF2B5EF4-FFF2-40B4-BE49-F238E27FC236}">
                <a16:creationId xmlns:a16="http://schemas.microsoft.com/office/drawing/2014/main" id="{5D3AB2DE-0F21-4CD9-B7A4-8173D87C763D}"/>
              </a:ext>
            </a:extLst>
          </p:cNvPr>
          <p:cNvSpPr txBox="1"/>
          <p:nvPr/>
        </p:nvSpPr>
        <p:spPr>
          <a:xfrm>
            <a:off x="342027" y="5565565"/>
            <a:ext cx="8395573" cy="769441"/>
          </a:xfrm>
          <a:prstGeom prst="rect">
            <a:avLst/>
          </a:prstGeom>
          <a:noFill/>
        </p:spPr>
        <p:txBody>
          <a:bodyPr wrap="square">
            <a:spAutoFit/>
          </a:bodyPr>
          <a:lstStyle/>
          <a:p>
            <a:pPr marL="342900" indent="-342900">
              <a:buFont typeface="Wingdings" panose="05000000000000000000" pitchFamily="2" charset="2"/>
              <a:buChar char="q"/>
            </a:pPr>
            <a:r>
              <a:rPr lang="en-US" sz="2200">
                <a:latin typeface="Arial" panose="020B0604020202020204" pitchFamily="34" charset="0"/>
                <a:cs typeface="Arial" panose="020B0604020202020204" pitchFamily="34" charset="0"/>
              </a:rPr>
              <a:t>Generate your predictions about what will happen (related to the question(s) to be answered in this test cycle)</a:t>
            </a:r>
          </a:p>
        </p:txBody>
      </p:sp>
      <p:sp>
        <p:nvSpPr>
          <p:cNvPr id="9" name="TextBox 8">
            <a:extLst>
              <a:ext uri="{FF2B5EF4-FFF2-40B4-BE49-F238E27FC236}">
                <a16:creationId xmlns:a16="http://schemas.microsoft.com/office/drawing/2014/main" id="{B68F9E22-F829-4F8E-AE44-A580D5046EA7}"/>
              </a:ext>
            </a:extLst>
          </p:cNvPr>
          <p:cNvSpPr txBox="1"/>
          <p:nvPr/>
        </p:nvSpPr>
        <p:spPr>
          <a:xfrm>
            <a:off x="0" y="6466534"/>
            <a:ext cx="7610475" cy="338554"/>
          </a:xfrm>
          <a:prstGeom prst="rect">
            <a:avLst/>
          </a:prstGeom>
          <a:noFill/>
        </p:spPr>
        <p:txBody>
          <a:bodyPr wrap="square">
            <a:spAutoFit/>
          </a:bodyPr>
          <a:lstStyle/>
          <a:p>
            <a:r>
              <a:rPr lang="en-US" sz="800">
                <a:solidFill>
                  <a:srgbClr val="000000"/>
                </a:solidFill>
              </a:rPr>
              <a:t>Langley, G. J., Moen, R. D., Nolan, K. M., Nolan, T. W., Norman, C. L., &amp; Provost, L. P. (2009). </a:t>
            </a:r>
            <a:r>
              <a:rPr lang="en-US" sz="800" i="1">
                <a:solidFill>
                  <a:srgbClr val="000000"/>
                </a:solidFill>
              </a:rPr>
              <a:t>The improvement guide: A practical approach to enhancing organizational performance</a:t>
            </a:r>
            <a:r>
              <a:rPr lang="en-US" sz="800">
                <a:solidFill>
                  <a:srgbClr val="000000"/>
                </a:solidFill>
              </a:rPr>
              <a:t>. 2nd. Ed. Jossey-Bass. p 171 </a:t>
            </a:r>
            <a:endParaRPr lang="en-US" sz="800"/>
          </a:p>
        </p:txBody>
      </p:sp>
    </p:spTree>
    <p:extLst>
      <p:ext uri="{BB962C8B-B14F-4D97-AF65-F5344CB8AC3E}">
        <p14:creationId xmlns:p14="http://schemas.microsoft.com/office/powerpoint/2010/main" val="358744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662D95-0379-4B00-8CFA-2D5C24BF5481}"/>
              </a:ext>
            </a:extLst>
          </p:cNvPr>
          <p:cNvSpPr>
            <a:spLocks noGrp="1"/>
          </p:cNvSpPr>
          <p:nvPr>
            <p:ph type="title"/>
          </p:nvPr>
        </p:nvSpPr>
        <p:spPr>
          <a:xfrm>
            <a:off x="342030" y="-70281"/>
            <a:ext cx="8459940" cy="1229801"/>
          </a:xfrm>
        </p:spPr>
        <p:txBody>
          <a:bodyPr/>
          <a:lstStyle/>
          <a:p>
            <a:r>
              <a:rPr lang="en-US"/>
              <a:t>“Do”</a:t>
            </a:r>
          </a:p>
        </p:txBody>
      </p:sp>
      <p:pic>
        <p:nvPicPr>
          <p:cNvPr id="6" name="Content Placeholder 4" descr="Figure of the Model for Improvement. The Model poses the following questions:&#10;1. What are we trying to accomplish?&#10;2. How will we know that a change is an improvement?&#10;3. What change can we make that will result in improvement? &#10;Followed by a Plan - Do - Study - Act cycle. ">
            <a:extLst>
              <a:ext uri="{FF2B5EF4-FFF2-40B4-BE49-F238E27FC236}">
                <a16:creationId xmlns:a16="http://schemas.microsoft.com/office/drawing/2014/main" id="{0A9E33B3-B2F8-40E7-BB86-4DEB628C9CC2}"/>
              </a:ext>
            </a:extLst>
          </p:cNvPr>
          <p:cNvPicPr>
            <a:picLocks noChangeAspect="1"/>
          </p:cNvPicPr>
          <p:nvPr/>
        </p:nvPicPr>
        <p:blipFill>
          <a:blip r:embed="rId3"/>
          <a:stretch>
            <a:fillRect/>
          </a:stretch>
        </p:blipFill>
        <p:spPr>
          <a:xfrm>
            <a:off x="8300534" y="119742"/>
            <a:ext cx="691066" cy="938859"/>
          </a:xfrm>
          <a:prstGeom prst="rect">
            <a:avLst/>
          </a:prstGeom>
        </p:spPr>
      </p:pic>
      <p:pic>
        <p:nvPicPr>
          <p:cNvPr id="7" name="Content Placeholder 6" descr="Figure visualizing the plan - do - study - act cycle in a circle. The cycle starts with plan in the upper right, followed by do in the bottom right, then study in the bottom left, and finally act in the upper left. ">
            <a:extLst>
              <a:ext uri="{FF2B5EF4-FFF2-40B4-BE49-F238E27FC236}">
                <a16:creationId xmlns:a16="http://schemas.microsoft.com/office/drawing/2014/main" id="{25DE68C1-2BD9-40CC-A41D-31F9B092F140}"/>
              </a:ext>
            </a:extLst>
          </p:cNvPr>
          <p:cNvPicPr>
            <a:picLocks noGrp="1" noChangeAspect="1"/>
          </p:cNvPicPr>
          <p:nvPr>
            <p:ph idx="1"/>
          </p:nvPr>
        </p:nvPicPr>
        <p:blipFill>
          <a:blip r:embed="rId4"/>
          <a:srcRect r="65958"/>
          <a:stretch/>
        </p:blipFill>
        <p:spPr>
          <a:xfrm>
            <a:off x="468069" y="878123"/>
            <a:ext cx="2794115" cy="2628039"/>
          </a:xfrm>
        </p:spPr>
      </p:pic>
      <p:sp>
        <p:nvSpPr>
          <p:cNvPr id="2" name="TextBox 1">
            <a:extLst>
              <a:ext uri="{FF2B5EF4-FFF2-40B4-BE49-F238E27FC236}">
                <a16:creationId xmlns:a16="http://schemas.microsoft.com/office/drawing/2014/main" id="{F92A6DC4-23DF-1F83-4B5F-7F8729E94268}"/>
              </a:ext>
            </a:extLst>
          </p:cNvPr>
          <p:cNvSpPr txBox="1"/>
          <p:nvPr/>
        </p:nvSpPr>
        <p:spPr>
          <a:xfrm>
            <a:off x="3388224" y="1123822"/>
            <a:ext cx="5539786" cy="1200329"/>
          </a:xfrm>
          <a:prstGeom prst="rect">
            <a:avLst/>
          </a:prstGeom>
          <a:noFill/>
        </p:spPr>
        <p:txBody>
          <a:bodyPr wrap="square" rtlCol="0">
            <a:spAutoFit/>
          </a:bodyPr>
          <a:lstStyle/>
          <a:p>
            <a:pPr marL="285750" indent="-285750">
              <a:buFont typeface="Wingdings" panose="05000000000000000000" pitchFamily="2" charset="2"/>
              <a:buChar char="q"/>
            </a:pPr>
            <a:r>
              <a:rPr lang="en-US"/>
              <a:t>Run your test</a:t>
            </a:r>
          </a:p>
          <a:p>
            <a:pPr marL="285750" indent="-285750">
              <a:buFont typeface="Wingdings" panose="05000000000000000000" pitchFamily="2" charset="2"/>
              <a:buChar char="q"/>
            </a:pPr>
            <a:r>
              <a:rPr lang="en-US"/>
              <a:t>Collect and monitor data</a:t>
            </a:r>
          </a:p>
          <a:p>
            <a:pPr marL="285750" indent="-285750">
              <a:buFont typeface="Wingdings" panose="05000000000000000000" pitchFamily="2" charset="2"/>
              <a:buChar char="q"/>
            </a:pPr>
            <a:r>
              <a:rPr lang="en-US"/>
              <a:t>Document any successes, issues, problems, unexpected observations along the way</a:t>
            </a:r>
          </a:p>
        </p:txBody>
      </p:sp>
      <p:sp>
        <p:nvSpPr>
          <p:cNvPr id="8" name="Text Placeholder 2">
            <a:extLst>
              <a:ext uri="{FF2B5EF4-FFF2-40B4-BE49-F238E27FC236}">
                <a16:creationId xmlns:a16="http://schemas.microsoft.com/office/drawing/2014/main" id="{08153823-9641-4EF0-943D-7D0A6F27DDCB}"/>
              </a:ext>
            </a:extLst>
          </p:cNvPr>
          <p:cNvSpPr txBox="1">
            <a:spLocks/>
          </p:cNvSpPr>
          <p:nvPr/>
        </p:nvSpPr>
        <p:spPr>
          <a:xfrm>
            <a:off x="342030" y="3648635"/>
            <a:ext cx="8335805" cy="2862897"/>
          </a:xfrm>
          <a:prstGeom prst="rect">
            <a:avLst/>
          </a:prstGeom>
          <a:ln w="38100">
            <a:solidFill>
              <a:schemeClr val="accent6"/>
            </a:solidFill>
          </a:ln>
        </p:spPr>
        <p:txBody>
          <a:bodyPr vert="horz" lIns="91440" tIns="45720" rIns="91440" bIns="45720" rtlCol="0" anchor="t">
            <a:normAutofit lnSpcReduction="10000"/>
          </a:bodyPr>
          <a:lstStyle>
            <a:lvl1pPr marL="0" indent="0" algn="l" defTabSz="609585" rtl="0" eaLnBrk="1" latinLnBrk="0" hangingPunct="1">
              <a:lnSpc>
                <a:spcPct val="90000"/>
              </a:lnSpc>
              <a:spcBef>
                <a:spcPct val="20000"/>
              </a:spcBef>
              <a:buFontTx/>
              <a:buNone/>
              <a:defRPr sz="3200" b="0" kern="1200">
                <a:solidFill>
                  <a:schemeClr val="tx1"/>
                </a:solidFill>
                <a:latin typeface="Arial"/>
                <a:ea typeface="+mn-ea"/>
                <a:cs typeface="Arial"/>
              </a:defRPr>
            </a:lvl1pPr>
            <a:lvl2pPr marL="609585" indent="0" algn="l" defTabSz="609585" rtl="0" eaLnBrk="1" latinLnBrk="0" hangingPunct="1">
              <a:spcBef>
                <a:spcPct val="20000"/>
              </a:spcBef>
              <a:buFont typeface="Wingdings" charset="2"/>
              <a:buNone/>
              <a:tabLst/>
              <a:defRPr sz="2400" kern="1200">
                <a:solidFill>
                  <a:schemeClr val="tx1">
                    <a:tint val="75000"/>
                  </a:schemeClr>
                </a:solidFill>
                <a:latin typeface="+mn-lt"/>
                <a:ea typeface="+mn-ea"/>
                <a:cs typeface="+mn-cs"/>
              </a:defRPr>
            </a:lvl2pPr>
            <a:lvl3pPr marL="1219170" indent="0" algn="l" defTabSz="609585" rtl="0" eaLnBrk="1" latinLnBrk="0" hangingPunct="1">
              <a:lnSpc>
                <a:spcPct val="90000"/>
              </a:lnSpc>
              <a:spcBef>
                <a:spcPct val="20000"/>
              </a:spcBef>
              <a:buFont typeface="Arial"/>
              <a:buNone/>
              <a:tabLst/>
              <a:defRPr sz="2133" kern="1200">
                <a:solidFill>
                  <a:schemeClr val="tx1">
                    <a:tint val="75000"/>
                  </a:schemeClr>
                </a:solidFill>
                <a:latin typeface="Arial"/>
                <a:ea typeface="+mn-ea"/>
                <a:cs typeface="Arial"/>
              </a:defRPr>
            </a:lvl3pPr>
            <a:lvl4pPr marL="1828754" indent="0" algn="l" defTabSz="609585" rtl="0" eaLnBrk="1" latinLnBrk="0" hangingPunct="1">
              <a:lnSpc>
                <a:spcPct val="90000"/>
              </a:lnSpc>
              <a:spcBef>
                <a:spcPct val="20000"/>
              </a:spcBef>
              <a:buFont typeface="Arial"/>
              <a:buNone/>
              <a:tabLst/>
              <a:defRPr sz="1867" kern="1200">
                <a:solidFill>
                  <a:schemeClr val="tx1">
                    <a:tint val="75000"/>
                  </a:schemeClr>
                </a:solidFill>
                <a:latin typeface="Arial"/>
                <a:ea typeface="+mn-ea"/>
                <a:cs typeface="Arial"/>
              </a:defRPr>
            </a:lvl4pPr>
            <a:lvl5pPr marL="2438339" indent="0" algn="l" defTabSz="609585" rtl="0" eaLnBrk="1" latinLnBrk="0" hangingPunct="1">
              <a:lnSpc>
                <a:spcPct val="90000"/>
              </a:lnSpc>
              <a:spcBef>
                <a:spcPct val="20000"/>
              </a:spcBef>
              <a:buFont typeface="Arial"/>
              <a:buNone/>
              <a:tabLst/>
              <a:defRPr sz="1867" kern="1200">
                <a:solidFill>
                  <a:schemeClr val="tx1">
                    <a:tint val="75000"/>
                  </a:schemeClr>
                </a:solidFill>
                <a:latin typeface="Arial"/>
                <a:ea typeface="+mn-ea"/>
                <a:cs typeface="Arial"/>
              </a:defRPr>
            </a:lvl5pPr>
            <a:lvl6pPr marL="3047924"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6pPr>
            <a:lvl7pPr marL="3657509"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7pPr>
            <a:lvl8pPr marL="4267093"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8pPr>
            <a:lvl9pPr marL="4876678"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9pPr>
          </a:lstStyle>
          <a:p>
            <a:pPr algn="ctr">
              <a:lnSpc>
                <a:spcPct val="120000"/>
              </a:lnSpc>
              <a:spcBef>
                <a:spcPts val="0"/>
              </a:spcBef>
            </a:pPr>
            <a:r>
              <a:rPr lang="en-US" sz="1200" b="1" dirty="0"/>
              <a:t>Assessment of Orthostatic Blood Pressure Example</a:t>
            </a:r>
          </a:p>
          <a:p>
            <a:pPr algn="ctr">
              <a:lnSpc>
                <a:spcPct val="120000"/>
              </a:lnSpc>
              <a:spcBef>
                <a:spcPts val="0"/>
              </a:spcBef>
            </a:pPr>
            <a:endParaRPr lang="en-US" sz="1200" b="1" dirty="0"/>
          </a:p>
          <a:p>
            <a:pPr marL="171450" indent="-171450">
              <a:lnSpc>
                <a:spcPct val="120000"/>
              </a:lnSpc>
              <a:spcBef>
                <a:spcPts val="0"/>
              </a:spcBef>
              <a:buFont typeface="Arial" panose="020B0604020202020204" pitchFamily="34" charset="0"/>
              <a:buChar char="•"/>
            </a:pPr>
            <a:r>
              <a:rPr lang="en-US" sz="1200" dirty="0"/>
              <a:t>Plan is initiated. For two weeks the clinic will run a trial to offer an assessment of orthostatic blood pressure to all patients ages 65 and older who screened positive for fall risk using the clinic’s fall risk screening tool.</a:t>
            </a:r>
          </a:p>
          <a:p>
            <a:pPr marL="171450" indent="-171450">
              <a:lnSpc>
                <a:spcPct val="120000"/>
              </a:lnSpc>
              <a:spcBef>
                <a:spcPts val="0"/>
              </a:spcBef>
              <a:buFont typeface="Arial" panose="020B0604020202020204" pitchFamily="34" charset="0"/>
              <a:buChar char="•"/>
            </a:pPr>
            <a:r>
              <a:rPr lang="en-US" sz="1200" dirty="0"/>
              <a:t>Feedback is solicited from staff at the regular monthly staff meeting 1 week later. Staff anecdotally report that the process to measure orthostatic blood pressure is taking longer than expected. Sometimes it is difficult to find another staff member to help with the assessment when needed. Some patients are questioning staff about if they know what they are doing, because they are used to having their blood pressure measured only when sitting up. Two patients refused the assessment. Three patients arrived for appointments with multiple issues to discuss during their clinic visit and there was not enough time to measure their orthostatic blood pressure. </a:t>
            </a:r>
          </a:p>
          <a:p>
            <a:pPr marL="171450" indent="-171450">
              <a:lnSpc>
                <a:spcPct val="120000"/>
              </a:lnSpc>
              <a:spcBef>
                <a:spcPts val="0"/>
              </a:spcBef>
              <a:buFont typeface="Arial" panose="020B0604020202020204" pitchFamily="34" charset="0"/>
              <a:buChar char="•"/>
            </a:pPr>
            <a:r>
              <a:rPr lang="en-US" sz="1200" dirty="0"/>
              <a:t>Staff encouraged to continue to document their experience/observations.</a:t>
            </a:r>
          </a:p>
          <a:p>
            <a:pPr marL="171450" indent="-171450">
              <a:lnSpc>
                <a:spcPct val="120000"/>
              </a:lnSpc>
              <a:spcBef>
                <a:spcPts val="0"/>
              </a:spcBef>
              <a:buFont typeface="Arial" panose="020B0604020202020204" pitchFamily="34" charset="0"/>
              <a:buChar char="•"/>
            </a:pPr>
            <a:r>
              <a:rPr lang="en-US" sz="1200" dirty="0"/>
              <a:t>After the two weeks are complete, data are pulled from the medical record for analysis. The experiences/observations documented by staff are also compiled. </a:t>
            </a:r>
          </a:p>
          <a:p>
            <a:pPr>
              <a:lnSpc>
                <a:spcPct val="120000"/>
              </a:lnSpc>
              <a:spcBef>
                <a:spcPts val="0"/>
              </a:spcBef>
            </a:pPr>
            <a:endParaRPr lang="en-US" sz="1200" b="1" dirty="0"/>
          </a:p>
          <a:p>
            <a:pPr>
              <a:lnSpc>
                <a:spcPct val="120000"/>
              </a:lnSpc>
              <a:spcBef>
                <a:spcPts val="0"/>
              </a:spcBef>
            </a:pPr>
            <a:endParaRPr lang="en-US" sz="1200" dirty="0"/>
          </a:p>
        </p:txBody>
      </p:sp>
      <p:sp>
        <p:nvSpPr>
          <p:cNvPr id="3" name="TextBox 2">
            <a:extLst>
              <a:ext uri="{FF2B5EF4-FFF2-40B4-BE49-F238E27FC236}">
                <a16:creationId xmlns:a16="http://schemas.microsoft.com/office/drawing/2014/main" id="{89496E6E-0D13-176B-2A72-5825CBA7C363}"/>
              </a:ext>
            </a:extLst>
          </p:cNvPr>
          <p:cNvSpPr txBox="1"/>
          <p:nvPr/>
        </p:nvSpPr>
        <p:spPr>
          <a:xfrm>
            <a:off x="0" y="6617402"/>
            <a:ext cx="8921262" cy="215444"/>
          </a:xfrm>
          <a:prstGeom prst="rect">
            <a:avLst/>
          </a:prstGeom>
          <a:noFill/>
        </p:spPr>
        <p:txBody>
          <a:bodyPr wrap="square">
            <a:spAutoFit/>
          </a:bodyPr>
          <a:lstStyle/>
          <a:p>
            <a:r>
              <a:rPr lang="en-US" sz="800" dirty="0">
                <a:latin typeface="Arial" panose="020B0604020202020204" pitchFamily="34" charset="0"/>
                <a:ea typeface="Times New Roman" panose="02020603050405020304" pitchFamily="18" charset="0"/>
              </a:rPr>
              <a:t>Institute for Healthcare Improvement. QI Essentials Toolkit: PDSA Worksheet. </a:t>
            </a:r>
            <a:r>
              <a:rPr lang="en-US" sz="800" dirty="0">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https://www.ihi.org/resources/tools/plan-do-study-act-pdsa-worksheet</a:t>
            </a:r>
            <a:r>
              <a:rPr lang="en-US" sz="800" dirty="0">
                <a:latin typeface="Arial" panose="020B0604020202020204" pitchFamily="34" charset="0"/>
                <a:ea typeface="Times New Roman" panose="02020603050405020304" pitchFamily="18" charset="0"/>
              </a:rPr>
              <a:t> </a:t>
            </a:r>
            <a:endParaRPr lang="en-US" sz="800" dirty="0"/>
          </a:p>
        </p:txBody>
      </p:sp>
    </p:spTree>
    <p:extLst>
      <p:ext uri="{BB962C8B-B14F-4D97-AF65-F5344CB8AC3E}">
        <p14:creationId xmlns:p14="http://schemas.microsoft.com/office/powerpoint/2010/main" val="174923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662D95-0379-4B00-8CFA-2D5C24BF5481}"/>
              </a:ext>
            </a:extLst>
          </p:cNvPr>
          <p:cNvSpPr>
            <a:spLocks noGrp="1"/>
          </p:cNvSpPr>
          <p:nvPr>
            <p:ph type="title"/>
          </p:nvPr>
        </p:nvSpPr>
        <p:spPr>
          <a:xfrm>
            <a:off x="342030" y="56722"/>
            <a:ext cx="8459940" cy="1229801"/>
          </a:xfrm>
        </p:spPr>
        <p:txBody>
          <a:bodyPr/>
          <a:lstStyle/>
          <a:p>
            <a:r>
              <a:rPr lang="en-US"/>
              <a:t>“Study”</a:t>
            </a:r>
          </a:p>
        </p:txBody>
      </p:sp>
      <p:pic>
        <p:nvPicPr>
          <p:cNvPr id="6" name="Content Placeholder 4" descr="Figure of the Model for Improvement. The Model poses the following questions:&#10;1. What are we trying to accomplish?&#10;2. How will we know that a change is an improvement?&#10;3. What change can we make that will result in improvement? &#10;Followed by a Plan - Do - Study - Act cycle. ">
            <a:extLst>
              <a:ext uri="{FF2B5EF4-FFF2-40B4-BE49-F238E27FC236}">
                <a16:creationId xmlns:a16="http://schemas.microsoft.com/office/drawing/2014/main" id="{05F4D88D-8089-48E2-9C2F-DE0F34EB4679}"/>
              </a:ext>
            </a:extLst>
          </p:cNvPr>
          <p:cNvPicPr>
            <a:picLocks noChangeAspect="1"/>
          </p:cNvPicPr>
          <p:nvPr/>
        </p:nvPicPr>
        <p:blipFill>
          <a:blip r:embed="rId3"/>
          <a:stretch>
            <a:fillRect/>
          </a:stretch>
        </p:blipFill>
        <p:spPr>
          <a:xfrm>
            <a:off x="8300534" y="119742"/>
            <a:ext cx="691066" cy="938859"/>
          </a:xfrm>
          <a:prstGeom prst="rect">
            <a:avLst/>
          </a:prstGeom>
        </p:spPr>
      </p:pic>
      <p:pic>
        <p:nvPicPr>
          <p:cNvPr id="8" name="Content Placeholder 4" descr="Figure visualizing the plan - do - study - act cycle in a circle. The cycle starts with plan in the upper right, followed by do in the bottom right, then study in the bottom left, and finally act in the upper left. ">
            <a:extLst>
              <a:ext uri="{FF2B5EF4-FFF2-40B4-BE49-F238E27FC236}">
                <a16:creationId xmlns:a16="http://schemas.microsoft.com/office/drawing/2014/main" id="{075ACB58-1AD2-463F-97E7-CCAFA5D6088F}"/>
              </a:ext>
            </a:extLst>
          </p:cNvPr>
          <p:cNvPicPr>
            <a:picLocks noGrp="1" noChangeAspect="1"/>
          </p:cNvPicPr>
          <p:nvPr>
            <p:ph idx="1"/>
          </p:nvPr>
        </p:nvPicPr>
        <p:blipFill>
          <a:blip r:embed="rId4"/>
          <a:srcRect r="69160"/>
          <a:stretch/>
        </p:blipFill>
        <p:spPr>
          <a:xfrm>
            <a:off x="342031" y="893363"/>
            <a:ext cx="2425884" cy="2432697"/>
          </a:xfrm>
        </p:spPr>
      </p:pic>
      <p:sp>
        <p:nvSpPr>
          <p:cNvPr id="2" name="TextBox 1">
            <a:extLst>
              <a:ext uri="{FF2B5EF4-FFF2-40B4-BE49-F238E27FC236}">
                <a16:creationId xmlns:a16="http://schemas.microsoft.com/office/drawing/2014/main" id="{660ADD60-3959-F83B-867B-CFE9212405B8}"/>
              </a:ext>
            </a:extLst>
          </p:cNvPr>
          <p:cNvSpPr txBox="1"/>
          <p:nvPr/>
        </p:nvSpPr>
        <p:spPr>
          <a:xfrm>
            <a:off x="2838347" y="1464136"/>
            <a:ext cx="5866987"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a:t>Analyze your data for this test</a:t>
            </a:r>
          </a:p>
          <a:p>
            <a:pPr marL="285750" indent="-285750">
              <a:buFont typeface="Wingdings" panose="05000000000000000000" pitchFamily="2" charset="2"/>
              <a:buChar char="q"/>
            </a:pPr>
            <a:r>
              <a:rPr lang="en-US" dirty="0"/>
              <a:t>Compare your data to the prediction made for this test</a:t>
            </a:r>
          </a:p>
          <a:p>
            <a:pPr marL="285750" indent="-285750">
              <a:buFont typeface="Wingdings" panose="05000000000000000000" pitchFamily="2" charset="2"/>
              <a:buChar char="q"/>
            </a:pPr>
            <a:r>
              <a:rPr lang="en-US" dirty="0"/>
              <a:t>Summarize what was learned from this test</a:t>
            </a:r>
          </a:p>
        </p:txBody>
      </p:sp>
      <p:sp>
        <p:nvSpPr>
          <p:cNvPr id="7" name="Text Placeholder 2">
            <a:extLst>
              <a:ext uri="{FF2B5EF4-FFF2-40B4-BE49-F238E27FC236}">
                <a16:creationId xmlns:a16="http://schemas.microsoft.com/office/drawing/2014/main" id="{90C8E233-A23F-44FD-8E03-AB1A3B76D1B1}"/>
              </a:ext>
            </a:extLst>
          </p:cNvPr>
          <p:cNvSpPr txBox="1">
            <a:spLocks/>
          </p:cNvSpPr>
          <p:nvPr/>
        </p:nvSpPr>
        <p:spPr>
          <a:xfrm>
            <a:off x="268941" y="3326061"/>
            <a:ext cx="8533029" cy="3185472"/>
          </a:xfrm>
          <a:prstGeom prst="rect">
            <a:avLst/>
          </a:prstGeom>
          <a:ln w="38100">
            <a:solidFill>
              <a:schemeClr val="accent6"/>
            </a:solidFill>
          </a:ln>
        </p:spPr>
        <p:txBody>
          <a:bodyPr vert="horz" lIns="91440" tIns="45720" rIns="91440" bIns="45720" rtlCol="0" anchor="t">
            <a:normAutofit lnSpcReduction="10000"/>
          </a:bodyPr>
          <a:lstStyle>
            <a:lvl1pPr marL="0" indent="0" algn="l" defTabSz="609585" rtl="0" eaLnBrk="1" latinLnBrk="0" hangingPunct="1">
              <a:lnSpc>
                <a:spcPct val="90000"/>
              </a:lnSpc>
              <a:spcBef>
                <a:spcPct val="20000"/>
              </a:spcBef>
              <a:buFontTx/>
              <a:buNone/>
              <a:defRPr sz="3200" b="0" kern="1200">
                <a:solidFill>
                  <a:schemeClr val="tx1"/>
                </a:solidFill>
                <a:latin typeface="Arial"/>
                <a:ea typeface="+mn-ea"/>
                <a:cs typeface="Arial"/>
              </a:defRPr>
            </a:lvl1pPr>
            <a:lvl2pPr marL="609585" indent="0" algn="l" defTabSz="609585" rtl="0" eaLnBrk="1" latinLnBrk="0" hangingPunct="1">
              <a:spcBef>
                <a:spcPct val="20000"/>
              </a:spcBef>
              <a:buFont typeface="Wingdings" charset="2"/>
              <a:buNone/>
              <a:tabLst/>
              <a:defRPr sz="2400" kern="1200">
                <a:solidFill>
                  <a:schemeClr val="tx1">
                    <a:tint val="75000"/>
                  </a:schemeClr>
                </a:solidFill>
                <a:latin typeface="+mn-lt"/>
                <a:ea typeface="+mn-ea"/>
                <a:cs typeface="+mn-cs"/>
              </a:defRPr>
            </a:lvl2pPr>
            <a:lvl3pPr marL="1219170" indent="0" algn="l" defTabSz="609585" rtl="0" eaLnBrk="1" latinLnBrk="0" hangingPunct="1">
              <a:lnSpc>
                <a:spcPct val="90000"/>
              </a:lnSpc>
              <a:spcBef>
                <a:spcPct val="20000"/>
              </a:spcBef>
              <a:buFont typeface="Arial"/>
              <a:buNone/>
              <a:tabLst/>
              <a:defRPr sz="2133" kern="1200">
                <a:solidFill>
                  <a:schemeClr val="tx1">
                    <a:tint val="75000"/>
                  </a:schemeClr>
                </a:solidFill>
                <a:latin typeface="Arial"/>
                <a:ea typeface="+mn-ea"/>
                <a:cs typeface="Arial"/>
              </a:defRPr>
            </a:lvl3pPr>
            <a:lvl4pPr marL="1828754" indent="0" algn="l" defTabSz="609585" rtl="0" eaLnBrk="1" latinLnBrk="0" hangingPunct="1">
              <a:lnSpc>
                <a:spcPct val="90000"/>
              </a:lnSpc>
              <a:spcBef>
                <a:spcPct val="20000"/>
              </a:spcBef>
              <a:buFont typeface="Arial"/>
              <a:buNone/>
              <a:tabLst/>
              <a:defRPr sz="1867" kern="1200">
                <a:solidFill>
                  <a:schemeClr val="tx1">
                    <a:tint val="75000"/>
                  </a:schemeClr>
                </a:solidFill>
                <a:latin typeface="Arial"/>
                <a:ea typeface="+mn-ea"/>
                <a:cs typeface="Arial"/>
              </a:defRPr>
            </a:lvl4pPr>
            <a:lvl5pPr marL="2438339" indent="0" algn="l" defTabSz="609585" rtl="0" eaLnBrk="1" latinLnBrk="0" hangingPunct="1">
              <a:lnSpc>
                <a:spcPct val="90000"/>
              </a:lnSpc>
              <a:spcBef>
                <a:spcPct val="20000"/>
              </a:spcBef>
              <a:buFont typeface="Arial"/>
              <a:buNone/>
              <a:tabLst/>
              <a:defRPr sz="1867" kern="1200">
                <a:solidFill>
                  <a:schemeClr val="tx1">
                    <a:tint val="75000"/>
                  </a:schemeClr>
                </a:solidFill>
                <a:latin typeface="Arial"/>
                <a:ea typeface="+mn-ea"/>
                <a:cs typeface="Arial"/>
              </a:defRPr>
            </a:lvl5pPr>
            <a:lvl6pPr marL="3047924"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6pPr>
            <a:lvl7pPr marL="3657509"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7pPr>
            <a:lvl8pPr marL="4267093"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8pPr>
            <a:lvl9pPr marL="4876678"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9pPr>
          </a:lstStyle>
          <a:p>
            <a:pPr algn="ctr">
              <a:lnSpc>
                <a:spcPct val="120000"/>
              </a:lnSpc>
              <a:spcBef>
                <a:spcPts val="0"/>
              </a:spcBef>
            </a:pPr>
            <a:r>
              <a:rPr lang="en-US" sz="1200" b="1" dirty="0"/>
              <a:t>Assessment of Orthostatic Blood Pressure Example</a:t>
            </a:r>
          </a:p>
          <a:p>
            <a:pPr marL="171450" indent="-171450">
              <a:lnSpc>
                <a:spcPct val="120000"/>
              </a:lnSpc>
              <a:spcBef>
                <a:spcPts val="0"/>
              </a:spcBef>
              <a:buFont typeface="Arial" panose="020B0604020202020204" pitchFamily="34" charset="0"/>
              <a:buChar char="•"/>
            </a:pPr>
            <a:r>
              <a:rPr lang="en-US" sz="1200" dirty="0"/>
              <a:t>Analysis reveals that rate of assessment of orthostatic blood pressure increased from 0% to 35%.</a:t>
            </a:r>
          </a:p>
          <a:p>
            <a:pPr marL="171450" indent="-171450">
              <a:lnSpc>
                <a:spcPct val="120000"/>
              </a:lnSpc>
              <a:spcBef>
                <a:spcPts val="0"/>
              </a:spcBef>
              <a:buFont typeface="Arial" panose="020B0604020202020204" pitchFamily="34" charset="0"/>
              <a:buChar char="•"/>
            </a:pPr>
            <a:r>
              <a:rPr lang="en-US" sz="1200" dirty="0"/>
              <a:t>Staff meet again to discuss the improvement observed, successes and barriers, and brainstorm next steps.</a:t>
            </a:r>
          </a:p>
          <a:p>
            <a:pPr marL="171450" indent="-171450">
              <a:lnSpc>
                <a:spcPct val="120000"/>
              </a:lnSpc>
              <a:spcBef>
                <a:spcPts val="0"/>
              </a:spcBef>
              <a:buFont typeface="Arial" panose="020B0604020202020204" pitchFamily="34" charset="0"/>
              <a:buChar char="•"/>
            </a:pPr>
            <a:r>
              <a:rPr lang="en-US" sz="1200" dirty="0"/>
              <a:t>Discussion about the test of the starting the process as soon as patients are roomed (since the assessment requires that patients start by lying down) reveals the following: </a:t>
            </a:r>
          </a:p>
          <a:p>
            <a:pPr marL="511175" lvl="1" indent="-169863">
              <a:lnSpc>
                <a:spcPct val="120000"/>
              </a:lnSpc>
              <a:spcBef>
                <a:spcPts val="0"/>
              </a:spcBef>
              <a:buFont typeface="Arial" panose="020B0604020202020204" pitchFamily="34" charset="0"/>
              <a:buChar char="•"/>
            </a:pPr>
            <a:r>
              <a:rPr lang="en-US" sz="1200" dirty="0">
                <a:solidFill>
                  <a:schemeClr val="tx1"/>
                </a:solidFill>
              </a:rPr>
              <a:t>Staff reported that it made sense to start the process as soon as patients were roomed, given the amount of time it takes to complete the assessment of orthostatic blood pressure.</a:t>
            </a:r>
          </a:p>
          <a:p>
            <a:pPr marL="511175" lvl="1" indent="-169863">
              <a:lnSpc>
                <a:spcPct val="120000"/>
              </a:lnSpc>
              <a:spcBef>
                <a:spcPts val="0"/>
              </a:spcBef>
              <a:buFont typeface="Arial" panose="020B0604020202020204" pitchFamily="34" charset="0"/>
              <a:buChar char="•"/>
            </a:pPr>
            <a:r>
              <a:rPr lang="en-US" sz="1200" dirty="0">
                <a:solidFill>
                  <a:schemeClr val="tx1"/>
                </a:solidFill>
              </a:rPr>
              <a:t>Staff felt concerned about leaving some patients alone while they were lying down in the exam room for 5 minutes because the exam tables are rather narrow, and they were afraid some patients might fall from the table. Staff reported staying in the room for the 5-minute period, which made it difficult to complete other tasks. </a:t>
            </a:r>
          </a:p>
          <a:p>
            <a:pPr marL="511175" lvl="1" indent="-169863">
              <a:lnSpc>
                <a:spcPct val="120000"/>
              </a:lnSpc>
              <a:spcBef>
                <a:spcPts val="0"/>
              </a:spcBef>
              <a:buFont typeface="Arial" panose="020B0604020202020204" pitchFamily="34" charset="0"/>
              <a:buChar char="•"/>
            </a:pPr>
            <a:r>
              <a:rPr lang="en-US" sz="1200" dirty="0">
                <a:solidFill>
                  <a:schemeClr val="tx1"/>
                </a:solidFill>
              </a:rPr>
              <a:t>In some cases, a second staff member was needed to help safely assist a patient from the standing to lying position, and vice versa, and to provide support during the measurement of orthostatic blood pressure. The primary challenge with this was that it took time to both find and wait for another available staff member to support the assessment. </a:t>
            </a:r>
          </a:p>
          <a:p>
            <a:pPr marL="511175" lvl="1" indent="-169863">
              <a:lnSpc>
                <a:spcPct val="120000"/>
              </a:lnSpc>
              <a:spcBef>
                <a:spcPts val="0"/>
              </a:spcBef>
              <a:buFont typeface="Arial" panose="020B0604020202020204" pitchFamily="34" charset="0"/>
              <a:buChar char="•"/>
            </a:pPr>
            <a:r>
              <a:rPr lang="en-US" sz="1200" dirty="0">
                <a:solidFill>
                  <a:schemeClr val="tx1"/>
                </a:solidFill>
              </a:rPr>
              <a:t>In addition to reflections on the process, staff wanted to revise the patient education materials and process to help them better explain orthostatic blood pressure and the process to measure it. </a:t>
            </a:r>
          </a:p>
          <a:p>
            <a:pPr marL="781035" lvl="1" indent="-171450">
              <a:lnSpc>
                <a:spcPct val="120000"/>
              </a:lnSpc>
              <a:spcBef>
                <a:spcPts val="0"/>
              </a:spcBef>
              <a:buFont typeface="Arial" panose="020B0604020202020204" pitchFamily="34" charset="0"/>
              <a:buChar char="•"/>
            </a:pPr>
            <a:endParaRPr lang="en-US" sz="1200" dirty="0">
              <a:solidFill>
                <a:schemeClr val="tx1"/>
              </a:solidFill>
            </a:endParaRPr>
          </a:p>
          <a:p>
            <a:pPr marL="781035" lvl="1" indent="-171450">
              <a:lnSpc>
                <a:spcPct val="120000"/>
              </a:lnSpc>
              <a:spcBef>
                <a:spcPts val="0"/>
              </a:spcBef>
              <a:buFont typeface="Arial" panose="020B0604020202020204" pitchFamily="34" charset="0"/>
              <a:buChar char="•"/>
            </a:pPr>
            <a:endParaRPr lang="en-US" sz="1200" dirty="0">
              <a:solidFill>
                <a:schemeClr val="tx1"/>
              </a:solidFill>
              <a:highlight>
                <a:srgbClr val="FFFF00"/>
              </a:highlight>
            </a:endParaRPr>
          </a:p>
        </p:txBody>
      </p:sp>
      <p:sp>
        <p:nvSpPr>
          <p:cNvPr id="3" name="TextBox 2">
            <a:extLst>
              <a:ext uri="{FF2B5EF4-FFF2-40B4-BE49-F238E27FC236}">
                <a16:creationId xmlns:a16="http://schemas.microsoft.com/office/drawing/2014/main" id="{D5796DAC-AB19-E200-BE2A-195DA954BE94}"/>
              </a:ext>
            </a:extLst>
          </p:cNvPr>
          <p:cNvSpPr txBox="1"/>
          <p:nvPr/>
        </p:nvSpPr>
        <p:spPr>
          <a:xfrm>
            <a:off x="0" y="6617402"/>
            <a:ext cx="8921262" cy="215444"/>
          </a:xfrm>
          <a:prstGeom prst="rect">
            <a:avLst/>
          </a:prstGeom>
          <a:noFill/>
        </p:spPr>
        <p:txBody>
          <a:bodyPr wrap="square">
            <a:spAutoFit/>
          </a:bodyPr>
          <a:lstStyle/>
          <a:p>
            <a:r>
              <a:rPr lang="en-US" sz="800" dirty="0">
                <a:latin typeface="Arial" panose="020B0604020202020204" pitchFamily="34" charset="0"/>
                <a:ea typeface="Times New Roman" panose="02020603050405020304" pitchFamily="18" charset="0"/>
              </a:rPr>
              <a:t>Institute for Healthcare Improvement. QI Essentials Toolkit: PDSA Worksheet. </a:t>
            </a:r>
            <a:r>
              <a:rPr lang="en-US" sz="800" dirty="0">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https://www.ihi.org/resources/tools/plan-do-study-act-pdsa-worksheet</a:t>
            </a:r>
            <a:r>
              <a:rPr lang="en-US" sz="800" dirty="0">
                <a:latin typeface="Arial" panose="020B0604020202020204" pitchFamily="34" charset="0"/>
                <a:ea typeface="Times New Roman" panose="02020603050405020304" pitchFamily="18" charset="0"/>
              </a:rPr>
              <a:t> </a:t>
            </a:r>
            <a:endParaRPr lang="en-US" sz="800" dirty="0"/>
          </a:p>
        </p:txBody>
      </p:sp>
    </p:spTree>
    <p:extLst>
      <p:ext uri="{BB962C8B-B14F-4D97-AF65-F5344CB8AC3E}">
        <p14:creationId xmlns:p14="http://schemas.microsoft.com/office/powerpoint/2010/main" val="1184639201"/>
      </p:ext>
    </p:extLst>
  </p:cSld>
  <p:clrMapOvr>
    <a:masterClrMapping/>
  </p:clrMapOvr>
</p:sld>
</file>

<file path=ppt/theme/theme1.xml><?xml version="1.0" encoding="utf-8"?>
<a:theme xmlns:a="http://schemas.openxmlformats.org/drawingml/2006/main" name="UNMC Theme">
  <a:themeElements>
    <a:clrScheme name="UNMC">
      <a:dk1>
        <a:srgbClr val="000000"/>
      </a:dk1>
      <a:lt1>
        <a:srgbClr val="FFFFFF"/>
      </a:lt1>
      <a:dk2>
        <a:srgbClr val="2F3A41"/>
      </a:dk2>
      <a:lt2>
        <a:srgbClr val="DCDDDF"/>
      </a:lt2>
      <a:accent1>
        <a:srgbClr val="AD122A"/>
      </a:accent1>
      <a:accent2>
        <a:srgbClr val="005E63"/>
      </a:accent2>
      <a:accent3>
        <a:srgbClr val="00B2B9"/>
      </a:accent3>
      <a:accent4>
        <a:srgbClr val="129DBF"/>
      </a:accent4>
      <a:accent5>
        <a:srgbClr val="F26721"/>
      </a:accent5>
      <a:accent6>
        <a:srgbClr val="FCB614"/>
      </a:accent6>
      <a:hlink>
        <a:srgbClr val="A1B426"/>
      </a:hlink>
      <a:folHlink>
        <a:srgbClr val="129D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EFEB46A38AE344A258EF6D6452E2E5" ma:contentTypeVersion="20" ma:contentTypeDescription="Create a new document." ma:contentTypeScope="" ma:versionID="fe64258c58530276e2c36d077b2d23db">
  <xsd:schema xmlns:xsd="http://www.w3.org/2001/XMLSchema" xmlns:xs="http://www.w3.org/2001/XMLSchema" xmlns:p="http://schemas.microsoft.com/office/2006/metadata/properties" xmlns:ns1="http://schemas.microsoft.com/sharepoint/v3" xmlns:ns2="35d9cf0d-42a9-497c-a4f0-8517d262d995" xmlns:ns3="a8ac933a-3857-4bd0-ae41-295913171b73" targetNamespace="http://schemas.microsoft.com/office/2006/metadata/properties" ma:root="true" ma:fieldsID="5a9d8b15df4c11401734349a72fedd03" ns1:_="" ns2:_="" ns3:_="">
    <xsd:import namespace="http://schemas.microsoft.com/sharepoint/v3"/>
    <xsd:import namespace="35d9cf0d-42a9-497c-a4f0-8517d262d995"/>
    <xsd:import namespace="a8ac933a-3857-4bd0-ae41-295913171b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d9cf0d-42a9-497c-a4f0-8517d262d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a1d4a69-9812-4340-96bf-3c60240190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ac933a-3857-4bd0-ae41-295913171b7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d84a90e-d0f6-4692-ae17-1aee83986623}" ma:internalName="TaxCatchAll" ma:showField="CatchAllData" ma:web="a8ac933a-3857-4bd0-ae41-295913171b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8ac933a-3857-4bd0-ae41-295913171b73" xsi:nil="true"/>
    <lcf76f155ced4ddcb4097134ff3c332f xmlns="35d9cf0d-42a9-497c-a4f0-8517d262d995">
      <Terms xmlns="http://schemas.microsoft.com/office/infopath/2007/PartnerControls"/>
    </lcf76f155ced4ddcb4097134ff3c332f>
    <SharedWithUsers xmlns="a8ac933a-3857-4bd0-ae41-295913171b73">
      <UserInfo>
        <DisplayName>Kennel, Victoria L</DisplayName>
        <AccountId>13</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5D76849-22A8-4912-A982-EB2E2E39F7A5}">
  <ds:schemaRefs>
    <ds:schemaRef ds:uri="http://schemas.microsoft.com/sharepoint/v3/contenttype/forms"/>
  </ds:schemaRefs>
</ds:datastoreItem>
</file>

<file path=customXml/itemProps2.xml><?xml version="1.0" encoding="utf-8"?>
<ds:datastoreItem xmlns:ds="http://schemas.openxmlformats.org/officeDocument/2006/customXml" ds:itemID="{39C20026-BC3E-4BD9-B14E-0CB3555154D3}">
  <ds:schemaRefs>
    <ds:schemaRef ds:uri="35d9cf0d-42a9-497c-a4f0-8517d262d995"/>
    <ds:schemaRef ds:uri="a8ac933a-3857-4bd0-ae41-295913171b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89192CD-2872-4119-9B78-2FD20819F528}">
  <ds:schemaRefs>
    <ds:schemaRef ds:uri="http://schemas.microsoft.com/office/2006/metadata/properties"/>
    <ds:schemaRef ds:uri="http://purl.org/dc/dcmitype/"/>
    <ds:schemaRef ds:uri="35d9cf0d-42a9-497c-a4f0-8517d262d995"/>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a8ac933a-3857-4bd0-ae41-295913171b73"/>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662</TotalTime>
  <Words>2120</Words>
  <Application>Microsoft Office PowerPoint</Application>
  <PresentationFormat>On-screen Show (4:3)</PresentationFormat>
  <Paragraphs>137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AdvOT0231c847</vt:lpstr>
      <vt:lpstr>Arial</vt:lpstr>
      <vt:lpstr>Arial-BoldMT</vt:lpstr>
      <vt:lpstr>Calibri</vt:lpstr>
      <vt:lpstr>Wingdings</vt:lpstr>
      <vt:lpstr>UNMC Theme</vt:lpstr>
      <vt:lpstr>CATCH RURAL Falls  Coordinated Action Toward Community Health: RedUce Risk And Limit Falls</vt:lpstr>
      <vt:lpstr>Acknowledgements: Funding for the CATCH RURAL Falls Program </vt:lpstr>
      <vt:lpstr>Introductions and Contact Information</vt:lpstr>
      <vt:lpstr>Educational Objectives</vt:lpstr>
      <vt:lpstr>The Model for Improvement</vt:lpstr>
      <vt:lpstr>“Plan”</vt:lpstr>
      <vt:lpstr>Checklist for Developing the Plan</vt:lpstr>
      <vt:lpstr>“Do”</vt:lpstr>
      <vt:lpstr>“Study”</vt:lpstr>
      <vt:lpstr>“Act”</vt:lpstr>
      <vt:lpstr>Rapid Cycle PDSA Testing: Fall Risk Screening Example</vt:lpstr>
      <vt:lpstr>PDSA Self-Assessment </vt:lpstr>
      <vt:lpstr>Summary: Review of Objectives</vt:lpstr>
      <vt:lpstr>Model for Improvement Resources</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Higgins, Fran H</cp:lastModifiedBy>
  <cp:revision>2</cp:revision>
  <cp:lastPrinted>2022-11-22T18:10:43Z</cp:lastPrinted>
  <dcterms:created xsi:type="dcterms:W3CDTF">2014-09-17T15:14:42Z</dcterms:created>
  <dcterms:modified xsi:type="dcterms:W3CDTF">2025-08-19T21:13:41Z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0x010100C6EFEB46A38AE344A258EF6D6452E2E5</vt:lpwstr>
  </property>
  <property fmtid="{D5CDD505-2E9C-101B-9397-08002B2CF9AE}" pid="3" name="MediaServiceImageTags">
    <vt:lpwstr/>
  </property>
</Properties>
</file>