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30_CBE9761A.xml" ContentType="application/vnd.ms-powerpoint.comment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16"/>
  </p:notesMasterIdLst>
  <p:sldIdLst>
    <p:sldId id="262" r:id="rId5"/>
    <p:sldId id="1051" r:id="rId6"/>
    <p:sldId id="1041" r:id="rId7"/>
    <p:sldId id="283" r:id="rId8"/>
    <p:sldId id="264" r:id="rId9"/>
    <p:sldId id="301" r:id="rId10"/>
    <p:sldId id="302" r:id="rId11"/>
    <p:sldId id="305" r:id="rId12"/>
    <p:sldId id="284" r:id="rId13"/>
    <p:sldId id="304" r:id="rId14"/>
    <p:sldId id="258" r:id="rId15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896453-1ED3-559A-466E-6D31E77C8605}" name="Kennel, Victoria L" initials="KVL" userId="S::victoria.kennel@unmc.edu::bea2ce9f-b304-4c50-9964-aaf48be1c684" providerId="AD"/>
  <p188:author id="{97987EB8-B0CE-4183-A905-CCA3F7681528}" name="Venema, Dawn M" initials="VDM" userId="S::dvenema@unmc.edu::28b6903d-8dea-4f38-bc97-b2d47c5cf574" providerId="AD"/>
  <p188:author id="{FDF5CCDA-0043-9D76-3C1A-A0C197042F54}" name="Venema, Dawn M" initials="VDM" userId="S::DVenema@unmc.edu::28b6903d-8dea-4f38-bc97-b2d47c5cf5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00B2B9"/>
    <a:srgbClr val="EBA303"/>
    <a:srgbClr val="A2B526"/>
    <a:srgbClr val="FDB713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58" autoAdjust="0"/>
  </p:normalViewPr>
  <p:slideViewPr>
    <p:cSldViewPr snapToGrid="0">
      <p:cViewPr varScale="1">
        <p:scale>
          <a:sx n="115" d="100"/>
          <a:sy n="115" d="100"/>
        </p:scale>
        <p:origin x="55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ema, Dawn M" userId="S::dvenema@unmc.edu::28b6903d-8dea-4f38-bc97-b2d47c5cf574" providerId="AD" clId="Web-{96927FB5-40DF-7B64-C055-5D2A83C56878}"/>
    <pc:docChg chg="modSld">
      <pc:chgData name="Venema, Dawn M" userId="S::dvenema@unmc.edu::28b6903d-8dea-4f38-bc97-b2d47c5cf574" providerId="AD" clId="Web-{96927FB5-40DF-7B64-C055-5D2A83C56878}" dt="2025-01-12T22:10:00.900" v="72" actId="20577"/>
      <pc:docMkLst>
        <pc:docMk/>
      </pc:docMkLst>
      <pc:sldChg chg="modSp">
        <pc:chgData name="Venema, Dawn M" userId="S::dvenema@unmc.edu::28b6903d-8dea-4f38-bc97-b2d47c5cf574" providerId="AD" clId="Web-{96927FB5-40DF-7B64-C055-5D2A83C56878}" dt="2025-01-12T22:10:00.900" v="72" actId="20577"/>
        <pc:sldMkLst>
          <pc:docMk/>
          <pc:sldMk cId="605142155" sldId="267"/>
        </pc:sldMkLst>
      </pc:sldChg>
    </pc:docChg>
  </pc:docChgLst>
  <pc:docChgLst>
    <pc:chgData name="Kennel, Victoria L" userId="bea2ce9f-b304-4c50-9964-aaf48be1c684" providerId="ADAL" clId="{4F54AE95-E2C4-488A-92CF-DCCC366CA3C8}"/>
    <pc:docChg chg="modSld">
      <pc:chgData name="Kennel, Victoria L" userId="bea2ce9f-b304-4c50-9964-aaf48be1c684" providerId="ADAL" clId="{4F54AE95-E2C4-488A-92CF-DCCC366CA3C8}" dt="2025-08-19T19:14:21.584" v="9" actId="20577"/>
      <pc:docMkLst>
        <pc:docMk/>
      </pc:docMkLst>
      <pc:sldChg chg="modNotesTx">
        <pc:chgData name="Kennel, Victoria L" userId="bea2ce9f-b304-4c50-9964-aaf48be1c684" providerId="ADAL" clId="{4F54AE95-E2C4-488A-92CF-DCCC366CA3C8}" dt="2025-08-19T19:13:52.321" v="0" actId="20577"/>
        <pc:sldMkLst>
          <pc:docMk/>
          <pc:sldMk cId="1807328336" sldId="262"/>
        </pc:sldMkLst>
      </pc:sldChg>
      <pc:sldChg chg="modNotesTx">
        <pc:chgData name="Kennel, Victoria L" userId="bea2ce9f-b304-4c50-9964-aaf48be1c684" providerId="ADAL" clId="{4F54AE95-E2C4-488A-92CF-DCCC366CA3C8}" dt="2025-08-19T19:14:05.945" v="4" actId="20577"/>
        <pc:sldMkLst>
          <pc:docMk/>
          <pc:sldMk cId="804157989" sldId="264"/>
        </pc:sldMkLst>
      </pc:sldChg>
      <pc:sldChg chg="modNotesTx">
        <pc:chgData name="Kennel, Victoria L" userId="bea2ce9f-b304-4c50-9964-aaf48be1c684" providerId="ADAL" clId="{4F54AE95-E2C4-488A-92CF-DCCC366CA3C8}" dt="2025-08-19T19:14:01.907" v="3" actId="20577"/>
        <pc:sldMkLst>
          <pc:docMk/>
          <pc:sldMk cId="2378383900" sldId="283"/>
        </pc:sldMkLst>
      </pc:sldChg>
      <pc:sldChg chg="modNotesTx">
        <pc:chgData name="Kennel, Victoria L" userId="bea2ce9f-b304-4c50-9964-aaf48be1c684" providerId="ADAL" clId="{4F54AE95-E2C4-488A-92CF-DCCC366CA3C8}" dt="2025-08-19T19:14:18.445" v="8" actId="20577"/>
        <pc:sldMkLst>
          <pc:docMk/>
          <pc:sldMk cId="3257386041" sldId="284"/>
        </pc:sldMkLst>
      </pc:sldChg>
      <pc:sldChg chg="modNotesTx">
        <pc:chgData name="Kennel, Victoria L" userId="bea2ce9f-b304-4c50-9964-aaf48be1c684" providerId="ADAL" clId="{4F54AE95-E2C4-488A-92CF-DCCC366CA3C8}" dt="2025-08-19T19:14:09.230" v="5" actId="20577"/>
        <pc:sldMkLst>
          <pc:docMk/>
          <pc:sldMk cId="485491672" sldId="301"/>
        </pc:sldMkLst>
      </pc:sldChg>
      <pc:sldChg chg="modNotesTx">
        <pc:chgData name="Kennel, Victoria L" userId="bea2ce9f-b304-4c50-9964-aaf48be1c684" providerId="ADAL" clId="{4F54AE95-E2C4-488A-92CF-DCCC366CA3C8}" dt="2025-08-19T19:14:12.701" v="6" actId="20577"/>
        <pc:sldMkLst>
          <pc:docMk/>
          <pc:sldMk cId="676000639" sldId="302"/>
        </pc:sldMkLst>
      </pc:sldChg>
      <pc:sldChg chg="modNotesTx">
        <pc:chgData name="Kennel, Victoria L" userId="bea2ce9f-b304-4c50-9964-aaf48be1c684" providerId="ADAL" clId="{4F54AE95-E2C4-488A-92CF-DCCC366CA3C8}" dt="2025-08-19T19:14:21.584" v="9" actId="20577"/>
        <pc:sldMkLst>
          <pc:docMk/>
          <pc:sldMk cId="3421074970" sldId="304"/>
        </pc:sldMkLst>
      </pc:sldChg>
      <pc:sldChg chg="modNotesTx">
        <pc:chgData name="Kennel, Victoria L" userId="bea2ce9f-b304-4c50-9964-aaf48be1c684" providerId="ADAL" clId="{4F54AE95-E2C4-488A-92CF-DCCC366CA3C8}" dt="2025-08-19T19:14:15.758" v="7" actId="20577"/>
        <pc:sldMkLst>
          <pc:docMk/>
          <pc:sldMk cId="2827018138" sldId="305"/>
        </pc:sldMkLst>
      </pc:sldChg>
      <pc:sldChg chg="modNotesTx">
        <pc:chgData name="Kennel, Victoria L" userId="bea2ce9f-b304-4c50-9964-aaf48be1c684" providerId="ADAL" clId="{4F54AE95-E2C4-488A-92CF-DCCC366CA3C8}" dt="2025-08-19T19:13:58.986" v="2" actId="20577"/>
        <pc:sldMkLst>
          <pc:docMk/>
          <pc:sldMk cId="710618563" sldId="1041"/>
        </pc:sldMkLst>
      </pc:sldChg>
      <pc:sldChg chg="modNotesTx">
        <pc:chgData name="Kennel, Victoria L" userId="bea2ce9f-b304-4c50-9964-aaf48be1c684" providerId="ADAL" clId="{4F54AE95-E2C4-488A-92CF-DCCC366CA3C8}" dt="2025-08-19T19:13:55.880" v="1" actId="20577"/>
        <pc:sldMkLst>
          <pc:docMk/>
          <pc:sldMk cId="3349919844" sldId="1051"/>
        </pc:sldMkLst>
      </pc:sldChg>
    </pc:docChg>
  </pc:docChgLst>
  <pc:docChgLst>
    <pc:chgData name="Kennel, Victoria L" userId="bea2ce9f-b304-4c50-9964-aaf48be1c684" providerId="ADAL" clId="{15ABF222-B168-466F-8BEF-6EFA412CAB98}"/>
    <pc:docChg chg="undo redo custSel addSld delSld modSld sldOrd">
      <pc:chgData name="Kennel, Victoria L" userId="bea2ce9f-b304-4c50-9964-aaf48be1c684" providerId="ADAL" clId="{15ABF222-B168-466F-8BEF-6EFA412CAB98}" dt="2025-01-13T18:52:33.492" v="15335" actId="20577"/>
      <pc:docMkLst>
        <pc:docMk/>
      </pc:docMkLst>
      <pc:sldChg chg="delSp modSp mod modNotesTx">
        <pc:chgData name="Kennel, Victoria L" userId="bea2ce9f-b304-4c50-9964-aaf48be1c684" providerId="ADAL" clId="{15ABF222-B168-466F-8BEF-6EFA412CAB98}" dt="2025-01-13T15:32:49.703" v="9892" actId="20577"/>
        <pc:sldMkLst>
          <pc:docMk/>
          <pc:sldMk cId="1807328336" sldId="262"/>
        </pc:sldMkLst>
      </pc:sldChg>
      <pc:sldChg chg="addSp delSp modSp mod modNotesTx">
        <pc:chgData name="Kennel, Victoria L" userId="bea2ce9f-b304-4c50-9964-aaf48be1c684" providerId="ADAL" clId="{15ABF222-B168-466F-8BEF-6EFA412CAB98}" dt="2025-01-13T18:36:12.875" v="14216" actId="20577"/>
        <pc:sldMkLst>
          <pc:docMk/>
          <pc:sldMk cId="804157989" sldId="264"/>
        </pc:sldMkLst>
      </pc:sldChg>
      <pc:sldChg chg="addSp modSp del mod">
        <pc:chgData name="Kennel, Victoria L" userId="bea2ce9f-b304-4c50-9964-aaf48be1c684" providerId="ADAL" clId="{15ABF222-B168-466F-8BEF-6EFA412CAB98}" dt="2025-01-13T15:17:42.300" v="9671" actId="47"/>
        <pc:sldMkLst>
          <pc:docMk/>
          <pc:sldMk cId="605142155" sldId="267"/>
        </pc:sldMkLst>
      </pc:sldChg>
      <pc:sldChg chg="delSp modSp del mod">
        <pc:chgData name="Kennel, Victoria L" userId="bea2ce9f-b304-4c50-9964-aaf48be1c684" providerId="ADAL" clId="{15ABF222-B168-466F-8BEF-6EFA412CAB98}" dt="2025-01-13T15:17:49.717" v="9677" actId="47"/>
        <pc:sldMkLst>
          <pc:docMk/>
          <pc:sldMk cId="1086913951" sldId="268"/>
        </pc:sldMkLst>
      </pc:sldChg>
      <pc:sldChg chg="del">
        <pc:chgData name="Kennel, Victoria L" userId="bea2ce9f-b304-4c50-9964-aaf48be1c684" providerId="ADAL" clId="{15ABF222-B168-466F-8BEF-6EFA412CAB98}" dt="2025-01-13T15:17:43.664" v="9672" actId="47"/>
        <pc:sldMkLst>
          <pc:docMk/>
          <pc:sldMk cId="3587447677" sldId="276"/>
        </pc:sldMkLst>
      </pc:sldChg>
      <pc:sldChg chg="modSp mod modNotesTx">
        <pc:chgData name="Kennel, Victoria L" userId="bea2ce9f-b304-4c50-9964-aaf48be1c684" providerId="ADAL" clId="{15ABF222-B168-466F-8BEF-6EFA412CAB98}" dt="2025-01-13T15:35:08.635" v="9983" actId="20577"/>
        <pc:sldMkLst>
          <pc:docMk/>
          <pc:sldMk cId="2378383900" sldId="283"/>
        </pc:sldMkLst>
      </pc:sldChg>
      <pc:sldChg chg="addSp delSp modSp mod modNotesTx">
        <pc:chgData name="Kennel, Victoria L" userId="bea2ce9f-b304-4c50-9964-aaf48be1c684" providerId="ADAL" clId="{15ABF222-B168-466F-8BEF-6EFA412CAB98}" dt="2025-01-13T18:51:12.641" v="14859" actId="20577"/>
        <pc:sldMkLst>
          <pc:docMk/>
          <pc:sldMk cId="3257386041" sldId="284"/>
        </pc:sldMkLst>
      </pc:sldChg>
      <pc:sldChg chg="del mod modShow">
        <pc:chgData name="Kennel, Victoria L" userId="bea2ce9f-b304-4c50-9964-aaf48be1c684" providerId="ADAL" clId="{15ABF222-B168-466F-8BEF-6EFA412CAB98}" dt="2025-01-12T22:53:58.738" v="8591" actId="2696"/>
        <pc:sldMkLst>
          <pc:docMk/>
          <pc:sldMk cId="432063875" sldId="290"/>
        </pc:sldMkLst>
      </pc:sldChg>
      <pc:sldChg chg="del mod modShow">
        <pc:chgData name="Kennel, Victoria L" userId="bea2ce9f-b304-4c50-9964-aaf48be1c684" providerId="ADAL" clId="{15ABF222-B168-466F-8BEF-6EFA412CAB98}" dt="2025-01-12T22:54:01.942" v="8592" actId="2696"/>
        <pc:sldMkLst>
          <pc:docMk/>
          <pc:sldMk cId="1430033104" sldId="295"/>
        </pc:sldMkLst>
      </pc:sldChg>
      <pc:sldChg chg="addSp modSp del mod">
        <pc:chgData name="Kennel, Victoria L" userId="bea2ce9f-b304-4c50-9964-aaf48be1c684" providerId="ADAL" clId="{15ABF222-B168-466F-8BEF-6EFA412CAB98}" dt="2025-01-13T15:17:44.949" v="9673" actId="47"/>
        <pc:sldMkLst>
          <pc:docMk/>
          <pc:sldMk cId="1749239748" sldId="296"/>
        </pc:sldMkLst>
      </pc:sldChg>
      <pc:sldChg chg="addSp modSp del mod modCm">
        <pc:chgData name="Kennel, Victoria L" userId="bea2ce9f-b304-4c50-9964-aaf48be1c684" providerId="ADAL" clId="{15ABF222-B168-466F-8BEF-6EFA412CAB98}" dt="2025-01-13T15:17:45.565" v="9674" actId="47"/>
        <pc:sldMkLst>
          <pc:docMk/>
          <pc:sldMk cId="1184639201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nnel, Victoria L" userId="bea2ce9f-b304-4c50-9964-aaf48be1c684" providerId="ADAL" clId="{15ABF222-B168-466F-8BEF-6EFA412CAB98}" dt="2025-01-12T22:30:51.524" v="8423" actId="6549"/>
              <pc2:cmMkLst xmlns:pc2="http://schemas.microsoft.com/office/powerpoint/2019/9/main/command">
                <pc:docMk/>
                <pc:sldMk cId="1184639201" sldId="297"/>
                <pc2:cmMk id="{7F1495DB-A82E-4D83-AD7C-96A06DB30ECA}"/>
              </pc2:cmMkLst>
            </pc226:cmChg>
          </p:ext>
        </pc:extLst>
      </pc:sldChg>
      <pc:sldChg chg="addSp modSp del mod">
        <pc:chgData name="Kennel, Victoria L" userId="bea2ce9f-b304-4c50-9964-aaf48be1c684" providerId="ADAL" clId="{15ABF222-B168-466F-8BEF-6EFA412CAB98}" dt="2025-01-13T15:17:46.621" v="9675" actId="47"/>
        <pc:sldMkLst>
          <pc:docMk/>
          <pc:sldMk cId="372440152" sldId="298"/>
        </pc:sldMkLst>
      </pc:sldChg>
      <pc:sldChg chg="addSp modSp del mod">
        <pc:chgData name="Kennel, Victoria L" userId="bea2ce9f-b304-4c50-9964-aaf48be1c684" providerId="ADAL" clId="{15ABF222-B168-466F-8BEF-6EFA412CAB98}" dt="2025-01-12T22:02:33.421" v="6921" actId="47"/>
        <pc:sldMkLst>
          <pc:docMk/>
          <pc:sldMk cId="1248667097" sldId="299"/>
        </pc:sldMkLst>
      </pc:sldChg>
      <pc:sldChg chg="modSp del mod modNotesTx">
        <pc:chgData name="Kennel, Victoria L" userId="bea2ce9f-b304-4c50-9964-aaf48be1c684" providerId="ADAL" clId="{15ABF222-B168-466F-8BEF-6EFA412CAB98}" dt="2025-01-13T15:17:47.726" v="9676" actId="47"/>
        <pc:sldMkLst>
          <pc:docMk/>
          <pc:sldMk cId="3571568796" sldId="300"/>
        </pc:sldMkLst>
      </pc:sldChg>
      <pc:sldChg chg="modSp mod modNotesTx">
        <pc:chgData name="Kennel, Victoria L" userId="bea2ce9f-b304-4c50-9964-aaf48be1c684" providerId="ADAL" clId="{15ABF222-B168-466F-8BEF-6EFA412CAB98}" dt="2025-01-13T18:38:04.688" v="14222" actId="20577"/>
        <pc:sldMkLst>
          <pc:docMk/>
          <pc:sldMk cId="485491672" sldId="301"/>
        </pc:sldMkLst>
      </pc:sldChg>
      <pc:sldChg chg="addSp delSp modSp mod modNotesTx">
        <pc:chgData name="Kennel, Victoria L" userId="bea2ce9f-b304-4c50-9964-aaf48be1c684" providerId="ADAL" clId="{15ABF222-B168-466F-8BEF-6EFA412CAB98}" dt="2025-01-13T18:40:34.643" v="14327" actId="20577"/>
        <pc:sldMkLst>
          <pc:docMk/>
          <pc:sldMk cId="676000639" sldId="302"/>
        </pc:sldMkLst>
      </pc:sldChg>
      <pc:sldChg chg="del">
        <pc:chgData name="Kennel, Victoria L" userId="bea2ce9f-b304-4c50-9964-aaf48be1c684" providerId="ADAL" clId="{15ABF222-B168-466F-8BEF-6EFA412CAB98}" dt="2025-01-09T20:48:28.536" v="189" actId="47"/>
        <pc:sldMkLst>
          <pc:docMk/>
          <pc:sldMk cId="1310421076" sldId="303"/>
        </pc:sldMkLst>
      </pc:sldChg>
      <pc:sldChg chg="modSp mod ord modNotesTx">
        <pc:chgData name="Kennel, Victoria L" userId="bea2ce9f-b304-4c50-9964-aaf48be1c684" providerId="ADAL" clId="{15ABF222-B168-466F-8BEF-6EFA412CAB98}" dt="2025-01-13T18:52:33.492" v="15335" actId="20577"/>
        <pc:sldMkLst>
          <pc:docMk/>
          <pc:sldMk cId="3421074970" sldId="304"/>
        </pc:sldMkLst>
      </pc:sldChg>
      <pc:sldChg chg="modSp mod modNotesTx">
        <pc:chgData name="Kennel, Victoria L" userId="bea2ce9f-b304-4c50-9964-aaf48be1c684" providerId="ADAL" clId="{15ABF222-B168-466F-8BEF-6EFA412CAB98}" dt="2025-01-13T18:41:04.286" v="14331" actId="20577"/>
        <pc:sldMkLst>
          <pc:docMk/>
          <pc:sldMk cId="2827018138" sldId="305"/>
        </pc:sldMkLst>
      </pc:sldChg>
      <pc:sldChg chg="add modNotesTx">
        <pc:chgData name="Kennel, Victoria L" userId="bea2ce9f-b304-4c50-9964-aaf48be1c684" providerId="ADAL" clId="{15ABF222-B168-466F-8BEF-6EFA412CAB98}" dt="2025-01-13T15:31:40.972" v="9779" actId="20577"/>
        <pc:sldMkLst>
          <pc:docMk/>
          <pc:sldMk cId="710618563" sldId="1041"/>
        </pc:sldMkLst>
      </pc:sldChg>
      <pc:sldChg chg="add modNotesTx">
        <pc:chgData name="Kennel, Victoria L" userId="bea2ce9f-b304-4c50-9964-aaf48be1c684" providerId="ADAL" clId="{15ABF222-B168-466F-8BEF-6EFA412CAB98}" dt="2025-01-13T15:33:13.117" v="9894" actId="20577"/>
        <pc:sldMkLst>
          <pc:docMk/>
          <pc:sldMk cId="3349919844" sldId="1051"/>
        </pc:sldMkLst>
      </pc:sldChg>
    </pc:docChg>
  </pc:docChgLst>
  <pc:docChgLst>
    <pc:chgData name="Kennel, Victoria L" userId="bea2ce9f-b304-4c50-9964-aaf48be1c684" providerId="ADAL" clId="{CBB2F461-1394-4A07-9677-AB5A591E0834}"/>
    <pc:docChg chg="">
      <pc:chgData name="Kennel, Victoria L" userId="bea2ce9f-b304-4c50-9964-aaf48be1c684" providerId="ADAL" clId="{CBB2F461-1394-4A07-9677-AB5A591E0834}" dt="2023-01-12T19:19:08.593" v="3"/>
      <pc:docMkLst>
        <pc:docMk/>
      </pc:docMkLst>
      <pc:sldChg chg="delCm">
        <pc:chgData name="Kennel, Victoria L" userId="bea2ce9f-b304-4c50-9964-aaf48be1c684" providerId="ADAL" clId="{CBB2F461-1394-4A07-9677-AB5A591E0834}" dt="2023-01-12T19:19:08.593" v="3"/>
        <pc:sldMkLst>
          <pc:docMk/>
          <pc:sldMk cId="605142155" sldId="267"/>
        </pc:sldMkLst>
      </pc:sldChg>
      <pc:sldChg chg="delCm">
        <pc:chgData name="Kennel, Victoria L" userId="bea2ce9f-b304-4c50-9964-aaf48be1c684" providerId="ADAL" clId="{CBB2F461-1394-4A07-9677-AB5A591E0834}" dt="2023-01-12T19:18:51.843" v="1"/>
        <pc:sldMkLst>
          <pc:docMk/>
          <pc:sldMk cId="485491672" sldId="301"/>
        </pc:sldMkLst>
      </pc:sldChg>
      <pc:sldChg chg="delCm">
        <pc:chgData name="Kennel, Victoria L" userId="bea2ce9f-b304-4c50-9964-aaf48be1c684" providerId="ADAL" clId="{CBB2F461-1394-4A07-9677-AB5A591E0834}" dt="2023-01-12T19:18:58.022" v="2"/>
        <pc:sldMkLst>
          <pc:docMk/>
          <pc:sldMk cId="676000639" sldId="302"/>
        </pc:sldMkLst>
      </pc:sldChg>
    </pc:docChg>
  </pc:docChgLst>
  <pc:docChgLst>
    <pc:chgData name="Kennel, Victoria L" userId="S::victoria.kennel@unmc.edu::bea2ce9f-b304-4c50-9964-aaf48be1c684" providerId="AD" clId="Web-{05AB3098-FE80-1EB9-F75B-3D7509BFBDE8}"/>
    <pc:docChg chg="modSld">
      <pc:chgData name="Kennel, Victoria L" userId="S::victoria.kennel@unmc.edu::bea2ce9f-b304-4c50-9964-aaf48be1c684" providerId="AD" clId="Web-{05AB3098-FE80-1EB9-F75B-3D7509BFBDE8}" dt="2022-11-21T20:09:30.023" v="81" actId="20577"/>
      <pc:docMkLst>
        <pc:docMk/>
      </pc:docMkLst>
      <pc:sldChg chg="modSp modCm">
        <pc:chgData name="Kennel, Victoria L" userId="S::victoria.kennel@unmc.edu::bea2ce9f-b304-4c50-9964-aaf48be1c684" providerId="AD" clId="Web-{05AB3098-FE80-1EB9-F75B-3D7509BFBDE8}" dt="2022-11-21T20:09:30.023" v="81" actId="20577"/>
        <pc:sldMkLst>
          <pc:docMk/>
          <pc:sldMk cId="3257386041" sldId="284"/>
        </pc:sldMkLst>
      </pc:sldChg>
      <pc:sldChg chg="modSp modCm">
        <pc:chgData name="Kennel, Victoria L" userId="S::victoria.kennel@unmc.edu::bea2ce9f-b304-4c50-9964-aaf48be1c684" providerId="AD" clId="Web-{05AB3098-FE80-1EB9-F75B-3D7509BFBDE8}" dt="2022-11-21T19:51:46.105" v="31" actId="20577"/>
        <pc:sldMkLst>
          <pc:docMk/>
          <pc:sldMk cId="626744175" sldId="288"/>
        </pc:sldMkLst>
      </pc:sldChg>
      <pc:sldChg chg="modCm">
        <pc:chgData name="Kennel, Victoria L" userId="S::victoria.kennel@unmc.edu::bea2ce9f-b304-4c50-9964-aaf48be1c684" providerId="AD" clId="Web-{05AB3098-FE80-1EB9-F75B-3D7509BFBDE8}" dt="2022-11-21T19:50:17.006" v="0"/>
        <pc:sldMkLst>
          <pc:docMk/>
          <pc:sldMk cId="432063875" sldId="290"/>
        </pc:sldMkLst>
      </pc:sldChg>
      <pc:sldChg chg="modSp modCm">
        <pc:chgData name="Kennel, Victoria L" userId="S::victoria.kennel@unmc.edu::bea2ce9f-b304-4c50-9964-aaf48be1c684" providerId="AD" clId="Web-{05AB3098-FE80-1EB9-F75B-3D7509BFBDE8}" dt="2022-11-21T20:01:48.495" v="41" actId="20577"/>
        <pc:sldMkLst>
          <pc:docMk/>
          <pc:sldMk cId="2107142344" sldId="291"/>
        </pc:sldMkLst>
      </pc:sldChg>
    </pc:docChg>
  </pc:docChgLst>
  <pc:docChgLst>
    <pc:chgData name="Venema, Dawn M" userId="28b6903d-8dea-4f38-bc97-b2d47c5cf574" providerId="ADAL" clId="{F4BA3C6C-41DB-4BB8-8D72-9B5174317C42}"/>
    <pc:docChg chg="modSld">
      <pc:chgData name="Venema, Dawn M" userId="28b6903d-8dea-4f38-bc97-b2d47c5cf574" providerId="ADAL" clId="{F4BA3C6C-41DB-4BB8-8D72-9B5174317C42}" dt="2025-01-12T22:34:26.937" v="31"/>
      <pc:docMkLst>
        <pc:docMk/>
      </pc:docMkLst>
      <pc:sldChg chg="modSp mod modCm">
        <pc:chgData name="Venema, Dawn M" userId="28b6903d-8dea-4f38-bc97-b2d47c5cf574" providerId="ADAL" clId="{F4BA3C6C-41DB-4BB8-8D72-9B5174317C42}" dt="2025-01-12T22:19:34.369" v="30"/>
        <pc:sldMkLst>
          <pc:docMk/>
          <pc:sldMk cId="605142155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enema, Dawn M" userId="28b6903d-8dea-4f38-bc97-b2d47c5cf574" providerId="ADAL" clId="{F4BA3C6C-41DB-4BB8-8D72-9B5174317C42}" dt="2025-01-12T22:19:34.369" v="30"/>
              <pc2:cmMkLst xmlns:pc2="http://schemas.microsoft.com/office/powerpoint/2019/9/main/command">
                <pc:docMk/>
                <pc:sldMk cId="605142155" sldId="267"/>
                <pc2:cmMk id="{47793DAE-1FAA-4612-A1A0-B0060F6E3DD7}"/>
              </pc2:cmMkLst>
              <pc226:cmRplyChg chg="add">
                <pc226:chgData name="Venema, Dawn M" userId="28b6903d-8dea-4f38-bc97-b2d47c5cf574" providerId="ADAL" clId="{F4BA3C6C-41DB-4BB8-8D72-9B5174317C42}" dt="2025-01-12T22:19:34.369" v="30"/>
                <pc2:cmRplyMkLst xmlns:pc2="http://schemas.microsoft.com/office/powerpoint/2019/9/main/command">
                  <pc:docMk/>
                  <pc:sldMk cId="605142155" sldId="267"/>
                  <pc2:cmMk id="{47793DAE-1FAA-4612-A1A0-B0060F6E3DD7}"/>
                  <pc2:cmRplyMk id="{454A4559-5AC2-4BF1-9A86-8CCF270FC061}"/>
                </pc2:cmRplyMkLst>
              </pc226:cmRplyChg>
            </pc226:cmChg>
          </p:ext>
        </pc:extLst>
      </pc:sldChg>
      <pc:sldChg chg="modSp mod">
        <pc:chgData name="Venema, Dawn M" userId="28b6903d-8dea-4f38-bc97-b2d47c5cf574" providerId="ADAL" clId="{F4BA3C6C-41DB-4BB8-8D72-9B5174317C42}" dt="2025-01-12T22:11:34.985" v="26" actId="20577"/>
        <pc:sldMkLst>
          <pc:docMk/>
          <pc:sldMk cId="1749239748" sldId="296"/>
        </pc:sldMkLst>
      </pc:sldChg>
      <pc:sldChg chg="modSp mod addCm modCm">
        <pc:chgData name="Venema, Dawn M" userId="28b6903d-8dea-4f38-bc97-b2d47c5cf574" providerId="ADAL" clId="{F4BA3C6C-41DB-4BB8-8D72-9B5174317C42}" dt="2025-01-12T22:34:26.937" v="31"/>
        <pc:sldMkLst>
          <pc:docMk/>
          <pc:sldMk cId="1184639201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enema, Dawn M" userId="28b6903d-8dea-4f38-bc97-b2d47c5cf574" providerId="ADAL" clId="{F4BA3C6C-41DB-4BB8-8D72-9B5174317C42}" dt="2025-01-12T22:34:26.937" v="31"/>
              <pc2:cmMkLst xmlns:pc2="http://schemas.microsoft.com/office/powerpoint/2019/9/main/command">
                <pc:docMk/>
                <pc:sldMk cId="1184639201" sldId="297"/>
                <pc2:cmMk id="{7F1495DB-A82E-4D83-AD7C-96A06DB30ECA}"/>
              </pc2:cmMkLst>
              <pc226:cmRplyChg chg="add">
                <pc226:chgData name="Venema, Dawn M" userId="28b6903d-8dea-4f38-bc97-b2d47c5cf574" providerId="ADAL" clId="{F4BA3C6C-41DB-4BB8-8D72-9B5174317C42}" dt="2025-01-12T22:34:26.937" v="31"/>
                <pc2:cmRplyMkLst xmlns:pc2="http://schemas.microsoft.com/office/powerpoint/2019/9/main/command">
                  <pc:docMk/>
                  <pc:sldMk cId="1184639201" sldId="297"/>
                  <pc2:cmMk id="{7F1495DB-A82E-4D83-AD7C-96A06DB30ECA}"/>
                  <pc2:cmRplyMk id="{33624D0D-E175-4770-B9B3-329C2215CFF8}"/>
                </pc2:cmRplyMkLst>
              </pc226:cmRplyChg>
              <pc226:cmRplyChg chg="add">
                <pc226:chgData name="Venema, Dawn M" userId="28b6903d-8dea-4f38-bc97-b2d47c5cf574" providerId="ADAL" clId="{F4BA3C6C-41DB-4BB8-8D72-9B5174317C42}" dt="2025-01-12T22:18:53.750" v="29"/>
                <pc2:cmRplyMkLst xmlns:pc2="http://schemas.microsoft.com/office/powerpoint/2019/9/main/command">
                  <pc:docMk/>
                  <pc:sldMk cId="1184639201" sldId="297"/>
                  <pc2:cmMk id="{7F1495DB-A82E-4D83-AD7C-96A06DB30ECA}"/>
                  <pc2:cmRplyMk id="{24D00D17-F6FC-4911-8EAF-5EE5BE4A17E9}"/>
                </pc2:cmRplyMkLst>
              </pc226:cmRplyChg>
            </pc226:cmChg>
          </p:ext>
        </pc:extLst>
      </pc:sldChg>
    </pc:docChg>
  </pc:docChgLst>
  <pc:docChgLst>
    <pc:chgData name="Venema, Dawn M" userId="28b6903d-8dea-4f38-bc97-b2d47c5cf574" providerId="ADAL" clId="{2FDEB55D-7B37-44CF-8429-501C75775D68}"/>
    <pc:docChg chg="modSld">
      <pc:chgData name="Venema, Dawn M" userId="28b6903d-8dea-4f38-bc97-b2d47c5cf574" providerId="ADAL" clId="{2FDEB55D-7B37-44CF-8429-501C75775D68}" dt="2022-11-21T19:39:49.229" v="56"/>
      <pc:docMkLst>
        <pc:docMk/>
      </pc:docMkLst>
      <pc:sldChg chg="addCm">
        <pc:chgData name="Venema, Dawn M" userId="28b6903d-8dea-4f38-bc97-b2d47c5cf574" providerId="ADAL" clId="{2FDEB55D-7B37-44CF-8429-501C75775D68}" dt="2022-11-21T19:39:49.229" v="56"/>
        <pc:sldMkLst>
          <pc:docMk/>
          <pc:sldMk cId="3257386041" sldId="284"/>
        </pc:sldMkLst>
      </pc:sldChg>
      <pc:sldChg chg="addCm modCm">
        <pc:chgData name="Venema, Dawn M" userId="28b6903d-8dea-4f38-bc97-b2d47c5cf574" providerId="ADAL" clId="{2FDEB55D-7B37-44CF-8429-501C75775D68}" dt="2022-11-21T19:29:37.540" v="50" actId="2056"/>
        <pc:sldMkLst>
          <pc:docMk/>
          <pc:sldMk cId="626744175" sldId="288"/>
        </pc:sldMkLst>
      </pc:sldChg>
      <pc:sldChg chg="addSp delSp modSp mod addCm modCm">
        <pc:chgData name="Venema, Dawn M" userId="28b6903d-8dea-4f38-bc97-b2d47c5cf574" providerId="ADAL" clId="{2FDEB55D-7B37-44CF-8429-501C75775D68}" dt="2022-11-21T19:29:45.713" v="51" actId="2056"/>
        <pc:sldMkLst>
          <pc:docMk/>
          <pc:sldMk cId="432063875" sldId="290"/>
        </pc:sldMkLst>
      </pc:sldChg>
      <pc:sldChg chg="addCm modCm">
        <pc:chgData name="Venema, Dawn M" userId="28b6903d-8dea-4f38-bc97-b2d47c5cf574" providerId="ADAL" clId="{2FDEB55D-7B37-44CF-8429-501C75775D68}" dt="2022-11-21T19:32:04.623" v="54"/>
        <pc:sldMkLst>
          <pc:docMk/>
          <pc:sldMk cId="2107142344" sldId="291"/>
        </pc:sldMkLst>
      </pc:sldChg>
      <pc:sldChg chg="addCm">
        <pc:chgData name="Venema, Dawn M" userId="28b6903d-8dea-4f38-bc97-b2d47c5cf574" providerId="ADAL" clId="{2FDEB55D-7B37-44CF-8429-501C75775D68}" dt="2022-11-21T19:36:42.025" v="55"/>
        <pc:sldMkLst>
          <pc:docMk/>
          <pc:sldMk cId="632011456" sldId="294"/>
        </pc:sldMkLst>
      </pc:sldChg>
    </pc:docChg>
  </pc:docChgLst>
  <pc:docChgLst>
    <pc:chgData name="Kennel, Victoria L" userId="bea2ce9f-b304-4c50-9964-aaf48be1c684" providerId="ADAL" clId="{BB4FEF27-E068-4CBE-8732-8DEB0B32BF99}"/>
    <pc:docChg chg="undo custSel addSld delSld modSld modNotesMaster">
      <pc:chgData name="Kennel, Victoria L" userId="bea2ce9f-b304-4c50-9964-aaf48be1c684" providerId="ADAL" clId="{BB4FEF27-E068-4CBE-8732-8DEB0B32BF99}" dt="2022-11-22T18:15:35.292" v="11812"/>
      <pc:docMkLst>
        <pc:docMk/>
      </pc:docMkLst>
      <pc:sldChg chg="modNotes">
        <pc:chgData name="Kennel, Victoria L" userId="bea2ce9f-b304-4c50-9964-aaf48be1c684" providerId="ADAL" clId="{BB4FEF27-E068-4CBE-8732-8DEB0B32BF99}" dt="2022-11-22T18:10:41.650" v="11606"/>
        <pc:sldMkLst>
          <pc:docMk/>
          <pc:sldMk cId="989685124" sldId="258"/>
        </pc:sldMkLst>
      </pc:sldChg>
      <pc:sldChg chg="modSp mod modNotes">
        <pc:chgData name="Kennel, Victoria L" userId="bea2ce9f-b304-4c50-9964-aaf48be1c684" providerId="ADAL" clId="{BB4FEF27-E068-4CBE-8732-8DEB0B32BF99}" dt="2022-11-22T18:10:41.650" v="11606"/>
        <pc:sldMkLst>
          <pc:docMk/>
          <pc:sldMk cId="1807328336" sldId="262"/>
        </pc:sldMkLst>
      </pc:sldChg>
      <pc:sldChg chg="modSp mod modNotes">
        <pc:chgData name="Kennel, Victoria L" userId="bea2ce9f-b304-4c50-9964-aaf48be1c684" providerId="ADAL" clId="{BB4FEF27-E068-4CBE-8732-8DEB0B32BF99}" dt="2022-11-22T18:10:41.650" v="11606"/>
        <pc:sldMkLst>
          <pc:docMk/>
          <pc:sldMk cId="2378383900" sldId="283"/>
        </pc:sldMkLst>
      </pc:sldChg>
      <pc:sldChg chg="modSp mod delCm modCm modNotes modNotesTx">
        <pc:chgData name="Kennel, Victoria L" userId="bea2ce9f-b304-4c50-9964-aaf48be1c684" providerId="ADAL" clId="{BB4FEF27-E068-4CBE-8732-8DEB0B32BF99}" dt="2022-11-22T18:10:41.650" v="11606"/>
        <pc:sldMkLst>
          <pc:docMk/>
          <pc:sldMk cId="3257386041" sldId="284"/>
        </pc:sldMkLst>
      </pc:sldChg>
      <pc:sldChg chg="del">
        <pc:chgData name="Kennel, Victoria L" userId="bea2ce9f-b304-4c50-9964-aaf48be1c684" providerId="ADAL" clId="{BB4FEF27-E068-4CBE-8732-8DEB0B32BF99}" dt="2022-11-18T21:25:56.600" v="130" actId="47"/>
        <pc:sldMkLst>
          <pc:docMk/>
          <pc:sldMk cId="4227017576" sldId="287"/>
        </pc:sldMkLst>
      </pc:sldChg>
      <pc:sldChg chg="addSp delSp modSp mod modClrScheme delCm modCm chgLayout modNotes modNotesTx">
        <pc:chgData name="Kennel, Victoria L" userId="bea2ce9f-b304-4c50-9964-aaf48be1c684" providerId="ADAL" clId="{BB4FEF27-E068-4CBE-8732-8DEB0B32BF99}" dt="2022-11-22T18:10:41.650" v="11606"/>
        <pc:sldMkLst>
          <pc:docMk/>
          <pc:sldMk cId="626744175" sldId="288"/>
        </pc:sldMkLst>
      </pc:sldChg>
      <pc:sldChg chg="addSp delSp modSp mod delCm modCm modNotes modNotesTx">
        <pc:chgData name="Kennel, Victoria L" userId="bea2ce9f-b304-4c50-9964-aaf48be1c684" providerId="ADAL" clId="{BB4FEF27-E068-4CBE-8732-8DEB0B32BF99}" dt="2022-11-22T18:15:35.292" v="11812"/>
        <pc:sldMkLst>
          <pc:docMk/>
          <pc:sldMk cId="432063875" sldId="290"/>
        </pc:sldMkLst>
      </pc:sldChg>
      <pc:sldChg chg="addSp delSp modSp new mod delCm modCm modNotes modNotesTx">
        <pc:chgData name="Kennel, Victoria L" userId="bea2ce9f-b304-4c50-9964-aaf48be1c684" providerId="ADAL" clId="{BB4FEF27-E068-4CBE-8732-8DEB0B32BF99}" dt="2022-11-22T18:10:41.650" v="11606"/>
        <pc:sldMkLst>
          <pc:docMk/>
          <pc:sldMk cId="2107142344" sldId="291"/>
        </pc:sldMkLst>
      </pc:sldChg>
      <pc:sldChg chg="del">
        <pc:chgData name="Kennel, Victoria L" userId="bea2ce9f-b304-4c50-9964-aaf48be1c684" providerId="ADAL" clId="{BB4FEF27-E068-4CBE-8732-8DEB0B32BF99}" dt="2022-11-18T21:25:54.127" v="129" actId="47"/>
        <pc:sldMkLst>
          <pc:docMk/>
          <pc:sldMk cId="2896342663" sldId="291"/>
        </pc:sldMkLst>
      </pc:sldChg>
      <pc:sldChg chg="del">
        <pc:chgData name="Kennel, Victoria L" userId="bea2ce9f-b304-4c50-9964-aaf48be1c684" providerId="ADAL" clId="{BB4FEF27-E068-4CBE-8732-8DEB0B32BF99}" dt="2022-11-18T21:25:58.848" v="131" actId="47"/>
        <pc:sldMkLst>
          <pc:docMk/>
          <pc:sldMk cId="1772835443" sldId="292"/>
        </pc:sldMkLst>
      </pc:sldChg>
      <pc:sldChg chg="addSp delSp modSp new mod modNotes modNotesTx">
        <pc:chgData name="Kennel, Victoria L" userId="bea2ce9f-b304-4c50-9964-aaf48be1c684" providerId="ADAL" clId="{BB4FEF27-E068-4CBE-8732-8DEB0B32BF99}" dt="2022-11-22T18:15:29.936" v="11810" actId="1036"/>
        <pc:sldMkLst>
          <pc:docMk/>
          <pc:sldMk cId="1886570789" sldId="292"/>
        </pc:sldMkLst>
      </pc:sldChg>
      <pc:sldChg chg="del">
        <pc:chgData name="Kennel, Victoria L" userId="bea2ce9f-b304-4c50-9964-aaf48be1c684" providerId="ADAL" clId="{BB4FEF27-E068-4CBE-8732-8DEB0B32BF99}" dt="2022-11-18T21:26:00.039" v="132" actId="47"/>
        <pc:sldMkLst>
          <pc:docMk/>
          <pc:sldMk cId="633074206" sldId="293"/>
        </pc:sldMkLst>
      </pc:sldChg>
      <pc:sldChg chg="modSp new del mod">
        <pc:chgData name="Kennel, Victoria L" userId="bea2ce9f-b304-4c50-9964-aaf48be1c684" providerId="ADAL" clId="{BB4FEF27-E068-4CBE-8732-8DEB0B32BF99}" dt="2022-11-20T21:39:08.158" v="3194" actId="47"/>
        <pc:sldMkLst>
          <pc:docMk/>
          <pc:sldMk cId="1916601549" sldId="293"/>
        </pc:sldMkLst>
      </pc:sldChg>
      <pc:sldChg chg="addSp delSp modSp new mod delCm modCm modNotes modNotesTx">
        <pc:chgData name="Kennel, Victoria L" userId="bea2ce9f-b304-4c50-9964-aaf48be1c684" providerId="ADAL" clId="{BB4FEF27-E068-4CBE-8732-8DEB0B32BF99}" dt="2022-11-22T18:10:41.650" v="11606"/>
        <pc:sldMkLst>
          <pc:docMk/>
          <pc:sldMk cId="632011456" sldId="294"/>
        </pc:sldMkLst>
      </pc:sldChg>
    </pc:docChg>
  </pc:docChgLst>
  <pc:docChgLst>
    <pc:chgData name="Venema, Dawn M" userId="28b6903d-8dea-4f38-bc97-b2d47c5cf574" providerId="ADAL" clId="{FF19B34C-5EEB-4895-A228-325768D2F807}"/>
    <pc:docChg chg="custSel modSld">
      <pc:chgData name="Venema, Dawn M" userId="28b6903d-8dea-4f38-bc97-b2d47c5cf574" providerId="ADAL" clId="{FF19B34C-5EEB-4895-A228-325768D2F807}" dt="2023-01-12T04:19:55.767" v="6066" actId="20577"/>
      <pc:docMkLst>
        <pc:docMk/>
      </pc:docMkLst>
      <pc:sldChg chg="modSp mod addCm modCm">
        <pc:chgData name="Venema, Dawn M" userId="28b6903d-8dea-4f38-bc97-b2d47c5cf574" providerId="ADAL" clId="{FF19B34C-5EEB-4895-A228-325768D2F807}" dt="2023-01-12T04:18:10.921" v="6045" actId="20577"/>
        <pc:sldMkLst>
          <pc:docMk/>
          <pc:sldMk cId="605142155" sldId="267"/>
        </pc:sldMkLst>
      </pc:sldChg>
      <pc:sldChg chg="modSp mod">
        <pc:chgData name="Venema, Dawn M" userId="28b6903d-8dea-4f38-bc97-b2d47c5cf574" providerId="ADAL" clId="{FF19B34C-5EEB-4895-A228-325768D2F807}" dt="2023-01-12T03:50:43.589" v="2734" actId="20577"/>
        <pc:sldMkLst>
          <pc:docMk/>
          <pc:sldMk cId="1749239748" sldId="296"/>
        </pc:sldMkLst>
      </pc:sldChg>
      <pc:sldChg chg="modSp mod">
        <pc:chgData name="Venema, Dawn M" userId="28b6903d-8dea-4f38-bc97-b2d47c5cf574" providerId="ADAL" clId="{FF19B34C-5EEB-4895-A228-325768D2F807}" dt="2023-01-12T04:05:11.630" v="5118" actId="20577"/>
        <pc:sldMkLst>
          <pc:docMk/>
          <pc:sldMk cId="1184639201" sldId="297"/>
        </pc:sldMkLst>
      </pc:sldChg>
      <pc:sldChg chg="modSp mod">
        <pc:chgData name="Venema, Dawn M" userId="28b6903d-8dea-4f38-bc97-b2d47c5cf574" providerId="ADAL" clId="{FF19B34C-5EEB-4895-A228-325768D2F807}" dt="2023-01-12T04:16:04.862" v="6031" actId="20577"/>
        <pc:sldMkLst>
          <pc:docMk/>
          <pc:sldMk cId="372440152" sldId="298"/>
        </pc:sldMkLst>
      </pc:sldChg>
      <pc:sldChg chg="addSp delSp modSp mod">
        <pc:chgData name="Venema, Dawn M" userId="28b6903d-8dea-4f38-bc97-b2d47c5cf574" providerId="ADAL" clId="{FF19B34C-5EEB-4895-A228-325768D2F807}" dt="2023-01-12T04:19:55.767" v="6066" actId="20577"/>
        <pc:sldMkLst>
          <pc:docMk/>
          <pc:sldMk cId="3571568796" sldId="300"/>
        </pc:sldMkLst>
      </pc:sldChg>
      <pc:sldChg chg="modSp mod addCm modCm">
        <pc:chgData name="Venema, Dawn M" userId="28b6903d-8dea-4f38-bc97-b2d47c5cf574" providerId="ADAL" clId="{FF19B34C-5EEB-4895-A228-325768D2F807}" dt="2023-01-12T03:40:23.122" v="1250"/>
        <pc:sldMkLst>
          <pc:docMk/>
          <pc:sldMk cId="485491672" sldId="301"/>
        </pc:sldMkLst>
      </pc:sldChg>
      <pc:sldChg chg="modSp mod addCm modCm">
        <pc:chgData name="Venema, Dawn M" userId="28b6903d-8dea-4f38-bc97-b2d47c5cf574" providerId="ADAL" clId="{FF19B34C-5EEB-4895-A228-325768D2F807}" dt="2023-01-12T03:37:12.899" v="1208"/>
        <pc:sldMkLst>
          <pc:docMk/>
          <pc:sldMk cId="676000639" sldId="302"/>
        </pc:sldMkLst>
      </pc:sldChg>
    </pc:docChg>
  </pc:docChgLst>
  <pc:docChgLst>
    <pc:chgData name="Kennel, Victoria L" userId="bea2ce9f-b304-4c50-9964-aaf48be1c684" providerId="ADAL" clId="{AAB53694-FAEC-4654-AD63-F771AAB576FD}"/>
    <pc:docChg chg="undo redo custSel addSld delSld modSld sldOrd modNotesMaster">
      <pc:chgData name="Kennel, Victoria L" userId="bea2ce9f-b304-4c50-9964-aaf48be1c684" providerId="ADAL" clId="{AAB53694-FAEC-4654-AD63-F771AAB576FD}" dt="2022-11-18T18:50:12.868" v="12347" actId="404"/>
      <pc:docMkLst>
        <pc:docMk/>
      </pc:docMkLst>
      <pc:sldChg chg="modSp mod modNotesTx">
        <pc:chgData name="Kennel, Victoria L" userId="bea2ce9f-b304-4c50-9964-aaf48be1c684" providerId="ADAL" clId="{AAB53694-FAEC-4654-AD63-F771AAB576FD}" dt="2022-11-18T17:53:27.523" v="5699" actId="6549"/>
        <pc:sldMkLst>
          <pc:docMk/>
          <pc:sldMk cId="1807328336" sldId="262"/>
        </pc:sldMkLst>
      </pc:sldChg>
      <pc:sldChg chg="del">
        <pc:chgData name="Kennel, Victoria L" userId="bea2ce9f-b304-4c50-9964-aaf48be1c684" providerId="ADAL" clId="{AAB53694-FAEC-4654-AD63-F771AAB576FD}" dt="2022-11-02T16:42:47.819" v="13" actId="47"/>
        <pc:sldMkLst>
          <pc:docMk/>
          <pc:sldMk cId="2317989969" sldId="271"/>
        </pc:sldMkLst>
      </pc:sldChg>
      <pc:sldChg chg="del">
        <pc:chgData name="Kennel, Victoria L" userId="bea2ce9f-b304-4c50-9964-aaf48be1c684" providerId="ADAL" clId="{AAB53694-FAEC-4654-AD63-F771AAB576FD}" dt="2022-11-02T16:43:10.095" v="63" actId="47"/>
        <pc:sldMkLst>
          <pc:docMk/>
          <pc:sldMk cId="2043133337" sldId="273"/>
        </pc:sldMkLst>
      </pc:sldChg>
      <pc:sldChg chg="del">
        <pc:chgData name="Kennel, Victoria L" userId="bea2ce9f-b304-4c50-9964-aaf48be1c684" providerId="ADAL" clId="{AAB53694-FAEC-4654-AD63-F771AAB576FD}" dt="2022-11-02T16:42:51.163" v="16" actId="47"/>
        <pc:sldMkLst>
          <pc:docMk/>
          <pc:sldMk cId="2854440501" sldId="280"/>
        </pc:sldMkLst>
      </pc:sldChg>
      <pc:sldChg chg="del">
        <pc:chgData name="Kennel, Victoria L" userId="bea2ce9f-b304-4c50-9964-aaf48be1c684" providerId="ADAL" clId="{AAB53694-FAEC-4654-AD63-F771AAB576FD}" dt="2022-11-02T16:42:53.284" v="18" actId="47"/>
        <pc:sldMkLst>
          <pc:docMk/>
          <pc:sldMk cId="3629434160" sldId="281"/>
        </pc:sldMkLst>
      </pc:sldChg>
      <pc:sldChg chg="modSp del">
        <pc:chgData name="Kennel, Victoria L" userId="bea2ce9f-b304-4c50-9964-aaf48be1c684" providerId="ADAL" clId="{AAB53694-FAEC-4654-AD63-F771AAB576FD}" dt="2022-11-02T16:43:31.478" v="66" actId="47"/>
        <pc:sldMkLst>
          <pc:docMk/>
          <pc:sldMk cId="4198147982" sldId="282"/>
        </pc:sldMkLst>
      </pc:sldChg>
      <pc:sldChg chg="del">
        <pc:chgData name="Kennel, Victoria L" userId="bea2ce9f-b304-4c50-9964-aaf48be1c684" providerId="ADAL" clId="{AAB53694-FAEC-4654-AD63-F771AAB576FD}" dt="2022-11-02T16:42:55.395" v="20" actId="47"/>
        <pc:sldMkLst>
          <pc:docMk/>
          <pc:sldMk cId="1819604654" sldId="283"/>
        </pc:sldMkLst>
      </pc:sldChg>
      <pc:sldChg chg="modSp new mod">
        <pc:chgData name="Kennel, Victoria L" userId="bea2ce9f-b304-4c50-9964-aaf48be1c684" providerId="ADAL" clId="{AAB53694-FAEC-4654-AD63-F771AAB576FD}" dt="2022-11-18T17:53:45.951" v="5741" actId="20577"/>
        <pc:sldMkLst>
          <pc:docMk/>
          <pc:sldMk cId="2378383900" sldId="283"/>
        </pc:sldMkLst>
      </pc:sldChg>
      <pc:sldChg chg="del">
        <pc:chgData name="Kennel, Victoria L" userId="bea2ce9f-b304-4c50-9964-aaf48be1c684" providerId="ADAL" clId="{AAB53694-FAEC-4654-AD63-F771AAB576FD}" dt="2022-11-02T16:42:52.271" v="17" actId="47"/>
        <pc:sldMkLst>
          <pc:docMk/>
          <pc:sldMk cId="2971635481" sldId="284"/>
        </pc:sldMkLst>
      </pc:sldChg>
      <pc:sldChg chg="modSp new mod">
        <pc:chgData name="Kennel, Victoria L" userId="bea2ce9f-b304-4c50-9964-aaf48be1c684" providerId="ADAL" clId="{AAB53694-FAEC-4654-AD63-F771AAB576FD}" dt="2022-11-17T19:52:05.383" v="3809" actId="20577"/>
        <pc:sldMkLst>
          <pc:docMk/>
          <pc:sldMk cId="3257386041" sldId="284"/>
        </pc:sldMkLst>
      </pc:sldChg>
      <pc:sldChg chg="modSp new del mod ord">
        <pc:chgData name="Kennel, Victoria L" userId="bea2ce9f-b304-4c50-9964-aaf48be1c684" providerId="ADAL" clId="{AAB53694-FAEC-4654-AD63-F771AAB576FD}" dt="2022-11-17T19:59:27.220" v="3810" actId="47"/>
        <pc:sldMkLst>
          <pc:docMk/>
          <pc:sldMk cId="339833943" sldId="285"/>
        </pc:sldMkLst>
      </pc:sldChg>
      <pc:sldChg chg="del">
        <pc:chgData name="Kennel, Victoria L" userId="bea2ce9f-b304-4c50-9964-aaf48be1c684" providerId="ADAL" clId="{AAB53694-FAEC-4654-AD63-F771AAB576FD}" dt="2022-11-02T16:43:07.348" v="61" actId="47"/>
        <pc:sldMkLst>
          <pc:docMk/>
          <pc:sldMk cId="4192016042" sldId="285"/>
        </pc:sldMkLst>
      </pc:sldChg>
      <pc:sldChg chg="addSp delSp modSp new del mod">
        <pc:chgData name="Kennel, Victoria L" userId="bea2ce9f-b304-4c50-9964-aaf48be1c684" providerId="ADAL" clId="{AAB53694-FAEC-4654-AD63-F771AAB576FD}" dt="2022-11-08T17:45:01.868" v="766" actId="47"/>
        <pc:sldMkLst>
          <pc:docMk/>
          <pc:sldMk cId="996709580" sldId="286"/>
        </pc:sldMkLst>
      </pc:sldChg>
      <pc:sldChg chg="del">
        <pc:chgData name="Kennel, Victoria L" userId="bea2ce9f-b304-4c50-9964-aaf48be1c684" providerId="ADAL" clId="{AAB53694-FAEC-4654-AD63-F771AAB576FD}" dt="2022-11-02T16:43:08.053" v="62" actId="47"/>
        <pc:sldMkLst>
          <pc:docMk/>
          <pc:sldMk cId="3984299084" sldId="286"/>
        </pc:sldMkLst>
      </pc:sldChg>
      <pc:sldChg chg="del">
        <pc:chgData name="Kennel, Victoria L" userId="bea2ce9f-b304-4c50-9964-aaf48be1c684" providerId="ADAL" clId="{AAB53694-FAEC-4654-AD63-F771AAB576FD}" dt="2022-11-02T16:42:50.134" v="15" actId="47"/>
        <pc:sldMkLst>
          <pc:docMk/>
          <pc:sldMk cId="1801466955" sldId="287"/>
        </pc:sldMkLst>
      </pc:sldChg>
      <pc:sldChg chg="addSp delSp modSp new mod modNotes modNotesTx">
        <pc:chgData name="Kennel, Victoria L" userId="bea2ce9f-b304-4c50-9964-aaf48be1c684" providerId="ADAL" clId="{AAB53694-FAEC-4654-AD63-F771AAB576FD}" dt="2022-11-18T18:49:20.841" v="12337" actId="255"/>
        <pc:sldMkLst>
          <pc:docMk/>
          <pc:sldMk cId="4227017576" sldId="287"/>
        </pc:sldMkLst>
      </pc:sldChg>
      <pc:sldChg chg="addSp delSp modSp new mod modNotes modNotesTx">
        <pc:chgData name="Kennel, Victoria L" userId="bea2ce9f-b304-4c50-9964-aaf48be1c684" providerId="ADAL" clId="{AAB53694-FAEC-4654-AD63-F771AAB576FD}" dt="2022-11-18T18:49:38.314" v="12341" actId="255"/>
        <pc:sldMkLst>
          <pc:docMk/>
          <pc:sldMk cId="626744175" sldId="288"/>
        </pc:sldMkLst>
      </pc:sldChg>
      <pc:sldChg chg="del">
        <pc:chgData name="Kennel, Victoria L" userId="bea2ce9f-b304-4c50-9964-aaf48be1c684" providerId="ADAL" clId="{AAB53694-FAEC-4654-AD63-F771AAB576FD}" dt="2022-11-02T16:42:48.655" v="14" actId="47"/>
        <pc:sldMkLst>
          <pc:docMk/>
          <pc:sldMk cId="2841425561" sldId="288"/>
        </pc:sldMkLst>
      </pc:sldChg>
      <pc:sldChg chg="del">
        <pc:chgData name="Kennel, Victoria L" userId="bea2ce9f-b304-4c50-9964-aaf48be1c684" providerId="ADAL" clId="{AAB53694-FAEC-4654-AD63-F771AAB576FD}" dt="2022-11-02T16:42:54.635" v="19" actId="47"/>
        <pc:sldMkLst>
          <pc:docMk/>
          <pc:sldMk cId="1124653681" sldId="289"/>
        </pc:sldMkLst>
      </pc:sldChg>
      <pc:sldChg chg="modSp new del mod">
        <pc:chgData name="Kennel, Victoria L" userId="bea2ce9f-b304-4c50-9964-aaf48be1c684" providerId="ADAL" clId="{AAB53694-FAEC-4654-AD63-F771AAB576FD}" dt="2022-11-09T18:29:29.163" v="3333" actId="47"/>
        <pc:sldMkLst>
          <pc:docMk/>
          <pc:sldMk cId="3763463921" sldId="289"/>
        </pc:sldMkLst>
      </pc:sldChg>
      <pc:sldChg chg="addSp delSp modSp new mod modNotes modNotesTx">
        <pc:chgData name="Kennel, Victoria L" userId="bea2ce9f-b304-4c50-9964-aaf48be1c684" providerId="ADAL" clId="{AAB53694-FAEC-4654-AD63-F771AAB576FD}" dt="2022-11-18T18:49:45.060" v="12343" actId="255"/>
        <pc:sldMkLst>
          <pc:docMk/>
          <pc:sldMk cId="432063875" sldId="290"/>
        </pc:sldMkLst>
      </pc:sldChg>
      <pc:sldChg chg="del">
        <pc:chgData name="Kennel, Victoria L" userId="bea2ce9f-b304-4c50-9964-aaf48be1c684" providerId="ADAL" clId="{AAB53694-FAEC-4654-AD63-F771AAB576FD}" dt="2022-11-02T16:43:06.619" v="60" actId="47"/>
        <pc:sldMkLst>
          <pc:docMk/>
          <pc:sldMk cId="2665085631" sldId="290"/>
        </pc:sldMkLst>
      </pc:sldChg>
      <pc:sldChg chg="delSp modSp add mod modNotes modNotesTx">
        <pc:chgData name="Kennel, Victoria L" userId="bea2ce9f-b304-4c50-9964-aaf48be1c684" providerId="ADAL" clId="{AAB53694-FAEC-4654-AD63-F771AAB576FD}" dt="2022-11-18T18:49:28.177" v="12339" actId="404"/>
        <pc:sldMkLst>
          <pc:docMk/>
          <pc:sldMk cId="2896342663" sldId="291"/>
        </pc:sldMkLst>
      </pc:sldChg>
      <pc:sldChg chg="addSp delSp modSp add mod modNotes modNotesTx">
        <pc:chgData name="Kennel, Victoria L" userId="bea2ce9f-b304-4c50-9964-aaf48be1c684" providerId="ADAL" clId="{AAB53694-FAEC-4654-AD63-F771AAB576FD}" dt="2022-11-18T18:50:01.275" v="12345" actId="404"/>
        <pc:sldMkLst>
          <pc:docMk/>
          <pc:sldMk cId="1772835443" sldId="292"/>
        </pc:sldMkLst>
      </pc:sldChg>
      <pc:sldChg chg="addSp delSp modSp new mod ord modNotes modNotesTx">
        <pc:chgData name="Kennel, Victoria L" userId="bea2ce9f-b304-4c50-9964-aaf48be1c684" providerId="ADAL" clId="{AAB53694-FAEC-4654-AD63-F771AAB576FD}" dt="2022-11-18T18:50:12.868" v="12347" actId="404"/>
        <pc:sldMkLst>
          <pc:docMk/>
          <pc:sldMk cId="633074206" sldId="293"/>
        </pc:sldMkLst>
      </pc:sldChg>
    </pc:docChg>
  </pc:docChgLst>
  <pc:docChgLst>
    <pc:chgData name="Venema, Dawn M" userId="28b6903d-8dea-4f38-bc97-b2d47c5cf574" providerId="ADAL" clId="{324DCC65-6975-4232-A857-9D17E6986CF7}"/>
    <pc:docChg chg="undo custSel modSld">
      <pc:chgData name="Venema, Dawn M" userId="28b6903d-8dea-4f38-bc97-b2d47c5cf574" providerId="ADAL" clId="{324DCC65-6975-4232-A857-9D17E6986CF7}" dt="2022-10-13T16:15:50.845" v="21" actId="207"/>
      <pc:docMkLst>
        <pc:docMk/>
      </pc:docMkLst>
      <pc:sldChg chg="modSp mod">
        <pc:chgData name="Venema, Dawn M" userId="28b6903d-8dea-4f38-bc97-b2d47c5cf574" providerId="ADAL" clId="{324DCC65-6975-4232-A857-9D17E6986CF7}" dt="2022-10-13T16:15:50.845" v="21" actId="207"/>
        <pc:sldMkLst>
          <pc:docMk/>
          <pc:sldMk cId="3629434160" sldId="281"/>
        </pc:sldMkLst>
      </pc:sldChg>
    </pc:docChg>
  </pc:docChgLst>
  <pc:docChgLst>
    <pc:chgData name="Kennel, Victoria L" userId="bea2ce9f-b304-4c50-9964-aaf48be1c684" providerId="ADAL" clId="{FD3F3B94-DF2A-4C08-A7A5-1E3C07F82B63}"/>
    <pc:docChg chg="custSel modSld">
      <pc:chgData name="Kennel, Victoria L" userId="bea2ce9f-b304-4c50-9964-aaf48be1c684" providerId="ADAL" clId="{FD3F3B94-DF2A-4C08-A7A5-1E3C07F82B63}" dt="2025-08-07T16:50:05.427" v="3384" actId="20577"/>
      <pc:docMkLst>
        <pc:docMk/>
      </pc:docMkLst>
      <pc:sldChg chg="addSp modSp mod">
        <pc:chgData name="Kennel, Victoria L" userId="bea2ce9f-b304-4c50-9964-aaf48be1c684" providerId="ADAL" clId="{FD3F3B94-DF2A-4C08-A7A5-1E3C07F82B63}" dt="2025-07-30T21:06:21.435" v="1546" actId="20577"/>
        <pc:sldMkLst>
          <pc:docMk/>
          <pc:sldMk cId="989685124" sldId="258"/>
        </pc:sldMkLst>
        <pc:spChg chg="add mod">
          <ac:chgData name="Kennel, Victoria L" userId="bea2ce9f-b304-4c50-9964-aaf48be1c684" providerId="ADAL" clId="{FD3F3B94-DF2A-4C08-A7A5-1E3C07F82B63}" dt="2025-07-30T21:06:21.435" v="1546" actId="20577"/>
          <ac:spMkLst>
            <pc:docMk/>
            <pc:sldMk cId="989685124" sldId="258"/>
            <ac:spMk id="2" creationId="{00EC6B9B-DE59-AF1A-6FFD-4035DD4CA39F}"/>
          </ac:spMkLst>
        </pc:spChg>
      </pc:sldChg>
      <pc:sldChg chg="modSp mod modNotesTx">
        <pc:chgData name="Kennel, Victoria L" userId="bea2ce9f-b304-4c50-9964-aaf48be1c684" providerId="ADAL" clId="{FD3F3B94-DF2A-4C08-A7A5-1E3C07F82B63}" dt="2025-08-01T18:01:05.036" v="1681" actId="20577"/>
        <pc:sldMkLst>
          <pc:docMk/>
          <pc:sldMk cId="1807328336" sldId="262"/>
        </pc:sldMkLst>
        <pc:spChg chg="mod">
          <ac:chgData name="Kennel, Victoria L" userId="bea2ce9f-b304-4c50-9964-aaf48be1c684" providerId="ADAL" clId="{FD3F3B94-DF2A-4C08-A7A5-1E3C07F82B63}" dt="2025-08-01T18:01:05.036" v="1681" actId="20577"/>
          <ac:spMkLst>
            <pc:docMk/>
            <pc:sldMk cId="1807328336" sldId="262"/>
            <ac:spMk id="3" creationId="{00000000-0000-0000-0000-000000000000}"/>
          </ac:spMkLst>
        </pc:spChg>
      </pc:sldChg>
      <pc:sldChg chg="modSp mod modNotesTx">
        <pc:chgData name="Kennel, Victoria L" userId="bea2ce9f-b304-4c50-9964-aaf48be1c684" providerId="ADAL" clId="{FD3F3B94-DF2A-4C08-A7A5-1E3C07F82B63}" dt="2025-08-01T18:03:39.042" v="1863" actId="20577"/>
        <pc:sldMkLst>
          <pc:docMk/>
          <pc:sldMk cId="804157989" sldId="264"/>
        </pc:sldMkLst>
        <pc:picChg chg="mod">
          <ac:chgData name="Kennel, Victoria L" userId="bea2ce9f-b304-4c50-9964-aaf48be1c684" providerId="ADAL" clId="{FD3F3B94-DF2A-4C08-A7A5-1E3C07F82B63}" dt="2025-07-30T20:16:20.224" v="174" actId="962"/>
          <ac:picMkLst>
            <pc:docMk/>
            <pc:sldMk cId="804157989" sldId="264"/>
            <ac:picMk id="3" creationId="{EB82D821-40E8-CFDC-0A21-0A5EC5D02132}"/>
          </ac:picMkLst>
        </pc:picChg>
      </pc:sldChg>
      <pc:sldChg chg="modSp mod modNotesTx">
        <pc:chgData name="Kennel, Victoria L" userId="bea2ce9f-b304-4c50-9964-aaf48be1c684" providerId="ADAL" clId="{FD3F3B94-DF2A-4C08-A7A5-1E3C07F82B63}" dt="2025-08-01T18:02:48.134" v="1823" actId="20577"/>
        <pc:sldMkLst>
          <pc:docMk/>
          <pc:sldMk cId="2378383900" sldId="283"/>
        </pc:sldMkLst>
        <pc:spChg chg="mod">
          <ac:chgData name="Kennel, Victoria L" userId="bea2ce9f-b304-4c50-9964-aaf48be1c684" providerId="ADAL" clId="{FD3F3B94-DF2A-4C08-A7A5-1E3C07F82B63}" dt="2025-08-01T18:02:23.194" v="1807"/>
          <ac:spMkLst>
            <pc:docMk/>
            <pc:sldMk cId="2378383900" sldId="283"/>
            <ac:spMk id="2" creationId="{10F124CC-5D9D-41A4-8391-F188A00F5148}"/>
          </ac:spMkLst>
        </pc:spChg>
        <pc:spChg chg="ord">
          <ac:chgData name="Kennel, Victoria L" userId="bea2ce9f-b304-4c50-9964-aaf48be1c684" providerId="ADAL" clId="{FD3F3B94-DF2A-4C08-A7A5-1E3C07F82B63}" dt="2025-07-30T20:14:05.883" v="120"/>
          <ac:spMkLst>
            <pc:docMk/>
            <pc:sldMk cId="2378383900" sldId="283"/>
            <ac:spMk id="3" creationId="{ED38D266-906B-4C0C-9000-231FAA2D033A}"/>
          </ac:spMkLst>
        </pc:spChg>
      </pc:sldChg>
      <pc:sldChg chg="modSp mod">
        <pc:chgData name="Kennel, Victoria L" userId="bea2ce9f-b304-4c50-9964-aaf48be1c684" providerId="ADAL" clId="{FD3F3B94-DF2A-4C08-A7A5-1E3C07F82B63}" dt="2025-08-01T19:21:32.212" v="2865" actId="20577"/>
        <pc:sldMkLst>
          <pc:docMk/>
          <pc:sldMk cId="3257386041" sldId="284"/>
        </pc:sldMkLst>
        <pc:spChg chg="mod">
          <ac:chgData name="Kennel, Victoria L" userId="bea2ce9f-b304-4c50-9964-aaf48be1c684" providerId="ADAL" clId="{FD3F3B94-DF2A-4C08-A7A5-1E3C07F82B63}" dt="2025-08-01T19:21:32.212" v="2865" actId="20577"/>
          <ac:spMkLst>
            <pc:docMk/>
            <pc:sldMk cId="3257386041" sldId="284"/>
            <ac:spMk id="4" creationId="{4C11AB94-CEC0-6710-E9C1-4094FA0FB57C}"/>
          </ac:spMkLst>
        </pc:spChg>
      </pc:sldChg>
      <pc:sldChg chg="modSp mod modCm modNotesTx">
        <pc:chgData name="Kennel, Victoria L" userId="bea2ce9f-b304-4c50-9964-aaf48be1c684" providerId="ADAL" clId="{FD3F3B94-DF2A-4C08-A7A5-1E3C07F82B63}" dt="2025-08-07T16:48:09.510" v="3269" actId="207"/>
        <pc:sldMkLst>
          <pc:docMk/>
          <pc:sldMk cId="485491672" sldId="301"/>
        </pc:sldMkLst>
        <pc:spChg chg="ord">
          <ac:chgData name="Kennel, Victoria L" userId="bea2ce9f-b304-4c50-9964-aaf48be1c684" providerId="ADAL" clId="{FD3F3B94-DF2A-4C08-A7A5-1E3C07F82B63}" dt="2025-07-30T20:24:10.469" v="525"/>
          <ac:spMkLst>
            <pc:docMk/>
            <pc:sldMk cId="485491672" sldId="301"/>
            <ac:spMk id="2" creationId="{00000000-0000-0000-0000-000000000000}"/>
          </ac:spMkLst>
        </pc:spChg>
        <pc:spChg chg="mod">
          <ac:chgData name="Kennel, Victoria L" userId="bea2ce9f-b304-4c50-9964-aaf48be1c684" providerId="ADAL" clId="{FD3F3B94-DF2A-4C08-A7A5-1E3C07F82B63}" dt="2025-08-07T16:47:14.688" v="3268" actId="27636"/>
          <ac:spMkLst>
            <pc:docMk/>
            <pc:sldMk cId="485491672" sldId="301"/>
            <ac:spMk id="8" creationId="{4C02A41A-F5F2-49DB-BFAF-FC6B7DCF3148}"/>
          </ac:spMkLst>
        </pc:spChg>
        <pc:spChg chg="mod">
          <ac:chgData name="Kennel, Victoria L" userId="bea2ce9f-b304-4c50-9964-aaf48be1c684" providerId="ADAL" clId="{FD3F3B94-DF2A-4C08-A7A5-1E3C07F82B63}" dt="2025-08-07T16:48:09.510" v="3269" actId="207"/>
          <ac:spMkLst>
            <pc:docMk/>
            <pc:sldMk cId="485491672" sldId="301"/>
            <ac:spMk id="9" creationId="{339D6DD0-B987-4680-B35D-B9943D73F244}"/>
          </ac:spMkLst>
        </pc:spChg>
        <pc:picChg chg="mod ord">
          <ac:chgData name="Kennel, Victoria L" userId="bea2ce9f-b304-4c50-9964-aaf48be1c684" providerId="ADAL" clId="{FD3F3B94-DF2A-4C08-A7A5-1E3C07F82B63}" dt="2025-07-30T20:24:25.595" v="527"/>
          <ac:picMkLst>
            <pc:docMk/>
            <pc:sldMk cId="485491672" sldId="301"/>
            <ac:picMk id="7" creationId="{B0CD3C41-BEA1-408B-96F1-136424D2D8A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nnel, Victoria L" userId="bea2ce9f-b304-4c50-9964-aaf48be1c684" providerId="ADAL" clId="{FD3F3B94-DF2A-4C08-A7A5-1E3C07F82B63}" dt="2025-08-07T16:47:14.684" v="3267" actId="20577"/>
              <pc2:cmMkLst xmlns:pc2="http://schemas.microsoft.com/office/powerpoint/2019/9/main/command">
                <pc:docMk/>
                <pc:sldMk cId="485491672" sldId="301"/>
                <pc2:cmMk id="{8601534E-59B9-48B4-8A26-4D76AE886169}"/>
              </pc2:cmMkLst>
            </pc226:cmChg>
          </p:ext>
        </pc:extLst>
      </pc:sldChg>
      <pc:sldChg chg="modSp mod modNotesTx">
        <pc:chgData name="Kennel, Victoria L" userId="bea2ce9f-b304-4c50-9964-aaf48be1c684" providerId="ADAL" clId="{FD3F3B94-DF2A-4C08-A7A5-1E3C07F82B63}" dt="2025-08-07T16:50:05.427" v="3384" actId="20577"/>
        <pc:sldMkLst>
          <pc:docMk/>
          <pc:sldMk cId="676000639" sldId="302"/>
        </pc:sldMkLst>
        <pc:spChg chg="ord">
          <ac:chgData name="Kennel, Victoria L" userId="bea2ce9f-b304-4c50-9964-aaf48be1c684" providerId="ADAL" clId="{FD3F3B94-DF2A-4C08-A7A5-1E3C07F82B63}" dt="2025-07-30T20:54:17.575" v="1048"/>
          <ac:spMkLst>
            <pc:docMk/>
            <pc:sldMk cId="676000639" sldId="302"/>
            <ac:spMk id="3" creationId="{41008B49-B475-27A1-F4BA-0A9CA60A9917}"/>
          </ac:spMkLst>
        </pc:spChg>
        <pc:spChg chg="mod ord">
          <ac:chgData name="Kennel, Victoria L" userId="bea2ce9f-b304-4c50-9964-aaf48be1c684" providerId="ADAL" clId="{FD3F3B94-DF2A-4C08-A7A5-1E3C07F82B63}" dt="2025-08-07T16:49:48.236" v="3319" actId="20577"/>
          <ac:spMkLst>
            <pc:docMk/>
            <pc:sldMk cId="676000639" sldId="302"/>
            <ac:spMk id="8" creationId="{4C02A41A-F5F2-49DB-BFAF-FC6B7DCF3148}"/>
          </ac:spMkLst>
        </pc:spChg>
        <pc:graphicFrameChg chg="mod">
          <ac:chgData name="Kennel, Victoria L" userId="bea2ce9f-b304-4c50-9964-aaf48be1c684" providerId="ADAL" clId="{FD3F3B94-DF2A-4C08-A7A5-1E3C07F82B63}" dt="2025-07-30T20:54:01.295" v="1046" actId="962"/>
          <ac:graphicFrameMkLst>
            <pc:docMk/>
            <pc:sldMk cId="676000639" sldId="302"/>
            <ac:graphicFrameMk id="11" creationId="{5987E3A1-CAF6-4965-AF59-0156001A8A95}"/>
          </ac:graphicFrameMkLst>
        </pc:graphicFrameChg>
        <pc:picChg chg="mod">
          <ac:chgData name="Kennel, Victoria L" userId="bea2ce9f-b304-4c50-9964-aaf48be1c684" providerId="ADAL" clId="{FD3F3B94-DF2A-4C08-A7A5-1E3C07F82B63}" dt="2025-07-30T20:21:43.317" v="258" actId="962"/>
          <ac:picMkLst>
            <pc:docMk/>
            <pc:sldMk cId="676000639" sldId="302"/>
            <ac:picMk id="7" creationId="{B0CD3C41-BEA1-408B-96F1-136424D2D8A6}"/>
          </ac:picMkLst>
        </pc:picChg>
      </pc:sldChg>
      <pc:sldChg chg="modSp mod modCm">
        <pc:chgData name="Kennel, Victoria L" userId="bea2ce9f-b304-4c50-9964-aaf48be1c684" providerId="ADAL" clId="{FD3F3B94-DF2A-4C08-A7A5-1E3C07F82B63}" dt="2025-08-07T16:48:28.039" v="3271" actId="207"/>
        <pc:sldMkLst>
          <pc:docMk/>
          <pc:sldMk cId="3421074970" sldId="304"/>
        </pc:sldMkLst>
        <pc:spChg chg="mod">
          <ac:chgData name="Kennel, Victoria L" userId="bea2ce9f-b304-4c50-9964-aaf48be1c684" providerId="ADAL" clId="{FD3F3B94-DF2A-4C08-A7A5-1E3C07F82B63}" dt="2025-08-07T16:48:28.039" v="3271" actId="207"/>
          <ac:spMkLst>
            <pc:docMk/>
            <pc:sldMk cId="3421074970" sldId="304"/>
            <ac:spMk id="2" creationId="{6D9D4E2E-3B27-447B-B943-86AEB945AB5C}"/>
          </ac:spMkLst>
        </pc:spChg>
        <pc:spChg chg="ord">
          <ac:chgData name="Kennel, Victoria L" userId="bea2ce9f-b304-4c50-9964-aaf48be1c684" providerId="ADAL" clId="{FD3F3B94-DF2A-4C08-A7A5-1E3C07F82B63}" dt="2025-07-30T21:06:09.288" v="1526"/>
          <ac:spMkLst>
            <pc:docMk/>
            <pc:sldMk cId="3421074970" sldId="304"/>
            <ac:spMk id="3" creationId="{60184732-5F6E-4F41-A555-D52915A07F5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nnel, Victoria L" userId="bea2ce9f-b304-4c50-9964-aaf48be1c684" providerId="ADAL" clId="{FD3F3B94-DF2A-4C08-A7A5-1E3C07F82B63}" dt="2025-08-07T16:48:20.174" v="3270" actId="20577"/>
              <pc2:cmMkLst xmlns:pc2="http://schemas.microsoft.com/office/powerpoint/2019/9/main/command">
                <pc:docMk/>
                <pc:sldMk cId="3421074970" sldId="304"/>
                <pc2:cmMk id="{37CB3458-B786-4FD2-8445-3BF5EAFF4634}"/>
              </pc2:cmMkLst>
            </pc226:cmChg>
          </p:ext>
        </pc:extLst>
      </pc:sldChg>
      <pc:sldChg chg="delSp modSp mod modNotesTx">
        <pc:chgData name="Kennel, Victoria L" userId="bea2ce9f-b304-4c50-9964-aaf48be1c684" providerId="ADAL" clId="{FD3F3B94-DF2A-4C08-A7A5-1E3C07F82B63}" dt="2025-08-01T19:30:59.251" v="3243" actId="20577"/>
        <pc:sldMkLst>
          <pc:docMk/>
          <pc:sldMk cId="2827018138" sldId="305"/>
        </pc:sldMkLst>
        <pc:spChg chg="mod">
          <ac:chgData name="Kennel, Victoria L" userId="bea2ce9f-b304-4c50-9964-aaf48be1c684" providerId="ADAL" clId="{FD3F3B94-DF2A-4C08-A7A5-1E3C07F82B63}" dt="2025-08-01T19:00:12.201" v="2572" actId="20577"/>
          <ac:spMkLst>
            <pc:docMk/>
            <pc:sldMk cId="2827018138" sldId="305"/>
            <ac:spMk id="3" creationId="{321EFF08-60DF-4FE8-A6A0-54B29A4BE3CF}"/>
          </ac:spMkLst>
        </pc:spChg>
        <pc:spChg chg="mod topLvl">
          <ac:chgData name="Kennel, Victoria L" userId="bea2ce9f-b304-4c50-9964-aaf48be1c684" providerId="ADAL" clId="{FD3F3B94-DF2A-4C08-A7A5-1E3C07F82B63}" dt="2025-08-01T19:00:19.939" v="2586" actId="20577"/>
          <ac:spMkLst>
            <pc:docMk/>
            <pc:sldMk cId="2827018138" sldId="305"/>
            <ac:spMk id="4" creationId="{0CAC1723-7325-C71B-9188-65763E8C6500}"/>
          </ac:spMkLst>
        </pc:spChg>
        <pc:spChg chg="mod ord topLvl">
          <ac:chgData name="Kennel, Victoria L" userId="bea2ce9f-b304-4c50-9964-aaf48be1c684" providerId="ADAL" clId="{FD3F3B94-DF2A-4C08-A7A5-1E3C07F82B63}" dt="2025-07-30T21:04:59.763" v="1452" actId="13244"/>
          <ac:spMkLst>
            <pc:docMk/>
            <pc:sldMk cId="2827018138" sldId="305"/>
            <ac:spMk id="5" creationId="{C8CF9621-B64F-D9A7-3EF6-3DFE2177FFC0}"/>
          </ac:spMkLst>
        </pc:spChg>
        <pc:spChg chg="ord">
          <ac:chgData name="Kennel, Victoria L" userId="bea2ce9f-b304-4c50-9964-aaf48be1c684" providerId="ADAL" clId="{FD3F3B94-DF2A-4C08-A7A5-1E3C07F82B63}" dt="2025-07-30T21:04:54.476" v="1451" actId="13244"/>
          <ac:spMkLst>
            <pc:docMk/>
            <pc:sldMk cId="2827018138" sldId="305"/>
            <ac:spMk id="6" creationId="{FBD70185-2CF8-4CE0-8D5E-CE586A486675}"/>
          </ac:spMkLst>
        </pc:spChg>
        <pc:spChg chg="mod topLvl">
          <ac:chgData name="Kennel, Victoria L" userId="bea2ce9f-b304-4c50-9964-aaf48be1c684" providerId="ADAL" clId="{FD3F3B94-DF2A-4C08-A7A5-1E3C07F82B63}" dt="2025-08-01T19:13:47.944" v="2710" actId="20577"/>
          <ac:spMkLst>
            <pc:docMk/>
            <pc:sldMk cId="2827018138" sldId="305"/>
            <ac:spMk id="7" creationId="{D23E97DC-756C-F9AC-6FD1-925450B8C2B4}"/>
          </ac:spMkLst>
        </pc:spChg>
        <pc:spChg chg="mod ord topLvl">
          <ac:chgData name="Kennel, Victoria L" userId="bea2ce9f-b304-4c50-9964-aaf48be1c684" providerId="ADAL" clId="{FD3F3B94-DF2A-4C08-A7A5-1E3C07F82B63}" dt="2025-07-30T21:05:12.692" v="1453" actId="13244"/>
          <ac:spMkLst>
            <pc:docMk/>
            <pc:sldMk cId="2827018138" sldId="305"/>
            <ac:spMk id="9" creationId="{70F40BB9-0B90-41AF-239E-DFCE96BDD374}"/>
          </ac:spMkLst>
        </pc:spChg>
        <pc:spChg chg="mod topLvl">
          <ac:chgData name="Kennel, Victoria L" userId="bea2ce9f-b304-4c50-9964-aaf48be1c684" providerId="ADAL" clId="{FD3F3B94-DF2A-4C08-A7A5-1E3C07F82B63}" dt="2025-08-01T19:00:45.110" v="2653" actId="20577"/>
          <ac:spMkLst>
            <pc:docMk/>
            <pc:sldMk cId="2827018138" sldId="305"/>
            <ac:spMk id="10" creationId="{D3C233E5-3E21-12CB-EBF6-F283CF9D9517}"/>
          </ac:spMkLst>
        </pc:spChg>
        <pc:spChg chg="ord">
          <ac:chgData name="Kennel, Victoria L" userId="bea2ce9f-b304-4c50-9964-aaf48be1c684" providerId="ADAL" clId="{FD3F3B94-DF2A-4C08-A7A5-1E3C07F82B63}" dt="2025-07-30T21:05:15.721" v="1454" actId="13244"/>
          <ac:spMkLst>
            <pc:docMk/>
            <pc:sldMk cId="2827018138" sldId="305"/>
            <ac:spMk id="11" creationId="{ED865E32-C12E-406D-2DFA-7CF6E0A0B372}"/>
          </ac:spMkLst>
        </pc:spChg>
        <pc:spChg chg="mod topLvl">
          <ac:chgData name="Kennel, Victoria L" userId="bea2ce9f-b304-4c50-9964-aaf48be1c684" providerId="ADAL" clId="{FD3F3B94-DF2A-4C08-A7A5-1E3C07F82B63}" dt="2025-08-01T19:30:52.620" v="3231" actId="20577"/>
          <ac:spMkLst>
            <pc:docMk/>
            <pc:sldMk cId="2827018138" sldId="305"/>
            <ac:spMk id="12" creationId="{C635E846-1937-9969-5C2A-D0B506465F88}"/>
          </ac:spMkLst>
        </pc:spChg>
        <pc:spChg chg="mod ord topLvl">
          <ac:chgData name="Kennel, Victoria L" userId="bea2ce9f-b304-4c50-9964-aaf48be1c684" providerId="ADAL" clId="{FD3F3B94-DF2A-4C08-A7A5-1E3C07F82B63}" dt="2025-07-30T21:05:19.344" v="1455" actId="13244"/>
          <ac:spMkLst>
            <pc:docMk/>
            <pc:sldMk cId="2827018138" sldId="305"/>
            <ac:spMk id="13" creationId="{9710537A-8D33-EEED-98FB-020B77434048}"/>
          </ac:spMkLst>
        </pc:spChg>
        <pc:spChg chg="mod">
          <ac:chgData name="Kennel, Victoria L" userId="bea2ce9f-b304-4c50-9964-aaf48be1c684" providerId="ADAL" clId="{FD3F3B94-DF2A-4C08-A7A5-1E3C07F82B63}" dt="2025-08-01T19:01:18.440" v="2684" actId="20577"/>
          <ac:spMkLst>
            <pc:docMk/>
            <pc:sldMk cId="2827018138" sldId="305"/>
            <ac:spMk id="14" creationId="{24F6E73B-5D34-8E7C-66C0-61DFCEEF860E}"/>
          </ac:spMkLst>
        </pc:spChg>
        <pc:spChg chg="mod ord topLvl">
          <ac:chgData name="Kennel, Victoria L" userId="bea2ce9f-b304-4c50-9964-aaf48be1c684" providerId="ADAL" clId="{FD3F3B94-DF2A-4C08-A7A5-1E3C07F82B63}" dt="2025-07-30T21:05:23.059" v="1456" actId="13244"/>
          <ac:spMkLst>
            <pc:docMk/>
            <pc:sldMk cId="2827018138" sldId="305"/>
            <ac:spMk id="15" creationId="{B94F0232-1317-1C08-E323-888F86ADC3D2}"/>
          </ac:spMkLst>
        </pc:spChg>
        <pc:spChg chg="mod topLvl">
          <ac:chgData name="Kennel, Victoria L" userId="bea2ce9f-b304-4c50-9964-aaf48be1c684" providerId="ADAL" clId="{FD3F3B94-DF2A-4C08-A7A5-1E3C07F82B63}" dt="2025-08-01T19:14:25.535" v="2790" actId="6549"/>
          <ac:spMkLst>
            <pc:docMk/>
            <pc:sldMk cId="2827018138" sldId="305"/>
            <ac:spMk id="16" creationId="{BEC5C677-7982-C094-0A4B-E24097C6E8AF}"/>
          </ac:spMkLst>
        </pc:spChg>
        <pc:spChg chg="mod ord topLvl">
          <ac:chgData name="Kennel, Victoria L" userId="bea2ce9f-b304-4c50-9964-aaf48be1c684" providerId="ADAL" clId="{FD3F3B94-DF2A-4C08-A7A5-1E3C07F82B63}" dt="2025-07-30T21:05:27.841" v="1457" actId="13244"/>
          <ac:spMkLst>
            <pc:docMk/>
            <pc:sldMk cId="2827018138" sldId="305"/>
            <ac:spMk id="17" creationId="{171EBE12-74FE-747C-C6CB-9D12F3B3F714}"/>
          </ac:spMkLst>
        </pc:spChg>
      </pc:sldChg>
      <pc:sldChg chg="modSp mod modNotesTx">
        <pc:chgData name="Kennel, Victoria L" userId="bea2ce9f-b304-4c50-9964-aaf48be1c684" providerId="ADAL" clId="{FD3F3B94-DF2A-4C08-A7A5-1E3C07F82B63}" dt="2025-07-30T20:13:53.084" v="119" actId="13244"/>
        <pc:sldMkLst>
          <pc:docMk/>
          <pc:sldMk cId="710618563" sldId="1041"/>
        </pc:sldMkLst>
        <pc:spChg chg="ord">
          <ac:chgData name="Kennel, Victoria L" userId="bea2ce9f-b304-4c50-9964-aaf48be1c684" providerId="ADAL" clId="{FD3F3B94-DF2A-4C08-A7A5-1E3C07F82B63}" dt="2025-07-30T20:13:44.575" v="118"/>
          <ac:spMkLst>
            <pc:docMk/>
            <pc:sldMk cId="710618563" sldId="1041"/>
            <ac:spMk id="3" creationId="{BC10DF30-8F16-064F-8A9A-E7DB2350DF6B}"/>
          </ac:spMkLst>
        </pc:spChg>
        <pc:picChg chg="mod ord">
          <ac:chgData name="Kennel, Victoria L" userId="bea2ce9f-b304-4c50-9964-aaf48be1c684" providerId="ADAL" clId="{FD3F3B94-DF2A-4C08-A7A5-1E3C07F82B63}" dt="2025-07-30T20:13:53.084" v="119" actId="13244"/>
          <ac:picMkLst>
            <pc:docMk/>
            <pc:sldMk cId="710618563" sldId="1041"/>
            <ac:picMk id="5" creationId="{2E175C06-5E1B-0808-0F45-E844F176CBB6}"/>
          </ac:picMkLst>
        </pc:picChg>
        <pc:picChg chg="mod">
          <ac:chgData name="Kennel, Victoria L" userId="bea2ce9f-b304-4c50-9964-aaf48be1c684" providerId="ADAL" clId="{FD3F3B94-DF2A-4C08-A7A5-1E3C07F82B63}" dt="2025-07-30T20:13:35.162" v="116" actId="962"/>
          <ac:picMkLst>
            <pc:docMk/>
            <pc:sldMk cId="710618563" sldId="1041"/>
            <ac:picMk id="7" creationId="{BF9CD06D-C4E6-C725-9EC9-98A7B76BF9B5}"/>
          </ac:picMkLst>
        </pc:picChg>
      </pc:sldChg>
    </pc:docChg>
  </pc:docChgLst>
  <pc:docChgLst>
    <pc:chgData name="Kennel, Victoria L" userId="bea2ce9f-b304-4c50-9964-aaf48be1c684" providerId="ADAL" clId="{5EE3595C-C64E-4E27-975B-408A8DC838BF}"/>
    <pc:docChg chg="undo redo custSel addSld delSld modSld">
      <pc:chgData name="Kennel, Victoria L" userId="bea2ce9f-b304-4c50-9964-aaf48be1c684" providerId="ADAL" clId="{5EE3595C-C64E-4E27-975B-408A8DC838BF}" dt="2023-01-12T19:14:32.473" v="13191" actId="20577"/>
      <pc:docMkLst>
        <pc:docMk/>
      </pc:docMkLst>
      <pc:sldChg chg="modSp mod">
        <pc:chgData name="Kennel, Victoria L" userId="bea2ce9f-b304-4c50-9964-aaf48be1c684" providerId="ADAL" clId="{5EE3595C-C64E-4E27-975B-408A8DC838BF}" dt="2023-01-08T22:10:54.227" v="27" actId="20577"/>
        <pc:sldMkLst>
          <pc:docMk/>
          <pc:sldMk cId="1807328336" sldId="262"/>
        </pc:sldMkLst>
      </pc:sldChg>
      <pc:sldChg chg="addSp delSp modSp mod modClrScheme chgLayout modNotesTx">
        <pc:chgData name="Kennel, Victoria L" userId="bea2ce9f-b304-4c50-9964-aaf48be1c684" providerId="ADAL" clId="{5EE3595C-C64E-4E27-975B-408A8DC838BF}" dt="2023-01-12T18:06:39.648" v="8442" actId="20577"/>
        <pc:sldMkLst>
          <pc:docMk/>
          <pc:sldMk cId="804157989" sldId="264"/>
        </pc:sldMkLst>
      </pc:sldChg>
      <pc:sldChg chg="addSp modSp mod modNotesTx">
        <pc:chgData name="Kennel, Victoria L" userId="bea2ce9f-b304-4c50-9964-aaf48be1c684" providerId="ADAL" clId="{5EE3595C-C64E-4E27-975B-408A8DC838BF}" dt="2023-01-12T19:00:57.968" v="12073" actId="27636"/>
        <pc:sldMkLst>
          <pc:docMk/>
          <pc:sldMk cId="605142155" sldId="267"/>
        </pc:sldMkLst>
      </pc:sldChg>
      <pc:sldChg chg="addSp delSp modSp mod modNotesTx">
        <pc:chgData name="Kennel, Victoria L" userId="bea2ce9f-b304-4c50-9964-aaf48be1c684" providerId="ADAL" clId="{5EE3595C-C64E-4E27-975B-408A8DC838BF}" dt="2023-01-12T19:13:53.922" v="12997" actId="1038"/>
        <pc:sldMkLst>
          <pc:docMk/>
          <pc:sldMk cId="1086913951" sldId="268"/>
        </pc:sldMkLst>
      </pc:sldChg>
      <pc:sldChg chg="addSp modSp mod modClrScheme chgLayout modNotesTx">
        <pc:chgData name="Kennel, Victoria L" userId="bea2ce9f-b304-4c50-9964-aaf48be1c684" providerId="ADAL" clId="{5EE3595C-C64E-4E27-975B-408A8DC838BF}" dt="2023-01-08T23:09:59.336" v="1285" actId="255"/>
        <pc:sldMkLst>
          <pc:docMk/>
          <pc:sldMk cId="3587447677" sldId="276"/>
        </pc:sldMkLst>
      </pc:sldChg>
      <pc:sldChg chg="modSp mod modNotesTx">
        <pc:chgData name="Kennel, Victoria L" userId="bea2ce9f-b304-4c50-9964-aaf48be1c684" providerId="ADAL" clId="{5EE3595C-C64E-4E27-975B-408A8DC838BF}" dt="2023-01-12T18:03:23.016" v="8225" actId="20577"/>
        <pc:sldMkLst>
          <pc:docMk/>
          <pc:sldMk cId="2378383900" sldId="283"/>
        </pc:sldMkLst>
      </pc:sldChg>
      <pc:sldChg chg="modSp mod modNotesTx">
        <pc:chgData name="Kennel, Victoria L" userId="bea2ce9f-b304-4c50-9964-aaf48be1c684" providerId="ADAL" clId="{5EE3595C-C64E-4E27-975B-408A8DC838BF}" dt="2023-01-12T19:14:32.473" v="13191" actId="20577"/>
        <pc:sldMkLst>
          <pc:docMk/>
          <pc:sldMk cId="3257386041" sldId="284"/>
        </pc:sldMkLst>
      </pc:sldChg>
      <pc:sldChg chg="del">
        <pc:chgData name="Kennel, Victoria L" userId="bea2ce9f-b304-4c50-9964-aaf48be1c684" providerId="ADAL" clId="{5EE3595C-C64E-4E27-975B-408A8DC838BF}" dt="2023-01-08T22:32:54.184" v="644" actId="47"/>
        <pc:sldMkLst>
          <pc:docMk/>
          <pc:sldMk cId="626744175" sldId="288"/>
        </pc:sldMkLst>
      </pc:sldChg>
      <pc:sldChg chg="addSp delSp modSp mod modNotesTx">
        <pc:chgData name="Kennel, Victoria L" userId="bea2ce9f-b304-4c50-9964-aaf48be1c684" providerId="ADAL" clId="{5EE3595C-C64E-4E27-975B-408A8DC838BF}" dt="2023-01-12T18:03:54.695" v="8366" actId="20577"/>
        <pc:sldMkLst>
          <pc:docMk/>
          <pc:sldMk cId="432063875" sldId="290"/>
        </pc:sldMkLst>
      </pc:sldChg>
      <pc:sldChg chg="del">
        <pc:chgData name="Kennel, Victoria L" userId="bea2ce9f-b304-4c50-9964-aaf48be1c684" providerId="ADAL" clId="{5EE3595C-C64E-4E27-975B-408A8DC838BF}" dt="2023-01-08T22:32:56.052" v="645" actId="47"/>
        <pc:sldMkLst>
          <pc:docMk/>
          <pc:sldMk cId="2107142344" sldId="291"/>
        </pc:sldMkLst>
      </pc:sldChg>
      <pc:sldChg chg="del">
        <pc:chgData name="Kennel, Victoria L" userId="bea2ce9f-b304-4c50-9964-aaf48be1c684" providerId="ADAL" clId="{5EE3595C-C64E-4E27-975B-408A8DC838BF}" dt="2023-01-08T22:32:57.762" v="646" actId="47"/>
        <pc:sldMkLst>
          <pc:docMk/>
          <pc:sldMk cId="1886570789" sldId="292"/>
        </pc:sldMkLst>
      </pc:sldChg>
      <pc:sldChg chg="del">
        <pc:chgData name="Kennel, Victoria L" userId="bea2ce9f-b304-4c50-9964-aaf48be1c684" providerId="ADAL" clId="{5EE3595C-C64E-4E27-975B-408A8DC838BF}" dt="2023-01-08T22:32:59.140" v="647" actId="47"/>
        <pc:sldMkLst>
          <pc:docMk/>
          <pc:sldMk cId="632011456" sldId="294"/>
        </pc:sldMkLst>
      </pc:sldChg>
      <pc:sldChg chg="addSp delSp modSp add mod modNotesTx">
        <pc:chgData name="Kennel, Victoria L" userId="bea2ce9f-b304-4c50-9964-aaf48be1c684" providerId="ADAL" clId="{5EE3595C-C64E-4E27-975B-408A8DC838BF}" dt="2023-01-08T22:34:34.163" v="651" actId="22"/>
        <pc:sldMkLst>
          <pc:docMk/>
          <pc:sldMk cId="1430033104" sldId="295"/>
        </pc:sldMkLst>
      </pc:sldChg>
      <pc:sldChg chg="addSp modSp mod modNotesTx">
        <pc:chgData name="Kennel, Victoria L" userId="bea2ce9f-b304-4c50-9964-aaf48be1c684" providerId="ADAL" clId="{5EE3595C-C64E-4E27-975B-408A8DC838BF}" dt="2023-01-12T19:06:17.856" v="12312" actId="20577"/>
        <pc:sldMkLst>
          <pc:docMk/>
          <pc:sldMk cId="1749239748" sldId="296"/>
        </pc:sldMkLst>
      </pc:sldChg>
      <pc:sldChg chg="addSp modSp mod modNotesTx">
        <pc:chgData name="Kennel, Victoria L" userId="bea2ce9f-b304-4c50-9964-aaf48be1c684" providerId="ADAL" clId="{5EE3595C-C64E-4E27-975B-408A8DC838BF}" dt="2023-01-12T19:06:41.498" v="12391" actId="20577"/>
        <pc:sldMkLst>
          <pc:docMk/>
          <pc:sldMk cId="1184639201" sldId="297"/>
        </pc:sldMkLst>
      </pc:sldChg>
      <pc:sldChg chg="addSp modSp mod modNotesTx">
        <pc:chgData name="Kennel, Victoria L" userId="bea2ce9f-b304-4c50-9964-aaf48be1c684" providerId="ADAL" clId="{5EE3595C-C64E-4E27-975B-408A8DC838BF}" dt="2023-01-12T19:09:33.456" v="12451" actId="20577"/>
        <pc:sldMkLst>
          <pc:docMk/>
          <pc:sldMk cId="372440152" sldId="298"/>
        </pc:sldMkLst>
      </pc:sldChg>
      <pc:sldChg chg="modSp mod modNotesTx">
        <pc:chgData name="Kennel, Victoria L" userId="bea2ce9f-b304-4c50-9964-aaf48be1c684" providerId="ADAL" clId="{5EE3595C-C64E-4E27-975B-408A8DC838BF}" dt="2023-01-12T18:30:52.190" v="8964" actId="313"/>
        <pc:sldMkLst>
          <pc:docMk/>
          <pc:sldMk cId="1248667097" sldId="299"/>
        </pc:sldMkLst>
      </pc:sldChg>
      <pc:sldChg chg="addSp delSp modSp new mod modNotesTx">
        <pc:chgData name="Kennel, Victoria L" userId="bea2ce9f-b304-4c50-9964-aaf48be1c684" providerId="ADAL" clId="{5EE3595C-C64E-4E27-975B-408A8DC838BF}" dt="2023-01-12T19:12:59.111" v="12907" actId="20577"/>
        <pc:sldMkLst>
          <pc:docMk/>
          <pc:sldMk cId="3571568796" sldId="300"/>
        </pc:sldMkLst>
      </pc:sldChg>
      <pc:sldChg chg="addSp delSp modSp add mod modClrScheme modCm chgLayout modNotesTx">
        <pc:chgData name="Kennel, Victoria L" userId="bea2ce9f-b304-4c50-9964-aaf48be1c684" providerId="ADAL" clId="{5EE3595C-C64E-4E27-975B-408A8DC838BF}" dt="2023-01-12T18:54:11.815" v="11315" actId="20577"/>
        <pc:sldMkLst>
          <pc:docMk/>
          <pc:sldMk cId="485491672" sldId="301"/>
        </pc:sldMkLst>
      </pc:sldChg>
      <pc:sldChg chg="addSp delSp modSp add mod modCm modNotesTx">
        <pc:chgData name="Kennel, Victoria L" userId="bea2ce9f-b304-4c50-9964-aaf48be1c684" providerId="ADAL" clId="{5EE3595C-C64E-4E27-975B-408A8DC838BF}" dt="2023-01-12T18:54:05.382" v="11305" actId="20577"/>
        <pc:sldMkLst>
          <pc:docMk/>
          <pc:sldMk cId="676000639" sldId="302"/>
        </pc:sldMkLst>
      </pc:sldChg>
      <pc:sldChg chg="addSp delSp modSp new mod modNotesTx">
        <pc:chgData name="Kennel, Victoria L" userId="bea2ce9f-b304-4c50-9964-aaf48be1c684" providerId="ADAL" clId="{5EE3595C-C64E-4E27-975B-408A8DC838BF}" dt="2023-01-12T18:20:49.038" v="8959" actId="20577"/>
        <pc:sldMkLst>
          <pc:docMk/>
          <pc:sldMk cId="1310421076" sldId="303"/>
        </pc:sldMkLst>
      </pc:sldChg>
      <pc:sldChg chg="modSp new mod">
        <pc:chgData name="Kennel, Victoria L" userId="bea2ce9f-b304-4c50-9964-aaf48be1c684" providerId="ADAL" clId="{5EE3595C-C64E-4E27-975B-408A8DC838BF}" dt="2023-01-09T15:35:01.387" v="7082" actId="14100"/>
        <pc:sldMkLst>
          <pc:docMk/>
          <pc:sldMk cId="3421074970" sldId="304"/>
        </pc:sldMkLst>
      </pc:sldChg>
      <pc:sldChg chg="addSp delSp modSp add mod modNotesTx">
        <pc:chgData name="Kennel, Victoria L" userId="bea2ce9f-b304-4c50-9964-aaf48be1c684" providerId="ADAL" clId="{5EE3595C-C64E-4E27-975B-408A8DC838BF}" dt="2023-01-12T18:49:56.287" v="11238" actId="20577"/>
        <pc:sldMkLst>
          <pc:docMk/>
          <pc:sldMk cId="2827018138" sldId="305"/>
        </pc:sldMkLst>
      </pc:sldChg>
    </pc:docChg>
  </pc:docChgLst>
</pc:chgInfo>
</file>

<file path=ppt/comments/modernComment_130_CBE976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CB3458-B786-4FD2-8445-3BF5EAFF4634}" authorId="{FDF5CCDA-0043-9D76-3C1A-A0C197042F54}" status="resolved" created="2025-08-06T14:06:45.29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21074970" sldId="304"/>
      <ac:spMk id="2" creationId="{6D9D4E2E-3B27-447B-B943-86AEB945AB5C}"/>
      <ac:txMk cp="293" len="93">
        <ac:context len="477" hash="2940877744"/>
      </ac:txMk>
    </ac:txMkLst>
    <p188:pos x="8255871" y="3002676"/>
    <p188:txBody>
      <a:bodyPr/>
      <a:lstStyle/>
      <a:p>
        <a:r>
          <a:rPr lang="en-US"/>
          <a:t>[@Kennel, Victoria L] Another bullet needed here?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8-07T16:48:21.885" authorId="{9E896453-1ED3-559A-466E-6D31E77C8605}"/>
          </p223:rxn>
        </p223:reactions>
      </p:ext>
    </p188:extLst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44FC8-E4F5-4BB3-9DC5-DAA712C90284}" type="doc">
      <dgm:prSet loTypeId="urn:microsoft.com/office/officeart/2005/8/layout/hList7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C30A998-2ED9-49C0-BF34-82DF8383A9BD}">
      <dgm:prSet phldrT="[Text]"/>
      <dgm:spPr/>
      <dgm:t>
        <a:bodyPr/>
        <a:lstStyle/>
        <a:p>
          <a:r>
            <a:rPr lang="en-US" b="1"/>
            <a:t>Outcome</a:t>
          </a:r>
        </a:p>
        <a:p>
          <a:r>
            <a:rPr lang="en-US"/>
            <a:t>How is our system performing? What is the impact on patients? </a:t>
          </a:r>
        </a:p>
      </dgm:t>
    </dgm:pt>
    <dgm:pt modelId="{9A7AC08C-1E9D-4F7B-8F51-9B508892763E}" type="parTrans" cxnId="{4C7934AA-E9DC-4571-BF88-AA3AF2529168}">
      <dgm:prSet/>
      <dgm:spPr/>
      <dgm:t>
        <a:bodyPr/>
        <a:lstStyle/>
        <a:p>
          <a:endParaRPr lang="en-US"/>
        </a:p>
      </dgm:t>
    </dgm:pt>
    <dgm:pt modelId="{E82ED453-CB89-4B2C-8BED-98F9BBCCD9B3}" type="sibTrans" cxnId="{4C7934AA-E9DC-4571-BF88-AA3AF2529168}">
      <dgm:prSet/>
      <dgm:spPr/>
      <dgm:t>
        <a:bodyPr/>
        <a:lstStyle/>
        <a:p>
          <a:endParaRPr lang="en-US"/>
        </a:p>
      </dgm:t>
    </dgm:pt>
    <dgm:pt modelId="{8D9E694D-2FE6-4109-AD54-2BC7558B4653}">
      <dgm:prSet phldrT="[Text]"/>
      <dgm:spPr/>
      <dgm:t>
        <a:bodyPr/>
        <a:lstStyle/>
        <a:p>
          <a:r>
            <a:rPr lang="en-US" b="1"/>
            <a:t>Process</a:t>
          </a:r>
        </a:p>
        <a:p>
          <a:r>
            <a:rPr lang="en-US"/>
            <a:t>Are the parts/steps in our system performing as we planned?</a:t>
          </a:r>
        </a:p>
      </dgm:t>
    </dgm:pt>
    <dgm:pt modelId="{ABC21FB5-88A9-45CE-AD2E-B4B9DC7A2175}" type="parTrans" cxnId="{77ECD363-40C2-4509-B7CF-4D489C796D80}">
      <dgm:prSet/>
      <dgm:spPr/>
      <dgm:t>
        <a:bodyPr/>
        <a:lstStyle/>
        <a:p>
          <a:endParaRPr lang="en-US"/>
        </a:p>
      </dgm:t>
    </dgm:pt>
    <dgm:pt modelId="{FB18FBC4-2CDC-439D-8BE3-8C4DE269CC0F}" type="sibTrans" cxnId="{77ECD363-40C2-4509-B7CF-4D489C796D80}">
      <dgm:prSet/>
      <dgm:spPr/>
      <dgm:t>
        <a:bodyPr/>
        <a:lstStyle/>
        <a:p>
          <a:endParaRPr lang="en-US"/>
        </a:p>
      </dgm:t>
    </dgm:pt>
    <dgm:pt modelId="{990791D5-BC97-4F01-9965-9E93E1A4DEB2}">
      <dgm:prSet phldrT="[Text]"/>
      <dgm:spPr/>
      <dgm:t>
        <a:bodyPr/>
        <a:lstStyle/>
        <a:p>
          <a:r>
            <a:rPr lang="en-US" b="1"/>
            <a:t>Balancing</a:t>
          </a:r>
        </a:p>
        <a:p>
          <a:r>
            <a:rPr lang="en-US"/>
            <a:t>Are our changes having impacts/causing new problems in other parts of the system?</a:t>
          </a:r>
        </a:p>
      </dgm:t>
    </dgm:pt>
    <dgm:pt modelId="{EA16CB1D-71E9-4E81-AF55-B1C52C091AFE}" type="parTrans" cxnId="{8E1D328D-4582-44E1-AF2B-82BF66DEDBC4}">
      <dgm:prSet/>
      <dgm:spPr/>
      <dgm:t>
        <a:bodyPr/>
        <a:lstStyle/>
        <a:p>
          <a:endParaRPr lang="en-US"/>
        </a:p>
      </dgm:t>
    </dgm:pt>
    <dgm:pt modelId="{A599C4B5-5A69-41A2-B653-A33C78D12912}" type="sibTrans" cxnId="{8E1D328D-4582-44E1-AF2B-82BF66DEDBC4}">
      <dgm:prSet/>
      <dgm:spPr/>
      <dgm:t>
        <a:bodyPr/>
        <a:lstStyle/>
        <a:p>
          <a:endParaRPr lang="en-US"/>
        </a:p>
      </dgm:t>
    </dgm:pt>
    <dgm:pt modelId="{7CD43CA9-57B8-4157-BF09-130D97D18C8F}" type="pres">
      <dgm:prSet presAssocID="{28344FC8-E4F5-4BB3-9DC5-DAA712C90284}" presName="Name0" presStyleCnt="0">
        <dgm:presLayoutVars>
          <dgm:dir/>
          <dgm:resizeHandles val="exact"/>
        </dgm:presLayoutVars>
      </dgm:prSet>
      <dgm:spPr/>
    </dgm:pt>
    <dgm:pt modelId="{AB62A021-404C-4337-9B54-406319FE49EF}" type="pres">
      <dgm:prSet presAssocID="{28344FC8-E4F5-4BB3-9DC5-DAA712C90284}" presName="fgShape" presStyleLbl="fgShp" presStyleIdx="0" presStyleCnt="1"/>
      <dgm:spPr/>
    </dgm:pt>
    <dgm:pt modelId="{848FF492-F4A1-45EF-8F36-D311AACAE8AD}" type="pres">
      <dgm:prSet presAssocID="{28344FC8-E4F5-4BB3-9DC5-DAA712C90284}" presName="linComp" presStyleCnt="0"/>
      <dgm:spPr/>
    </dgm:pt>
    <dgm:pt modelId="{5DF1D3ED-34ED-4E14-846E-62B2FDDB435D}" type="pres">
      <dgm:prSet presAssocID="{8C30A998-2ED9-49C0-BF34-82DF8383A9BD}" presName="compNode" presStyleCnt="0"/>
      <dgm:spPr/>
    </dgm:pt>
    <dgm:pt modelId="{7AC67724-059F-4687-86C6-E0870F65BEEF}" type="pres">
      <dgm:prSet presAssocID="{8C30A998-2ED9-49C0-BF34-82DF8383A9BD}" presName="bkgdShape" presStyleLbl="node1" presStyleIdx="0" presStyleCnt="3"/>
      <dgm:spPr/>
    </dgm:pt>
    <dgm:pt modelId="{0D674A72-4D4B-4BC9-8C5D-199E2FE5F20D}" type="pres">
      <dgm:prSet presAssocID="{8C30A998-2ED9-49C0-BF34-82DF8383A9BD}" presName="nodeTx" presStyleLbl="node1" presStyleIdx="0" presStyleCnt="3">
        <dgm:presLayoutVars>
          <dgm:bulletEnabled val="1"/>
        </dgm:presLayoutVars>
      </dgm:prSet>
      <dgm:spPr/>
    </dgm:pt>
    <dgm:pt modelId="{39814834-359E-4886-B4A9-82990C314F57}" type="pres">
      <dgm:prSet presAssocID="{8C30A998-2ED9-49C0-BF34-82DF8383A9BD}" presName="invisiNode" presStyleLbl="node1" presStyleIdx="0" presStyleCnt="3"/>
      <dgm:spPr/>
    </dgm:pt>
    <dgm:pt modelId="{CE7CCB4E-0877-4169-8CF5-AAAB8DE2C10B}" type="pres">
      <dgm:prSet presAssocID="{8C30A998-2ED9-49C0-BF34-82DF8383A9BD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3319" t="3319" r="3319" b="3319"/>
          </a:stretch>
        </a:blipFill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072E2E82-2790-47EF-AE07-9710DEA47F55}" type="pres">
      <dgm:prSet presAssocID="{E82ED453-CB89-4B2C-8BED-98F9BBCCD9B3}" presName="sibTrans" presStyleLbl="sibTrans2D1" presStyleIdx="0" presStyleCnt="0"/>
      <dgm:spPr/>
    </dgm:pt>
    <dgm:pt modelId="{2F53F272-02CA-4836-AB55-66BA239270FB}" type="pres">
      <dgm:prSet presAssocID="{8D9E694D-2FE6-4109-AD54-2BC7558B4653}" presName="compNode" presStyleCnt="0"/>
      <dgm:spPr/>
    </dgm:pt>
    <dgm:pt modelId="{C62051B9-69E4-4022-9D87-DDC9793D9B5A}" type="pres">
      <dgm:prSet presAssocID="{8D9E694D-2FE6-4109-AD54-2BC7558B4653}" presName="bkgdShape" presStyleLbl="node1" presStyleIdx="1" presStyleCnt="3"/>
      <dgm:spPr/>
    </dgm:pt>
    <dgm:pt modelId="{5E340FDB-28AF-4865-BE8F-792922A7AF7E}" type="pres">
      <dgm:prSet presAssocID="{8D9E694D-2FE6-4109-AD54-2BC7558B4653}" presName="nodeTx" presStyleLbl="node1" presStyleIdx="1" presStyleCnt="3">
        <dgm:presLayoutVars>
          <dgm:bulletEnabled val="1"/>
        </dgm:presLayoutVars>
      </dgm:prSet>
      <dgm:spPr/>
    </dgm:pt>
    <dgm:pt modelId="{CCDC8A55-37F7-48C9-A564-16CC682D85D8}" type="pres">
      <dgm:prSet presAssocID="{8D9E694D-2FE6-4109-AD54-2BC7558B4653}" presName="invisiNode" presStyleLbl="node1" presStyleIdx="1" presStyleCnt="3"/>
      <dgm:spPr/>
    </dgm:pt>
    <dgm:pt modelId="{637B22D5-727A-4223-BB58-4577D44FC970}" type="pres">
      <dgm:prSet presAssocID="{8D9E694D-2FE6-4109-AD54-2BC7558B4653}" presName="imagNode" presStyleLbl="fgImgPlace1" presStyleIdx="1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3319" t="3319" r="3319" b="3319"/>
          </a:stretch>
        </a:blipFill>
      </dgm:spPr>
      <dgm:extLst>
        <a:ext uri="{E40237B7-FDA0-4F09-8148-C483321AD2D9}">
          <dgm14:cNvPr xmlns:dgm14="http://schemas.microsoft.com/office/drawing/2010/diagram" id="0" name="" descr="Workflow with solid fill"/>
        </a:ext>
      </dgm:extLst>
    </dgm:pt>
    <dgm:pt modelId="{5A55E747-5B77-4F18-9BC0-4F8F97462708}" type="pres">
      <dgm:prSet presAssocID="{FB18FBC4-2CDC-439D-8BE3-8C4DE269CC0F}" presName="sibTrans" presStyleLbl="sibTrans2D1" presStyleIdx="0" presStyleCnt="0"/>
      <dgm:spPr/>
    </dgm:pt>
    <dgm:pt modelId="{C3EA0E07-8951-44FA-838A-5662E86487A9}" type="pres">
      <dgm:prSet presAssocID="{990791D5-BC97-4F01-9965-9E93E1A4DEB2}" presName="compNode" presStyleCnt="0"/>
      <dgm:spPr/>
    </dgm:pt>
    <dgm:pt modelId="{EABFC5AC-363C-41DF-80D9-6A121BADD4BC}" type="pres">
      <dgm:prSet presAssocID="{990791D5-BC97-4F01-9965-9E93E1A4DEB2}" presName="bkgdShape" presStyleLbl="node1" presStyleIdx="2" presStyleCnt="3"/>
      <dgm:spPr/>
    </dgm:pt>
    <dgm:pt modelId="{986320C3-AEF9-4731-A93B-352369DB6059}" type="pres">
      <dgm:prSet presAssocID="{990791D5-BC97-4F01-9965-9E93E1A4DEB2}" presName="nodeTx" presStyleLbl="node1" presStyleIdx="2" presStyleCnt="3">
        <dgm:presLayoutVars>
          <dgm:bulletEnabled val="1"/>
        </dgm:presLayoutVars>
      </dgm:prSet>
      <dgm:spPr/>
    </dgm:pt>
    <dgm:pt modelId="{1554F666-1428-4BE6-8415-F5856673B490}" type="pres">
      <dgm:prSet presAssocID="{990791D5-BC97-4F01-9965-9E93E1A4DEB2}" presName="invisiNode" presStyleLbl="node1" presStyleIdx="2" presStyleCnt="3"/>
      <dgm:spPr/>
    </dgm:pt>
    <dgm:pt modelId="{959FB8B5-D72C-4AB4-BD3C-7A26E27AF86D}" type="pres">
      <dgm:prSet presAssocID="{990791D5-BC97-4F01-9965-9E93E1A4DEB2}" presName="imagNode" presStyleLbl="fgImgPlace1" presStyleIdx="2" presStyleCnt="3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3319" t="3319" r="3319" b="3319"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</dgm:ptLst>
  <dgm:cxnLst>
    <dgm:cxn modelId="{42720F20-1B7D-42D2-8CAC-8057DD62D828}" type="presOf" srcId="{8D9E694D-2FE6-4109-AD54-2BC7558B4653}" destId="{5E340FDB-28AF-4865-BE8F-792922A7AF7E}" srcOrd="1" destOrd="0" presId="urn:microsoft.com/office/officeart/2005/8/layout/hList7"/>
    <dgm:cxn modelId="{8DC88137-550C-4F0A-9D6B-017D0F6CAC9E}" type="presOf" srcId="{8C30A998-2ED9-49C0-BF34-82DF8383A9BD}" destId="{0D674A72-4D4B-4BC9-8C5D-199E2FE5F20D}" srcOrd="1" destOrd="0" presId="urn:microsoft.com/office/officeart/2005/8/layout/hList7"/>
    <dgm:cxn modelId="{77ECD363-40C2-4509-B7CF-4D489C796D80}" srcId="{28344FC8-E4F5-4BB3-9DC5-DAA712C90284}" destId="{8D9E694D-2FE6-4109-AD54-2BC7558B4653}" srcOrd="1" destOrd="0" parTransId="{ABC21FB5-88A9-45CE-AD2E-B4B9DC7A2175}" sibTransId="{FB18FBC4-2CDC-439D-8BE3-8C4DE269CC0F}"/>
    <dgm:cxn modelId="{8E1D328D-4582-44E1-AF2B-82BF66DEDBC4}" srcId="{28344FC8-E4F5-4BB3-9DC5-DAA712C90284}" destId="{990791D5-BC97-4F01-9965-9E93E1A4DEB2}" srcOrd="2" destOrd="0" parTransId="{EA16CB1D-71E9-4E81-AF55-B1C52C091AFE}" sibTransId="{A599C4B5-5A69-41A2-B653-A33C78D12912}"/>
    <dgm:cxn modelId="{23C4A6A7-1C85-44A2-97E1-8087CC934A39}" type="presOf" srcId="{8D9E694D-2FE6-4109-AD54-2BC7558B4653}" destId="{C62051B9-69E4-4022-9D87-DDC9793D9B5A}" srcOrd="0" destOrd="0" presId="urn:microsoft.com/office/officeart/2005/8/layout/hList7"/>
    <dgm:cxn modelId="{4C7934AA-E9DC-4571-BF88-AA3AF2529168}" srcId="{28344FC8-E4F5-4BB3-9DC5-DAA712C90284}" destId="{8C30A998-2ED9-49C0-BF34-82DF8383A9BD}" srcOrd="0" destOrd="0" parTransId="{9A7AC08C-1E9D-4F7B-8F51-9B508892763E}" sibTransId="{E82ED453-CB89-4B2C-8BED-98F9BBCCD9B3}"/>
    <dgm:cxn modelId="{3DB051B4-3FD9-42A6-845B-CA9EE39C2761}" type="presOf" srcId="{990791D5-BC97-4F01-9965-9E93E1A4DEB2}" destId="{986320C3-AEF9-4731-A93B-352369DB6059}" srcOrd="1" destOrd="0" presId="urn:microsoft.com/office/officeart/2005/8/layout/hList7"/>
    <dgm:cxn modelId="{6877CAB5-A0E5-4E25-9D9F-B15689BEC9D9}" type="presOf" srcId="{E82ED453-CB89-4B2C-8BED-98F9BBCCD9B3}" destId="{072E2E82-2790-47EF-AE07-9710DEA47F55}" srcOrd="0" destOrd="0" presId="urn:microsoft.com/office/officeart/2005/8/layout/hList7"/>
    <dgm:cxn modelId="{46B04BCB-BF77-47D7-ACB0-11889849E223}" type="presOf" srcId="{8C30A998-2ED9-49C0-BF34-82DF8383A9BD}" destId="{7AC67724-059F-4687-86C6-E0870F65BEEF}" srcOrd="0" destOrd="0" presId="urn:microsoft.com/office/officeart/2005/8/layout/hList7"/>
    <dgm:cxn modelId="{656E77D2-011F-4959-B8B4-FD7F4DD02A8F}" type="presOf" srcId="{28344FC8-E4F5-4BB3-9DC5-DAA712C90284}" destId="{7CD43CA9-57B8-4157-BF09-130D97D18C8F}" srcOrd="0" destOrd="0" presId="urn:microsoft.com/office/officeart/2005/8/layout/hList7"/>
    <dgm:cxn modelId="{E645A2D9-4D17-4046-9E0C-32AEF74B65D2}" type="presOf" srcId="{FB18FBC4-2CDC-439D-8BE3-8C4DE269CC0F}" destId="{5A55E747-5B77-4F18-9BC0-4F8F97462708}" srcOrd="0" destOrd="0" presId="urn:microsoft.com/office/officeart/2005/8/layout/hList7"/>
    <dgm:cxn modelId="{1DE983DD-B347-4FDE-A48B-FA6504909AD3}" type="presOf" srcId="{990791D5-BC97-4F01-9965-9E93E1A4DEB2}" destId="{EABFC5AC-363C-41DF-80D9-6A121BADD4BC}" srcOrd="0" destOrd="0" presId="urn:microsoft.com/office/officeart/2005/8/layout/hList7"/>
    <dgm:cxn modelId="{CF5513F5-FFCE-460D-B699-226768375328}" type="presParOf" srcId="{7CD43CA9-57B8-4157-BF09-130D97D18C8F}" destId="{AB62A021-404C-4337-9B54-406319FE49EF}" srcOrd="0" destOrd="0" presId="urn:microsoft.com/office/officeart/2005/8/layout/hList7"/>
    <dgm:cxn modelId="{C0D04D78-00C3-480A-9CFE-6F7FFD6A474D}" type="presParOf" srcId="{7CD43CA9-57B8-4157-BF09-130D97D18C8F}" destId="{848FF492-F4A1-45EF-8F36-D311AACAE8AD}" srcOrd="1" destOrd="0" presId="urn:microsoft.com/office/officeart/2005/8/layout/hList7"/>
    <dgm:cxn modelId="{A2D09B97-F8DF-4FCA-9299-373C68D04474}" type="presParOf" srcId="{848FF492-F4A1-45EF-8F36-D311AACAE8AD}" destId="{5DF1D3ED-34ED-4E14-846E-62B2FDDB435D}" srcOrd="0" destOrd="0" presId="urn:microsoft.com/office/officeart/2005/8/layout/hList7"/>
    <dgm:cxn modelId="{8B75443B-0A8B-49C3-BB87-AE2D82276D6C}" type="presParOf" srcId="{5DF1D3ED-34ED-4E14-846E-62B2FDDB435D}" destId="{7AC67724-059F-4687-86C6-E0870F65BEEF}" srcOrd="0" destOrd="0" presId="urn:microsoft.com/office/officeart/2005/8/layout/hList7"/>
    <dgm:cxn modelId="{11B07B67-6D7A-48FF-A39A-62F8E3EE340C}" type="presParOf" srcId="{5DF1D3ED-34ED-4E14-846E-62B2FDDB435D}" destId="{0D674A72-4D4B-4BC9-8C5D-199E2FE5F20D}" srcOrd="1" destOrd="0" presId="urn:microsoft.com/office/officeart/2005/8/layout/hList7"/>
    <dgm:cxn modelId="{3F8048A3-A26D-448D-8DA3-9FF41F78342D}" type="presParOf" srcId="{5DF1D3ED-34ED-4E14-846E-62B2FDDB435D}" destId="{39814834-359E-4886-B4A9-82990C314F57}" srcOrd="2" destOrd="0" presId="urn:microsoft.com/office/officeart/2005/8/layout/hList7"/>
    <dgm:cxn modelId="{78ABBF59-B167-4129-A6FE-5B5637181C04}" type="presParOf" srcId="{5DF1D3ED-34ED-4E14-846E-62B2FDDB435D}" destId="{CE7CCB4E-0877-4169-8CF5-AAAB8DE2C10B}" srcOrd="3" destOrd="0" presId="urn:microsoft.com/office/officeart/2005/8/layout/hList7"/>
    <dgm:cxn modelId="{38E86E96-1440-4D40-B0F6-7517B5B47D47}" type="presParOf" srcId="{848FF492-F4A1-45EF-8F36-D311AACAE8AD}" destId="{072E2E82-2790-47EF-AE07-9710DEA47F55}" srcOrd="1" destOrd="0" presId="urn:microsoft.com/office/officeart/2005/8/layout/hList7"/>
    <dgm:cxn modelId="{B688AD6E-376D-435A-8C7B-3B7CA2DAED25}" type="presParOf" srcId="{848FF492-F4A1-45EF-8F36-D311AACAE8AD}" destId="{2F53F272-02CA-4836-AB55-66BA239270FB}" srcOrd="2" destOrd="0" presId="urn:microsoft.com/office/officeart/2005/8/layout/hList7"/>
    <dgm:cxn modelId="{EAE48F2F-1130-457C-97BC-B300F677D0C7}" type="presParOf" srcId="{2F53F272-02CA-4836-AB55-66BA239270FB}" destId="{C62051B9-69E4-4022-9D87-DDC9793D9B5A}" srcOrd="0" destOrd="0" presId="urn:microsoft.com/office/officeart/2005/8/layout/hList7"/>
    <dgm:cxn modelId="{A1469B1E-D639-43E8-8C88-7592136FDD4B}" type="presParOf" srcId="{2F53F272-02CA-4836-AB55-66BA239270FB}" destId="{5E340FDB-28AF-4865-BE8F-792922A7AF7E}" srcOrd="1" destOrd="0" presId="urn:microsoft.com/office/officeart/2005/8/layout/hList7"/>
    <dgm:cxn modelId="{26F680DB-A080-4AA1-91D7-BA22E712FFE3}" type="presParOf" srcId="{2F53F272-02CA-4836-AB55-66BA239270FB}" destId="{CCDC8A55-37F7-48C9-A564-16CC682D85D8}" srcOrd="2" destOrd="0" presId="urn:microsoft.com/office/officeart/2005/8/layout/hList7"/>
    <dgm:cxn modelId="{A374C6D4-BEB2-40D1-B683-C5C20F0D20C1}" type="presParOf" srcId="{2F53F272-02CA-4836-AB55-66BA239270FB}" destId="{637B22D5-727A-4223-BB58-4577D44FC970}" srcOrd="3" destOrd="0" presId="urn:microsoft.com/office/officeart/2005/8/layout/hList7"/>
    <dgm:cxn modelId="{F03F53CA-7735-4F6D-8088-8218E95069C7}" type="presParOf" srcId="{848FF492-F4A1-45EF-8F36-D311AACAE8AD}" destId="{5A55E747-5B77-4F18-9BC0-4F8F97462708}" srcOrd="3" destOrd="0" presId="urn:microsoft.com/office/officeart/2005/8/layout/hList7"/>
    <dgm:cxn modelId="{72594C1F-5580-4541-817B-DE72F62D3E3B}" type="presParOf" srcId="{848FF492-F4A1-45EF-8F36-D311AACAE8AD}" destId="{C3EA0E07-8951-44FA-838A-5662E86487A9}" srcOrd="4" destOrd="0" presId="urn:microsoft.com/office/officeart/2005/8/layout/hList7"/>
    <dgm:cxn modelId="{C3021DA1-BA67-4B63-AFBC-50C6C1B45014}" type="presParOf" srcId="{C3EA0E07-8951-44FA-838A-5662E86487A9}" destId="{EABFC5AC-363C-41DF-80D9-6A121BADD4BC}" srcOrd="0" destOrd="0" presId="urn:microsoft.com/office/officeart/2005/8/layout/hList7"/>
    <dgm:cxn modelId="{A9D4D4E7-128D-4B93-BF83-686639CCDEBB}" type="presParOf" srcId="{C3EA0E07-8951-44FA-838A-5662E86487A9}" destId="{986320C3-AEF9-4731-A93B-352369DB6059}" srcOrd="1" destOrd="0" presId="urn:microsoft.com/office/officeart/2005/8/layout/hList7"/>
    <dgm:cxn modelId="{20BEB902-C3EF-434B-A946-423D8CFFEB59}" type="presParOf" srcId="{C3EA0E07-8951-44FA-838A-5662E86487A9}" destId="{1554F666-1428-4BE6-8415-F5856673B490}" srcOrd="2" destOrd="0" presId="urn:microsoft.com/office/officeart/2005/8/layout/hList7"/>
    <dgm:cxn modelId="{4CE770B4-5B36-450E-8980-D046B8C2DF01}" type="presParOf" srcId="{C3EA0E07-8951-44FA-838A-5662E86487A9}" destId="{959FB8B5-D72C-4AB4-BD3C-7A26E27AF86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67724-059F-4687-86C6-E0870F65BEEF}">
      <dsp:nvSpPr>
        <dsp:cNvPr id="0" name=""/>
        <dsp:cNvSpPr/>
      </dsp:nvSpPr>
      <dsp:spPr>
        <a:xfrm>
          <a:off x="1045" y="0"/>
          <a:ext cx="1625968" cy="2941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Outcome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How is our system performing? What is the impact on patients? </a:t>
          </a:r>
        </a:p>
      </dsp:txBody>
      <dsp:txXfrm>
        <a:off x="1045" y="1176456"/>
        <a:ext cx="1625968" cy="1176456"/>
      </dsp:txXfrm>
    </dsp:sp>
    <dsp:sp modelId="{CE7CCB4E-0877-4169-8CF5-AAAB8DE2C10B}">
      <dsp:nvSpPr>
        <dsp:cNvPr id="0" name=""/>
        <dsp:cNvSpPr/>
      </dsp:nvSpPr>
      <dsp:spPr>
        <a:xfrm>
          <a:off x="324329" y="176468"/>
          <a:ext cx="979400" cy="97940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3319" t="3319" r="3319" b="3319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051B9-69E4-4022-9D87-DDC9793D9B5A}">
      <dsp:nvSpPr>
        <dsp:cNvPr id="0" name=""/>
        <dsp:cNvSpPr/>
      </dsp:nvSpPr>
      <dsp:spPr>
        <a:xfrm>
          <a:off x="1675792" y="0"/>
          <a:ext cx="1625968" cy="2941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Process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Are the parts/steps in our system performing as we planned?</a:t>
          </a:r>
        </a:p>
      </dsp:txBody>
      <dsp:txXfrm>
        <a:off x="1675792" y="1176456"/>
        <a:ext cx="1625968" cy="1176456"/>
      </dsp:txXfrm>
    </dsp:sp>
    <dsp:sp modelId="{637B22D5-727A-4223-BB58-4577D44FC970}">
      <dsp:nvSpPr>
        <dsp:cNvPr id="0" name=""/>
        <dsp:cNvSpPr/>
      </dsp:nvSpPr>
      <dsp:spPr>
        <a:xfrm>
          <a:off x="1999076" y="176468"/>
          <a:ext cx="979400" cy="979400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3319" t="3319" r="3319" b="3319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FC5AC-363C-41DF-80D9-6A121BADD4BC}">
      <dsp:nvSpPr>
        <dsp:cNvPr id="0" name=""/>
        <dsp:cNvSpPr/>
      </dsp:nvSpPr>
      <dsp:spPr>
        <a:xfrm>
          <a:off x="3350540" y="0"/>
          <a:ext cx="1625968" cy="2941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Balancing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Are our changes having impacts/causing new problems in other parts of the system?</a:t>
          </a:r>
        </a:p>
      </dsp:txBody>
      <dsp:txXfrm>
        <a:off x="3350540" y="1176456"/>
        <a:ext cx="1625968" cy="1176456"/>
      </dsp:txXfrm>
    </dsp:sp>
    <dsp:sp modelId="{959FB8B5-D72C-4AB4-BD3C-7A26E27AF86D}">
      <dsp:nvSpPr>
        <dsp:cNvPr id="0" name=""/>
        <dsp:cNvSpPr/>
      </dsp:nvSpPr>
      <dsp:spPr>
        <a:xfrm>
          <a:off x="3673824" y="176468"/>
          <a:ext cx="979400" cy="979400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3319" t="3319" r="3319" b="3319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2A021-404C-4337-9B54-406319FE49EF}">
      <dsp:nvSpPr>
        <dsp:cNvPr id="0" name=""/>
        <dsp:cNvSpPr/>
      </dsp:nvSpPr>
      <dsp:spPr>
        <a:xfrm>
          <a:off x="199102" y="2352913"/>
          <a:ext cx="4579349" cy="441171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3075" y="647700"/>
            <a:ext cx="3433763" cy="2576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4960" y="3403766"/>
            <a:ext cx="6167120" cy="52629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1488" y="646113"/>
            <a:ext cx="3436937" cy="2578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8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3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1488" y="646113"/>
            <a:ext cx="3436937" cy="2578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14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1488" y="646113"/>
            <a:ext cx="3436937" cy="2578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1488" y="646113"/>
            <a:ext cx="3436937" cy="2578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6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796254C-AF42-6D4C-AD61-12035FCBE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7203" y="1054197"/>
            <a:ext cx="7088318" cy="1872612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accent1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7203" y="3329193"/>
            <a:ext cx="7088318" cy="172178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+mn-lt"/>
                <a:cs typeface="Arial-BoldM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</a:t>
            </a:r>
          </a:p>
          <a:p>
            <a:r>
              <a:rPr lang="en-US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607424"/>
            <a:ext cx="8459942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8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B5F2CD-52C4-FA4C-8564-BD8F8929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217589"/>
            <a:ext cx="8459940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4126605" cy="4941420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619037"/>
            <a:ext cx="4122123" cy="4941419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D944D7-D9A8-8449-8A6F-7238FB14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217589"/>
            <a:ext cx="8459940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8" y="217589"/>
            <a:ext cx="8460660" cy="12298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8"/>
            <a:ext cx="3196303" cy="4918197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8" y="1630559"/>
            <a:ext cx="5033770" cy="49066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2348539"/>
            <a:ext cx="8459942" cy="4188696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030" y="217589"/>
            <a:ext cx="8459940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0" y="1579218"/>
            <a:ext cx="8460660" cy="642101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3" y="2130753"/>
            <a:ext cx="8236475" cy="1609107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Subhead/ </a:t>
            </a:r>
            <a:br>
              <a:rPr lang="en-US"/>
            </a:br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road, sign&#10;&#10;Description automatically generated">
            <a:extLst>
              <a:ext uri="{FF2B5EF4-FFF2-40B4-BE49-F238E27FC236}">
                <a16:creationId xmlns:a16="http://schemas.microsoft.com/office/drawing/2014/main" id="{57E91FE3-4ECA-2E4E-9019-42055BC4A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49" y="395832"/>
            <a:ext cx="6636018" cy="1888451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50" y="2815391"/>
            <a:ext cx="6636016" cy="3756548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93C2D7"/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rgbClr val="93C2D7"/>
                </a:solidFill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solidFill>
                  <a:srgbClr val="93C2D7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16050" y="2282647"/>
            <a:ext cx="6636017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93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8AF-F613-4AB4-8FFE-BFA9CCCAA29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9821-F756-4ED4-9B38-05115F855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5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6599212-6A85-E540-B884-8E41C917E6F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8" y="205977"/>
            <a:ext cx="8459942" cy="122980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9" y="1570712"/>
            <a:ext cx="8459943" cy="490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  <p:sldLayoutId id="2147483746" r:id="rId8"/>
    <p:sldLayoutId id="2147483747" r:id="rId9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ct val="90000"/>
        </a:lnSpc>
        <a:spcBef>
          <a:spcPct val="20000"/>
        </a:spcBef>
        <a:buFontTx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11702" indent="-383108" algn="l" defTabSz="609585" rtl="0" eaLnBrk="1" latinLnBrk="0" hangingPunct="1">
        <a:spcBef>
          <a:spcPct val="20000"/>
        </a:spcBef>
        <a:buFont typeface="Wingdings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26" indent="-302676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454114" indent="-311143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1828754" indent="-338658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0_CBE9761A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hi.org/resources/tools/quality-improvement-project-change-concepts-worksheet" TargetMode="External"/><Relationship Id="rId5" Type="http://schemas.openxmlformats.org/officeDocument/2006/relationships/hyperlink" Target="https://www.ihi.org/resources/tools/quality-improvement-project-measures-worksheet" TargetMode="External"/><Relationship Id="rId4" Type="http://schemas.openxmlformats.org/officeDocument/2006/relationships/hyperlink" Target="https://www.ihi.org/resources/tools/aim-statement-workshee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unmc.edu/alliedhealth/faculty/venema.html" TargetMode="External"/><Relationship Id="rId7" Type="http://schemas.openxmlformats.org/officeDocument/2006/relationships/hyperlink" Target="mailto:victoria.kennel@unmc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nmc.edu/alliedhealth/faculty/kennel.html" TargetMode="External"/><Relationship Id="rId5" Type="http://schemas.openxmlformats.org/officeDocument/2006/relationships/image" Target="../media/image4.jpeg"/><Relationship Id="rId4" Type="http://schemas.openxmlformats.org/officeDocument/2006/relationships/hyperlink" Target="mailto:dvenema@unmc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hi.org/resources/tools/aim-statement-workshee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www.ihi.org/resources/tools/quality-improvement-project-measures-workshee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hyperlink" Target="https://www.ihi.org/resources/tools/quality-improvement-project-change-concepts-worksheet" TargetMode="External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349" y="683620"/>
            <a:ext cx="7088318" cy="30406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/>
              <a:t>CATCH RURAL Falls</a:t>
            </a:r>
            <a:br>
              <a:rPr lang="en-US" sz="4800"/>
            </a:br>
            <a:br>
              <a:rPr lang="en-US" sz="4800"/>
            </a:br>
            <a:r>
              <a:rPr lang="en-US" sz="3600" i="1" u="sng">
                <a:solidFill>
                  <a:schemeClr val="tx1"/>
                </a:solidFill>
              </a:rPr>
              <a:t>C</a:t>
            </a:r>
            <a:r>
              <a:rPr lang="en-US" sz="3600" i="1">
                <a:solidFill>
                  <a:schemeClr val="tx1"/>
                </a:solidFill>
              </a:rPr>
              <a:t>oordinated </a:t>
            </a:r>
            <a:r>
              <a:rPr lang="en-US" sz="3600" i="1" u="sng">
                <a:solidFill>
                  <a:schemeClr val="tx1"/>
                </a:solidFill>
              </a:rPr>
              <a:t>A</a:t>
            </a:r>
            <a:r>
              <a:rPr lang="en-US" sz="3600" i="1">
                <a:solidFill>
                  <a:schemeClr val="tx1"/>
                </a:solidFill>
              </a:rPr>
              <a:t>ction </a:t>
            </a:r>
            <a:r>
              <a:rPr lang="en-US" sz="3600" i="1" u="sng">
                <a:solidFill>
                  <a:schemeClr val="tx1"/>
                </a:solidFill>
              </a:rPr>
              <a:t>T</a:t>
            </a:r>
            <a:r>
              <a:rPr lang="en-US" sz="3600" i="1">
                <a:solidFill>
                  <a:schemeClr val="tx1"/>
                </a:solidFill>
              </a:rPr>
              <a:t>oward </a:t>
            </a:r>
            <a:r>
              <a:rPr lang="en-US" sz="3600" i="1" u="sng">
                <a:solidFill>
                  <a:schemeClr val="tx1"/>
                </a:solidFill>
              </a:rPr>
              <a:t>C</a:t>
            </a:r>
            <a:r>
              <a:rPr lang="en-US" sz="3600" i="1">
                <a:solidFill>
                  <a:schemeClr val="tx1"/>
                </a:solidFill>
              </a:rPr>
              <a:t>ommunity </a:t>
            </a:r>
            <a:r>
              <a:rPr lang="en-US" sz="3600" i="1" u="sng">
                <a:solidFill>
                  <a:schemeClr val="tx1"/>
                </a:solidFill>
              </a:rPr>
              <a:t>H</a:t>
            </a:r>
            <a:r>
              <a:rPr lang="en-US" sz="3600" i="1">
                <a:solidFill>
                  <a:schemeClr val="tx1"/>
                </a:solidFill>
              </a:rPr>
              <a:t>ealth: </a:t>
            </a:r>
            <a:r>
              <a:rPr lang="en-US" sz="3600" i="1" u="sng" err="1">
                <a:solidFill>
                  <a:schemeClr val="tx1"/>
                </a:solidFill>
              </a:rPr>
              <a:t>R</a:t>
            </a:r>
            <a:r>
              <a:rPr lang="en-US" sz="3600" i="1" err="1">
                <a:solidFill>
                  <a:schemeClr val="tx1"/>
                </a:solidFill>
              </a:rPr>
              <a:t>ed</a:t>
            </a:r>
            <a:r>
              <a:rPr lang="en-US" sz="3600" i="1" u="sng" err="1">
                <a:solidFill>
                  <a:schemeClr val="tx1"/>
                </a:solidFill>
              </a:rPr>
              <a:t>U</a:t>
            </a:r>
            <a:r>
              <a:rPr lang="en-US" sz="3600" i="1" err="1">
                <a:solidFill>
                  <a:schemeClr val="tx1"/>
                </a:solidFill>
              </a:rPr>
              <a:t>ce</a:t>
            </a:r>
            <a:r>
              <a:rPr lang="en-US" sz="3600" i="1">
                <a:solidFill>
                  <a:schemeClr val="tx1"/>
                </a:solidFill>
              </a:rPr>
              <a:t> </a:t>
            </a:r>
            <a:r>
              <a:rPr lang="en-US" sz="3600" i="1" u="sng">
                <a:solidFill>
                  <a:schemeClr val="tx1"/>
                </a:solidFill>
              </a:rPr>
              <a:t>R</a:t>
            </a:r>
            <a:r>
              <a:rPr lang="en-US" sz="3600" i="1">
                <a:solidFill>
                  <a:schemeClr val="tx1"/>
                </a:solidFill>
              </a:rPr>
              <a:t>isk </a:t>
            </a:r>
            <a:r>
              <a:rPr lang="en-US" sz="3600" i="1" u="sng">
                <a:solidFill>
                  <a:schemeClr val="tx1"/>
                </a:solidFill>
              </a:rPr>
              <a:t>A</a:t>
            </a:r>
            <a:r>
              <a:rPr lang="en-US" sz="3600" i="1">
                <a:solidFill>
                  <a:schemeClr val="tx1"/>
                </a:solidFill>
              </a:rPr>
              <a:t>nd </a:t>
            </a:r>
            <a:r>
              <a:rPr lang="en-US" sz="3600" i="1" u="sng">
                <a:solidFill>
                  <a:schemeClr val="tx1"/>
                </a:solidFill>
              </a:rPr>
              <a:t>L</a:t>
            </a:r>
            <a:r>
              <a:rPr lang="en-US" sz="3600" i="1">
                <a:solidFill>
                  <a:schemeClr val="tx1"/>
                </a:solidFill>
              </a:rPr>
              <a:t>imit Falls</a:t>
            </a:r>
            <a:endParaRPr lang="en-US" sz="4800" i="1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9" y="4081797"/>
            <a:ext cx="8083481" cy="209258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Applying the Model for Improvement to Improve Assessment of Orthostatic Blood Pressure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84732-5F6E-4F41-A555-D52915A0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for Improvement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9D4E2E-3B27-447B-B943-86AEB945A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1607424"/>
            <a:ext cx="8459942" cy="515260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Institute for Healthcare Improvement. Aim Statement Worksheet. </a:t>
            </a:r>
            <a:r>
              <a:rPr lang="en-US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https://www.ihi.org/resources/tools/aim-statement-worksheet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Institute for Healthcare Improvement. Quality Improvement Project Measures Worksheet. </a:t>
            </a:r>
            <a:r>
              <a:rPr lang="en-US" sz="3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https://www.ihi.org/resources/tools/quality-improvement-project-measures-worksheet</a:t>
            </a:r>
            <a:r>
              <a:rPr lang="en-US" sz="32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Institute for Healthcare Improvement. Quality Improvement Project Change Concepts Worksheet. </a:t>
            </a:r>
            <a:r>
              <a:rPr lang="en-US" sz="3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https://www.ihi.org/resources/tools/quality-improvement-project-change-concepts-worksheet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0749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6B9B-DE59-AF1A-6FFD-4035DD4CA3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028" y="-1229803"/>
            <a:ext cx="8459942" cy="1229803"/>
          </a:xfrm>
        </p:spPr>
        <p:txBody>
          <a:bodyPr vert="horz" lIns="91440" tIns="0" rIns="91440" bIns="0" rtlCol="0" anchor="b">
            <a:noAutofit/>
          </a:bodyPr>
          <a:lstStyle/>
          <a:p>
            <a:r>
              <a:rPr lang="en-US" dirty="0"/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C4B3-814D-8D37-8DCE-EC581934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latin typeface="+mn-lt"/>
              </a:rPr>
              <a:t>Acknowledgements: Funding for the CATCH RURAL Falls Program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A39B-9C3D-2BB9-B93E-DD3FAD998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8" y="1743558"/>
            <a:ext cx="8459943" cy="4908465"/>
          </a:xfrm>
        </p:spPr>
        <p:txBody>
          <a:bodyPr/>
          <a:lstStyle/>
          <a:p>
            <a:pPr algn="ctr"/>
            <a:r>
              <a:rPr lang="en-US" sz="2800">
                <a:solidFill>
                  <a:prstClr val="black"/>
                </a:solidFill>
                <a:latin typeface="+mn-lt"/>
              </a:rPr>
              <a:t>This work is supported by the Nebraska Department of Health and Human Services Office of Rural Health Medicare Rural </a:t>
            </a:r>
            <a:r>
              <a:rPr lang="en-US" sz="2800">
                <a:latin typeface="+mn-lt"/>
              </a:rPr>
              <a:t>Hospital Flexibility Program.</a:t>
            </a:r>
          </a:p>
          <a:p>
            <a:pPr algn="ctr"/>
            <a:endParaRPr lang="en-US" sz="2800">
              <a:latin typeface="+mn-lt"/>
            </a:endParaRPr>
          </a:p>
          <a:p>
            <a:pPr marL="0" indent="0" algn="ctr" defTabSz="68578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i="1">
                <a:solidFill>
                  <a:prstClr val="black"/>
                </a:solidFill>
                <a:latin typeface="+mn-lt"/>
              </a:rPr>
              <a:t>The content is solely the responsibility of the presenters and does not necessarily represent the views of any funding source. </a:t>
            </a:r>
          </a:p>
          <a:p>
            <a:endParaRPr lang="en-US" sz="3200">
              <a:latin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10DF30-8F16-064F-8A9A-E7DB2350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1" y="264143"/>
            <a:ext cx="8740877" cy="922351"/>
          </a:xfrm>
        </p:spPr>
        <p:txBody>
          <a:bodyPr/>
          <a:lstStyle/>
          <a:p>
            <a:r>
              <a:rPr lang="en-US"/>
              <a:t>Introductions and Contact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E7C99-44E7-9C15-4698-AB74272C1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034" y="1651318"/>
            <a:ext cx="4396291" cy="25971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200" b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Dawn Venema, PT, PhD</a:t>
            </a:r>
            <a:endParaRPr lang="en-US" sz="2200" b="1">
              <a:solidFill>
                <a:srgbClr val="0070C0"/>
              </a:solidFill>
            </a:endParaRP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/>
              <a:t>Physical therapist, with experience primarily in geriatric practice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/>
              <a:t>Expertise in fall risk management and mobility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dvenema@unmc.edu</a:t>
            </a:r>
            <a:r>
              <a:rPr lang="en-US" sz="2200">
                <a:solidFill>
                  <a:srgbClr val="0070C0"/>
                </a:solidFill>
              </a:rPr>
              <a:t> 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75C06-5E1B-0808-0F45-E844F176C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0" t="1" r="29394" b="30203"/>
          <a:stretch/>
        </p:blipFill>
        <p:spPr>
          <a:xfrm>
            <a:off x="1521798" y="4248443"/>
            <a:ext cx="1659149" cy="20261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79BB1-7D7E-6BD0-CBD5-499A4D9543D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62325" y="1651318"/>
            <a:ext cx="4572000" cy="259712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 (Vicki) Kennel, PhD</a:t>
            </a:r>
            <a:endParaRPr lang="en-US" sz="2000" b="1">
              <a:solidFill>
                <a:srgbClr val="0070C0"/>
              </a:solidFill>
            </a:endParaRPr>
          </a:p>
          <a:p>
            <a:pPr marL="342891" indent="-34289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/>
              <a:t>Industrial organizational psychologist</a:t>
            </a:r>
          </a:p>
          <a:p>
            <a:pPr marL="342891" indent="-34289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/>
              <a:t>Expertise in quality improvement, teamwork, and organizational science</a:t>
            </a:r>
          </a:p>
          <a:p>
            <a:pPr marL="342891" indent="-34289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victoria.kennel@unmc.edu</a:t>
            </a:r>
            <a:r>
              <a:rPr lang="en-US" sz="200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CD06D-C4E6-C725-9EC9-98A7B76BF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334" r="22301" b="410"/>
          <a:stretch/>
        </p:blipFill>
        <p:spPr>
          <a:xfrm>
            <a:off x="5763099" y="4248443"/>
            <a:ext cx="1659149" cy="20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8D266-906B-4C0C-9000-231FAA2D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Educational 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24CC-5D9D-41A4-8391-F188A00F5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8" y="1447390"/>
            <a:ext cx="8570477" cy="519302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Describe the Model for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 an aim statement for your efforts to improve assessment of orthostatic blood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Establish outcome, process, and/or balancing measures for your efforts to improve assessment of orthostatic blood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 specific change(s) to test to improve assessment of orthostatic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237838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of the Model for Improvement. The Model poses the following questions:&#10;1. What are we trying to accomplish?&#10;2. How will we know that a change is an improvement?&#10;3. What change can we make that will result in improvement? &#10;Followed by a Plan - Do - Study - Act cycle. ">
            <a:extLst>
              <a:ext uri="{FF2B5EF4-FFF2-40B4-BE49-F238E27FC236}">
                <a16:creationId xmlns:a16="http://schemas.microsoft.com/office/drawing/2014/main" id="{EB82D821-40E8-CFDC-0A21-0A5EC5D02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" y="1179707"/>
            <a:ext cx="4436717" cy="481469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B3BADE-664F-4C56-A609-75AA99725C8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37815" y="1141607"/>
            <a:ext cx="4464155" cy="4982547"/>
          </a:xfrm>
          <a:ln w="28575"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/>
              <a:t>Provides a framework for developing, testing, implementing, and spreading changes that result in improvement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/>
              <a:t>Can be applied widely to many different types of problems and situations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/>
              <a:t>Attempts to balance careful study with action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/>
              <a:t>Emphasizes and encourages ‘trial-and-learning’ as an iterative process for improvement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/>
              <a:t>Allows project plans to adapt as learning occurs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30" y="30973"/>
            <a:ext cx="8459940" cy="1229801"/>
          </a:xfrm>
        </p:spPr>
        <p:txBody>
          <a:bodyPr/>
          <a:lstStyle/>
          <a:p>
            <a:r>
              <a:rPr lang="en-US"/>
              <a:t>The Model for Improvement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6ED817-E783-44BE-9D8B-ED710F9F862C}"/>
              </a:ext>
            </a:extLst>
          </p:cNvPr>
          <p:cNvSpPr txBox="1"/>
          <p:nvPr/>
        </p:nvSpPr>
        <p:spPr>
          <a:xfrm>
            <a:off x="-1" y="6519446"/>
            <a:ext cx="88815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dirty="0">
                <a:effectLst/>
                <a:latin typeface="Arial" panose="020B0604020202020204" pitchFamily="34" charset="0"/>
              </a:rPr>
              <a:t>Langley GL, Moen R, Nolan KM, Nolan TW, Norman CL, Provost LP. </a:t>
            </a:r>
            <a:r>
              <a:rPr lang="en-US" sz="800" b="0" strike="noStrike" dirty="0">
                <a:effectLst/>
                <a:latin typeface="Arial" panose="020B0604020202020204" pitchFamily="34" charset="0"/>
              </a:rPr>
              <a:t>The Improvement Guide: A Practical Approach to Enhancing Organizational Performance</a:t>
            </a:r>
            <a:r>
              <a:rPr lang="en-US" sz="800" b="0" dirty="0">
                <a:effectLst/>
                <a:latin typeface="Arial" panose="020B0604020202020204" pitchFamily="34" charset="0"/>
              </a:rPr>
              <a:t> (2nd edition). San Francisco: Jossey-Bass Publishers; 2009. Model for Improvement Figure 1.1. Permission obtained from John Wiley and Sons on 1.13.2025 to use this figure in this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80415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0" y="8039"/>
            <a:ext cx="8459939" cy="1229801"/>
          </a:xfrm>
        </p:spPr>
        <p:txBody>
          <a:bodyPr/>
          <a:lstStyle/>
          <a:p>
            <a:r>
              <a:rPr lang="en-US" sz="3600" dirty="0"/>
              <a:t>Creating a Project Aim Statement</a:t>
            </a:r>
          </a:p>
        </p:txBody>
      </p:sp>
      <p:pic>
        <p:nvPicPr>
          <p:cNvPr id="7" name="Content Placeholder 4" descr="Figure of the Model for Improvement. The Model poses the following questions:&#10;1. What are we trying to accomplish?&#10;2. How will we know that a change is an improvement?&#10;3. What change can we make that will result in improvement? &#10;Followed by a Plan - Do - Study - Act cycle. ">
            <a:extLst>
              <a:ext uri="{FF2B5EF4-FFF2-40B4-BE49-F238E27FC236}">
                <a16:creationId xmlns:a16="http://schemas.microsoft.com/office/drawing/2014/main" id="{B0CD3C41-BEA1-408B-96F1-136424D2D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534" y="119742"/>
            <a:ext cx="691066" cy="9388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445395" y="1072019"/>
            <a:ext cx="8479530" cy="1677671"/>
          </a:xfrm>
          <a:ln w="28575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Aim Statement:</a:t>
            </a:r>
          </a:p>
          <a:p>
            <a:pPr algn="ctr"/>
            <a:r>
              <a:rPr lang="en-US" sz="2400" dirty="0">
                <a:solidFill>
                  <a:schemeClr val="accent4"/>
                </a:solidFill>
              </a:rPr>
              <a:t>A clear summary statement of what your team hopes to achieve in a measurable way over a specific amount of time including the magnitude of the change you will achieve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F8CE5-D8EB-4F1D-8DBF-7DFDDE7383D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45395" y="2892288"/>
            <a:ext cx="4762709" cy="3588026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Aim Statement Formula Templates: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To improve (your process/problem) from (baseline)% to (target)% by/over (timeframe), among (your specific population), </a:t>
            </a:r>
            <a:r>
              <a:rPr lang="en-US" sz="1600" i="1" dirty="0"/>
              <a:t>by doing (your intended changes)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To increase / decrease ____________ (process/outcome), </a:t>
            </a:r>
            <a:r>
              <a:rPr lang="en-US" sz="1600" dirty="0">
                <a:solidFill>
                  <a:schemeClr val="accent2"/>
                </a:solidFill>
              </a:rPr>
              <a:t>from ____________ (baseline %, rate, #, etc.), </a:t>
            </a:r>
            <a:r>
              <a:rPr lang="en-US" sz="1600" dirty="0">
                <a:solidFill>
                  <a:schemeClr val="accent5"/>
                </a:solidFill>
              </a:rPr>
              <a:t>to ______________ (goal/target %, rate, #, etc.),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3"/>
                </a:solidFill>
              </a:rPr>
              <a:t>by/over ____________ (date, timeframe),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in _____________ (population impacted),</a:t>
            </a:r>
            <a:r>
              <a:rPr lang="en-US" sz="1600" dirty="0"/>
              <a:t> </a:t>
            </a:r>
            <a:r>
              <a:rPr lang="en-US" sz="1600" i="1" dirty="0">
                <a:solidFill>
                  <a:schemeClr val="accent4"/>
                </a:solidFill>
              </a:rPr>
              <a:t>by doing __________ (changes planned)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C02A41A-F5F2-49DB-BFAF-FC6B7DCF3148}"/>
              </a:ext>
            </a:extLst>
          </p:cNvPr>
          <p:cNvSpPr txBox="1">
            <a:spLocks/>
          </p:cNvSpPr>
          <p:nvPr/>
        </p:nvSpPr>
        <p:spPr>
          <a:xfrm>
            <a:off x="5446643" y="2892287"/>
            <a:ext cx="3478282" cy="3588027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32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Wingdings" charset="2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/>
              <a:defRPr sz="2133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828754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/>
              <a:defRPr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339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/>
              <a:defRPr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000" b="1" dirty="0"/>
              <a:t>Fall Risk Screening Aim Statement Example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To increase the rate of assessment of orthostatic blood pressure </a:t>
            </a:r>
            <a:r>
              <a:rPr lang="en-US" sz="2000" dirty="0">
                <a:solidFill>
                  <a:schemeClr val="accent2"/>
                </a:solidFill>
              </a:rPr>
              <a:t>from 25%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/>
                </a:solidFill>
              </a:rPr>
              <a:t>to 75% </a:t>
            </a:r>
            <a:r>
              <a:rPr lang="en-US" sz="2000" dirty="0">
                <a:solidFill>
                  <a:schemeClr val="accent3"/>
                </a:solidFill>
              </a:rPr>
              <a:t>over the next six months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for all adult patients ages 65 and older who visit the clinic and screen positive for fall risk.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D6DD0-B987-4680-B35D-B9943D73F244}"/>
              </a:ext>
            </a:extLst>
          </p:cNvPr>
          <p:cNvSpPr txBox="1"/>
          <p:nvPr/>
        </p:nvSpPr>
        <p:spPr>
          <a:xfrm>
            <a:off x="0" y="6566358"/>
            <a:ext cx="90663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Institute for Healthcare Improvement. Aim Statement Worksheet</a:t>
            </a:r>
            <a:r>
              <a:rPr lang="en-US" sz="800" dirty="0"/>
              <a:t>. 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https://www.ihi.org/resources/tools/aim-statement-worksheet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49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0" y="8039"/>
            <a:ext cx="8459939" cy="1229801"/>
          </a:xfrm>
        </p:spPr>
        <p:txBody>
          <a:bodyPr/>
          <a:lstStyle/>
          <a:p>
            <a:r>
              <a:rPr lang="en-US" sz="3600"/>
              <a:t>Establishing a Family of Measures</a:t>
            </a:r>
          </a:p>
        </p:txBody>
      </p:sp>
      <p:pic>
        <p:nvPicPr>
          <p:cNvPr id="7" name="Content Placeholder 4" descr="Figure of the Model for Improvement. The Model poses the following questions:&#10;1. What are we trying to accomplish?&#10;2. How will we know that a change is an improvement?&#10;3. What change can we make that will result in improvement? &#10;Followed by a Plan - Do - Study - Act cycle. ">
            <a:extLst>
              <a:ext uri="{FF2B5EF4-FFF2-40B4-BE49-F238E27FC236}">
                <a16:creationId xmlns:a16="http://schemas.microsoft.com/office/drawing/2014/main" id="{B0CD3C41-BEA1-408B-96F1-136424D2D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534" y="119742"/>
            <a:ext cx="691066" cy="938859"/>
          </a:xfrm>
          <a:prstGeom prst="rect">
            <a:avLst/>
          </a:prstGeom>
        </p:spPr>
      </p:pic>
      <p:graphicFrame>
        <p:nvGraphicFramePr>
          <p:cNvPr id="11" name="Diagram 10" descr="Figure representing the three types of measures: outcome, process, and balancing. &#10;Outcome measures is represented with an icon of an arrow in the center of target. Outcome questions are: How is our system performing? What is the impact on patients?&#10;Process mesaures is represented with an icon of a process. Process questions are: Are the parts/steps in our system performing as we planned? &#10;Balancing measures is represented with an icon of a balanced scale. Balancing questions are: Are our changes having impacts/causing new problems in other parts of the system? ">
            <a:extLst>
              <a:ext uri="{FF2B5EF4-FFF2-40B4-BE49-F238E27FC236}">
                <a16:creationId xmlns:a16="http://schemas.microsoft.com/office/drawing/2014/main" id="{5987E3A1-CAF6-4965-AF59-0156001A8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223469"/>
              </p:ext>
            </p:extLst>
          </p:nvPr>
        </p:nvGraphicFramePr>
        <p:xfrm>
          <a:off x="422244" y="1145623"/>
          <a:ext cx="4977554" cy="294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008B49-B475-27A1-F4BA-0A9CA60A9917}"/>
              </a:ext>
            </a:extLst>
          </p:cNvPr>
          <p:cNvSpPr txBox="1"/>
          <p:nvPr/>
        </p:nvSpPr>
        <p:spPr>
          <a:xfrm>
            <a:off x="281365" y="4260987"/>
            <a:ext cx="5259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/>
              <a:t>Name the measure (many are # of, % of, or a rate)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/>
              <a:t>Provide a clear operational definition of your measure including the numerator and denominator (if applicable)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/>
              <a:t>Clarify who will collect the data, how often, what is included/excluded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C02A41A-F5F2-49DB-BFAF-FC6B7DCF3148}"/>
              </a:ext>
            </a:extLst>
          </p:cNvPr>
          <p:cNvSpPr txBox="1">
            <a:spLocks/>
          </p:cNvSpPr>
          <p:nvPr/>
        </p:nvSpPr>
        <p:spPr>
          <a:xfrm>
            <a:off x="5710335" y="1260323"/>
            <a:ext cx="3281265" cy="48562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32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Wingdings" charset="2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/>
              <a:defRPr sz="2133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828754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/>
              <a:defRPr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339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tabLst/>
              <a:defRPr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Assessment of Orthostatic Blood Pressure Example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Outcome</a:t>
            </a:r>
            <a:r>
              <a:rPr lang="en-US" sz="1600" dirty="0"/>
              <a:t>: The percent of adult patients ages 65 and older who screened positive for fall risk with a completed assessment of orthostatic blood pressure documented in their medical record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Process</a:t>
            </a:r>
            <a:r>
              <a:rPr lang="en-US" sz="1600" dirty="0"/>
              <a:t>: The percent of adult patients ages 65 and older who screened positive for fall risk and were offered an assessment of orthostatic blood pressure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Balancing</a:t>
            </a:r>
            <a:r>
              <a:rPr lang="en-US" sz="1600" dirty="0"/>
              <a:t>: The average length of a clinic visit for adult patients ages 65 and older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72C57-CD12-4ED3-90D4-850BC55B847B}"/>
              </a:ext>
            </a:extLst>
          </p:cNvPr>
          <p:cNvSpPr txBox="1"/>
          <p:nvPr/>
        </p:nvSpPr>
        <p:spPr>
          <a:xfrm>
            <a:off x="0" y="6466534"/>
            <a:ext cx="9066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Provost, L. P. &amp; Murray, S. K. (2011). </a:t>
            </a:r>
            <a:r>
              <a:rPr lang="en-US" sz="800" i="1" dirty="0">
                <a:solidFill>
                  <a:srgbClr val="000000"/>
                </a:solidFill>
              </a:rPr>
              <a:t>The health care data guide: Learning from data for improvement</a:t>
            </a:r>
            <a:r>
              <a:rPr lang="en-US" sz="800" dirty="0">
                <a:solidFill>
                  <a:srgbClr val="000000"/>
                </a:solidFill>
              </a:rPr>
              <a:t>. John Wiley &amp; Sons.</a:t>
            </a:r>
          </a:p>
          <a:p>
            <a:r>
              <a:rPr lang="en-US" sz="800" dirty="0">
                <a:solidFill>
                  <a:srgbClr val="000000"/>
                </a:solidFill>
              </a:rPr>
              <a:t>Institute for Healthcare Improvement. Quality Improvement Project Measures Worksheet. </a:t>
            </a:r>
            <a:r>
              <a:rPr lang="en-US" sz="800" dirty="0">
                <a:solidFill>
                  <a:srgbClr val="000000"/>
                </a:solidFill>
                <a:hlinkClick r:id="rId9"/>
              </a:rPr>
              <a:t>https://www.ihi.org/resources/tools/quality-improvement-project-measures-worksheet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7600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1EFF08-60DF-4FE8-A6A0-54B29A4B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30" y="19439"/>
            <a:ext cx="8801970" cy="1229801"/>
          </a:xfrm>
        </p:spPr>
        <p:txBody>
          <a:bodyPr/>
          <a:lstStyle/>
          <a:p>
            <a:r>
              <a:rPr lang="en-US" sz="3000" dirty="0"/>
              <a:t>Change Concepts to Inform Improvement Ideas for Assessment of Orthostatic Blood Pressure</a:t>
            </a:r>
          </a:p>
        </p:txBody>
      </p:sp>
      <p:sp>
        <p:nvSpPr>
          <p:cNvPr id="5" name="Rectangle 4" descr="Search Inventory with solid fill">
            <a:extLst>
              <a:ext uri="{FF2B5EF4-FFF2-40B4-BE49-F238E27FC236}">
                <a16:creationId xmlns:a16="http://schemas.microsoft.com/office/drawing/2014/main" id="{C8CF9621-B64F-D9A7-3EF6-3DFE2177FFC0}"/>
              </a:ext>
            </a:extLst>
          </p:cNvPr>
          <p:cNvSpPr/>
          <p:nvPr/>
        </p:nvSpPr>
        <p:spPr>
          <a:xfrm>
            <a:off x="39731" y="1175876"/>
            <a:ext cx="925007" cy="13875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4369" t="13754" r="-4369" b="1375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AC1723-7325-C71B-9188-65763E8C6500}"/>
              </a:ext>
            </a:extLst>
          </p:cNvPr>
          <p:cNvSpPr/>
          <p:nvPr/>
        </p:nvSpPr>
        <p:spPr>
          <a:xfrm>
            <a:off x="215923" y="1366751"/>
            <a:ext cx="4228607" cy="1321439"/>
          </a:xfrm>
          <a:custGeom>
            <a:avLst/>
            <a:gdLst>
              <a:gd name="connsiteX0" fmla="*/ 0 w 4228607"/>
              <a:gd name="connsiteY0" fmla="*/ 0 h 1321439"/>
              <a:gd name="connsiteX1" fmla="*/ 4228607 w 4228607"/>
              <a:gd name="connsiteY1" fmla="*/ 0 h 1321439"/>
              <a:gd name="connsiteX2" fmla="*/ 4228607 w 4228607"/>
              <a:gd name="connsiteY2" fmla="*/ 1321439 h 1321439"/>
              <a:gd name="connsiteX3" fmla="*/ 0 w 4228607"/>
              <a:gd name="connsiteY3" fmla="*/ 1321439 h 1321439"/>
              <a:gd name="connsiteX4" fmla="*/ 0 w 4228607"/>
              <a:gd name="connsiteY4" fmla="*/ 0 h 132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607" h="1321439">
                <a:moveTo>
                  <a:pt x="0" y="0"/>
                </a:moveTo>
                <a:lnTo>
                  <a:pt x="4228607" y="0"/>
                </a:lnTo>
                <a:lnTo>
                  <a:pt x="4228607" y="1321439"/>
                </a:lnTo>
                <a:lnTo>
                  <a:pt x="0" y="1321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055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Focus on the service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b="1" kern="1200" dirty="0"/>
              <a:t>What improvements can you make to the design of the service?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e.g., What approaches to assess orthostatic blood pressure work well for your patient population? When might you offer the assessment? How do you inform patients about the process? </a:t>
            </a:r>
          </a:p>
        </p:txBody>
      </p:sp>
      <p:sp>
        <p:nvSpPr>
          <p:cNvPr id="9" name="Rectangle 8" descr="Handshake with solid fill">
            <a:extLst>
              <a:ext uri="{FF2B5EF4-FFF2-40B4-BE49-F238E27FC236}">
                <a16:creationId xmlns:a16="http://schemas.microsoft.com/office/drawing/2014/main" id="{70F40BB9-0B90-41AF-239E-DFCE96BDD374}"/>
              </a:ext>
            </a:extLst>
          </p:cNvPr>
          <p:cNvSpPr/>
          <p:nvPr/>
        </p:nvSpPr>
        <p:spPr>
          <a:xfrm>
            <a:off x="4699468" y="1175876"/>
            <a:ext cx="925007" cy="138751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-4369" t="13754" r="-4369" b="1375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23E97DC-756C-F9AC-6FD1-925450B8C2B4}"/>
              </a:ext>
            </a:extLst>
          </p:cNvPr>
          <p:cNvSpPr/>
          <p:nvPr/>
        </p:nvSpPr>
        <p:spPr>
          <a:xfrm>
            <a:off x="4875660" y="1366751"/>
            <a:ext cx="4228607" cy="1321439"/>
          </a:xfrm>
          <a:custGeom>
            <a:avLst/>
            <a:gdLst>
              <a:gd name="connsiteX0" fmla="*/ 0 w 4228607"/>
              <a:gd name="connsiteY0" fmla="*/ 0 h 1321439"/>
              <a:gd name="connsiteX1" fmla="*/ 4228607 w 4228607"/>
              <a:gd name="connsiteY1" fmla="*/ 0 h 1321439"/>
              <a:gd name="connsiteX2" fmla="*/ 4228607 w 4228607"/>
              <a:gd name="connsiteY2" fmla="*/ 1321439 h 1321439"/>
              <a:gd name="connsiteX3" fmla="*/ 0 w 4228607"/>
              <a:gd name="connsiteY3" fmla="*/ 1321439 h 1321439"/>
              <a:gd name="connsiteX4" fmla="*/ 0 w 4228607"/>
              <a:gd name="connsiteY4" fmla="*/ 0 h 132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607" h="1321439">
                <a:moveTo>
                  <a:pt x="0" y="0"/>
                </a:moveTo>
                <a:lnTo>
                  <a:pt x="4228607" y="0"/>
                </a:lnTo>
                <a:lnTo>
                  <a:pt x="4228607" y="1321439"/>
                </a:lnTo>
                <a:lnTo>
                  <a:pt x="0" y="1321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055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Enhance the patient relationship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b="1" kern="1200" dirty="0"/>
              <a:t>How can you better understand and respond to patient needs? 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e.g., What are patients receptive to about assessing orthostatic blood pressure? What is necessary to overcome any resistance? </a:t>
            </a:r>
          </a:p>
        </p:txBody>
      </p:sp>
      <p:sp>
        <p:nvSpPr>
          <p:cNvPr id="11" name="Rectangle 10" descr="Stopwatch 66% with solid fill">
            <a:extLst>
              <a:ext uri="{FF2B5EF4-FFF2-40B4-BE49-F238E27FC236}">
                <a16:creationId xmlns:a16="http://schemas.microsoft.com/office/drawing/2014/main" id="{ED865E32-C12E-406D-2DFA-7CF6E0A0B372}"/>
              </a:ext>
            </a:extLst>
          </p:cNvPr>
          <p:cNvSpPr/>
          <p:nvPr/>
        </p:nvSpPr>
        <p:spPr>
          <a:xfrm>
            <a:off x="39731" y="2839422"/>
            <a:ext cx="925007" cy="138751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l="-4369" t="13754" r="-4369" b="1375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C233E5-3E21-12CB-EBF6-F283CF9D9517}"/>
              </a:ext>
            </a:extLst>
          </p:cNvPr>
          <p:cNvSpPr/>
          <p:nvPr/>
        </p:nvSpPr>
        <p:spPr>
          <a:xfrm>
            <a:off x="215923" y="3030297"/>
            <a:ext cx="4228607" cy="1321439"/>
          </a:xfrm>
          <a:custGeom>
            <a:avLst/>
            <a:gdLst>
              <a:gd name="connsiteX0" fmla="*/ 0 w 4228607"/>
              <a:gd name="connsiteY0" fmla="*/ 0 h 1321439"/>
              <a:gd name="connsiteX1" fmla="*/ 4228607 w 4228607"/>
              <a:gd name="connsiteY1" fmla="*/ 0 h 1321439"/>
              <a:gd name="connsiteX2" fmla="*/ 4228607 w 4228607"/>
              <a:gd name="connsiteY2" fmla="*/ 1321439 h 1321439"/>
              <a:gd name="connsiteX3" fmla="*/ 0 w 4228607"/>
              <a:gd name="connsiteY3" fmla="*/ 1321439 h 1321439"/>
              <a:gd name="connsiteX4" fmla="*/ 0 w 4228607"/>
              <a:gd name="connsiteY4" fmla="*/ 0 h 132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607" h="1321439">
                <a:moveTo>
                  <a:pt x="0" y="0"/>
                </a:moveTo>
                <a:lnTo>
                  <a:pt x="4228607" y="0"/>
                </a:lnTo>
                <a:lnTo>
                  <a:pt x="4228607" y="1321439"/>
                </a:lnTo>
                <a:lnTo>
                  <a:pt x="0" y="1321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055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Manage time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b="1" kern="1200" dirty="0"/>
              <a:t>How can you reduce/optimize the time spent on organizational functions? 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e.g., How can you streamline your assessment or orthostatic blood pressure, knowing the process</a:t>
            </a:r>
            <a:r>
              <a:rPr lang="en-US" sz="1100" dirty="0"/>
              <a:t> can take some time</a:t>
            </a:r>
            <a:r>
              <a:rPr lang="en-US" sz="1100" kern="1200" dirty="0"/>
              <a:t>? </a:t>
            </a:r>
          </a:p>
        </p:txBody>
      </p:sp>
      <p:sp>
        <p:nvSpPr>
          <p:cNvPr id="13" name="Rectangle 12" descr="Scatterplot with solid fill">
            <a:extLst>
              <a:ext uri="{FF2B5EF4-FFF2-40B4-BE49-F238E27FC236}">
                <a16:creationId xmlns:a16="http://schemas.microsoft.com/office/drawing/2014/main" id="{9710537A-8D33-EEED-98FB-020B77434048}"/>
              </a:ext>
            </a:extLst>
          </p:cNvPr>
          <p:cNvSpPr/>
          <p:nvPr/>
        </p:nvSpPr>
        <p:spPr>
          <a:xfrm>
            <a:off x="4699468" y="2839422"/>
            <a:ext cx="925007" cy="1387511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 l="-4369" t="13754" r="-4369" b="1375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35E846-1937-9969-5C2A-D0B506465F88}"/>
              </a:ext>
            </a:extLst>
          </p:cNvPr>
          <p:cNvSpPr/>
          <p:nvPr/>
        </p:nvSpPr>
        <p:spPr>
          <a:xfrm>
            <a:off x="4875660" y="3030297"/>
            <a:ext cx="4228607" cy="1321439"/>
          </a:xfrm>
          <a:custGeom>
            <a:avLst/>
            <a:gdLst>
              <a:gd name="connsiteX0" fmla="*/ 0 w 4228607"/>
              <a:gd name="connsiteY0" fmla="*/ 0 h 1321439"/>
              <a:gd name="connsiteX1" fmla="*/ 4228607 w 4228607"/>
              <a:gd name="connsiteY1" fmla="*/ 0 h 1321439"/>
              <a:gd name="connsiteX2" fmla="*/ 4228607 w 4228607"/>
              <a:gd name="connsiteY2" fmla="*/ 1321439 h 1321439"/>
              <a:gd name="connsiteX3" fmla="*/ 0 w 4228607"/>
              <a:gd name="connsiteY3" fmla="*/ 1321439 h 1321439"/>
              <a:gd name="connsiteX4" fmla="*/ 0 w 4228607"/>
              <a:gd name="connsiteY4" fmla="*/ 0 h 132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607" h="1321439">
                <a:moveTo>
                  <a:pt x="0" y="0"/>
                </a:moveTo>
                <a:lnTo>
                  <a:pt x="4228607" y="0"/>
                </a:lnTo>
                <a:lnTo>
                  <a:pt x="4228607" y="1321439"/>
                </a:lnTo>
                <a:lnTo>
                  <a:pt x="0" y="1321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055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Manage variation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b="1" kern="1200" dirty="0"/>
              <a:t>How can you reduce the frequency of poor results? 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e.g., How can you standardize your processes to assess orthostatic blood pressure so that all eligible patients receive </a:t>
            </a:r>
            <a:r>
              <a:rPr lang="en-US" sz="1100" dirty="0"/>
              <a:t>an accurate assessment</a:t>
            </a:r>
            <a:r>
              <a:rPr lang="en-US" sz="1100" kern="1200" dirty="0"/>
              <a:t>? </a:t>
            </a:r>
          </a:p>
        </p:txBody>
      </p:sp>
      <p:sp>
        <p:nvSpPr>
          <p:cNvPr id="15" name="Rectangle 14" descr="Workflow with solid fill">
            <a:extLst>
              <a:ext uri="{FF2B5EF4-FFF2-40B4-BE49-F238E27FC236}">
                <a16:creationId xmlns:a16="http://schemas.microsoft.com/office/drawing/2014/main" id="{B94F0232-1317-1C08-E323-888F86ADC3D2}"/>
              </a:ext>
            </a:extLst>
          </p:cNvPr>
          <p:cNvSpPr/>
          <p:nvPr/>
        </p:nvSpPr>
        <p:spPr>
          <a:xfrm>
            <a:off x="39731" y="4502968"/>
            <a:ext cx="925007" cy="1387511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 l="-4369" t="13754" r="-4369" b="1375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6E73B-5D34-8E7C-66C0-61DFCEEF860E}"/>
              </a:ext>
            </a:extLst>
          </p:cNvPr>
          <p:cNvSpPr/>
          <p:nvPr/>
        </p:nvSpPr>
        <p:spPr>
          <a:xfrm>
            <a:off x="215923" y="4693843"/>
            <a:ext cx="4228607" cy="1321439"/>
          </a:xfrm>
          <a:custGeom>
            <a:avLst/>
            <a:gdLst>
              <a:gd name="connsiteX0" fmla="*/ 0 w 4228607"/>
              <a:gd name="connsiteY0" fmla="*/ 0 h 1321439"/>
              <a:gd name="connsiteX1" fmla="*/ 4228607 w 4228607"/>
              <a:gd name="connsiteY1" fmla="*/ 0 h 1321439"/>
              <a:gd name="connsiteX2" fmla="*/ 4228607 w 4228607"/>
              <a:gd name="connsiteY2" fmla="*/ 1321439 h 1321439"/>
              <a:gd name="connsiteX3" fmla="*/ 0 w 4228607"/>
              <a:gd name="connsiteY3" fmla="*/ 1321439 h 1321439"/>
              <a:gd name="connsiteX4" fmla="*/ 0 w 4228607"/>
              <a:gd name="connsiteY4" fmla="*/ 0 h 132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607" h="1321439">
                <a:moveTo>
                  <a:pt x="0" y="0"/>
                </a:moveTo>
                <a:lnTo>
                  <a:pt x="4228607" y="0"/>
                </a:lnTo>
                <a:lnTo>
                  <a:pt x="4228607" y="1321439"/>
                </a:lnTo>
                <a:lnTo>
                  <a:pt x="0" y="1321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055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Improve workflow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b="1" kern="1200" dirty="0"/>
              <a:t>How can you change the workflow so that the process is planned and flows smoothly?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e.g., When is best in the patient’s visit to complete the assessment of orthostatic blood pressure? How are results shared with the medical staff? When are results documented into the EMR?</a:t>
            </a:r>
          </a:p>
        </p:txBody>
      </p:sp>
      <p:sp>
        <p:nvSpPr>
          <p:cNvPr id="17" name="Rectangle 16" descr="Hospital with solid fill">
            <a:extLst>
              <a:ext uri="{FF2B5EF4-FFF2-40B4-BE49-F238E27FC236}">
                <a16:creationId xmlns:a16="http://schemas.microsoft.com/office/drawing/2014/main" id="{171EBE12-74FE-747C-C6CB-9D12F3B3F714}"/>
              </a:ext>
            </a:extLst>
          </p:cNvPr>
          <p:cNvSpPr/>
          <p:nvPr/>
        </p:nvSpPr>
        <p:spPr>
          <a:xfrm>
            <a:off x="4699468" y="4502968"/>
            <a:ext cx="925007" cy="1387511"/>
          </a:xfrm>
          <a:prstGeom prst="rect">
            <a:avLst/>
          </a:prstGeom>
          <a:blipFill dpi="0"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 l="-4369" t="13754" r="-4369" b="1375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EC5C677-7982-C094-0A4B-E24097C6E8AF}"/>
              </a:ext>
            </a:extLst>
          </p:cNvPr>
          <p:cNvSpPr/>
          <p:nvPr/>
        </p:nvSpPr>
        <p:spPr>
          <a:xfrm>
            <a:off x="4875660" y="4693843"/>
            <a:ext cx="4228607" cy="1321439"/>
          </a:xfrm>
          <a:custGeom>
            <a:avLst/>
            <a:gdLst>
              <a:gd name="connsiteX0" fmla="*/ 0 w 4228607"/>
              <a:gd name="connsiteY0" fmla="*/ 0 h 1321439"/>
              <a:gd name="connsiteX1" fmla="*/ 4228607 w 4228607"/>
              <a:gd name="connsiteY1" fmla="*/ 0 h 1321439"/>
              <a:gd name="connsiteX2" fmla="*/ 4228607 w 4228607"/>
              <a:gd name="connsiteY2" fmla="*/ 1321439 h 1321439"/>
              <a:gd name="connsiteX3" fmla="*/ 0 w 4228607"/>
              <a:gd name="connsiteY3" fmla="*/ 1321439 h 1321439"/>
              <a:gd name="connsiteX4" fmla="*/ 0 w 4228607"/>
              <a:gd name="connsiteY4" fmla="*/ 0 h 132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607" h="1321439">
                <a:moveTo>
                  <a:pt x="0" y="0"/>
                </a:moveTo>
                <a:lnTo>
                  <a:pt x="4228607" y="0"/>
                </a:lnTo>
                <a:lnTo>
                  <a:pt x="4228607" y="1321439"/>
                </a:lnTo>
                <a:lnTo>
                  <a:pt x="0" y="1321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055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Change the work environment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b="1" kern="1200" dirty="0"/>
              <a:t>What would make the environment better able to support improvement? 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e.g., What information, training, resources are needed to support changes to incorporate assessment of orthostatic </a:t>
            </a:r>
            <a:r>
              <a:rPr lang="en-US" sz="1100" dirty="0"/>
              <a:t>blood pressure</a:t>
            </a:r>
            <a:r>
              <a:rPr lang="en-US" sz="1100" kern="1200" dirty="0"/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70185-2CF8-4CE0-8D5E-CE586A486675}"/>
              </a:ext>
            </a:extLst>
          </p:cNvPr>
          <p:cNvSpPr txBox="1"/>
          <p:nvPr/>
        </p:nvSpPr>
        <p:spPr>
          <a:xfrm>
            <a:off x="0" y="6531850"/>
            <a:ext cx="90663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Institute for Healthcare Improvement. Quality Improvement Project Change Concepts Worksheet. </a:t>
            </a:r>
            <a:r>
              <a:rPr lang="en-US" sz="800" dirty="0">
                <a:solidFill>
                  <a:srgbClr val="000000"/>
                </a:solidFill>
                <a:hlinkClick r:id="rId15"/>
              </a:rPr>
              <a:t>https://www.ihi.org/resources/tools/quality-improvement-project-change-concepts-worksheet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2701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2AE7B-9788-43E8-9429-DFCAB8FC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Review of Objectives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C11AB94-CEC0-6710-E9C1-4094FA0FB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3" y="1447390"/>
            <a:ext cx="8461375" cy="511374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Model for Improvement can guide your efforts to improve assessment of orthostatic blood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clear aim statement guides your work and informs what success looks like for your improvement efforts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Clearly defined measures help to inform if you achieved your aim, made a difference, and the impact of your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Think carefully about the specific changes you want to test to improve efforts to assess orthostatic blood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86041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ac933a-3857-4bd0-ae41-295913171b73" xsi:nil="true"/>
    <lcf76f155ced4ddcb4097134ff3c332f xmlns="35d9cf0d-42a9-497c-a4f0-8517d262d995">
      <Terms xmlns="http://schemas.microsoft.com/office/infopath/2007/PartnerControls"/>
    </lcf76f155ced4ddcb4097134ff3c332f>
    <SharedWithUsers xmlns="a8ac933a-3857-4bd0-ae41-295913171b73">
      <UserInfo>
        <DisplayName>Kennel, Victoria L</DisplayName>
        <AccountId>13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FEB46A38AE344A258EF6D6452E2E5" ma:contentTypeVersion="20" ma:contentTypeDescription="Create a new document." ma:contentTypeScope="" ma:versionID="fe64258c58530276e2c36d077b2d23db">
  <xsd:schema xmlns:xsd="http://www.w3.org/2001/XMLSchema" xmlns:xs="http://www.w3.org/2001/XMLSchema" xmlns:p="http://schemas.microsoft.com/office/2006/metadata/properties" xmlns:ns1="http://schemas.microsoft.com/sharepoint/v3" xmlns:ns2="35d9cf0d-42a9-497c-a4f0-8517d262d995" xmlns:ns3="a8ac933a-3857-4bd0-ae41-295913171b73" targetNamespace="http://schemas.microsoft.com/office/2006/metadata/properties" ma:root="true" ma:fieldsID="5a9d8b15df4c11401734349a72fedd03" ns1:_="" ns2:_="" ns3:_="">
    <xsd:import namespace="http://schemas.microsoft.com/sharepoint/v3"/>
    <xsd:import namespace="35d9cf0d-42a9-497c-a4f0-8517d262d995"/>
    <xsd:import namespace="a8ac933a-3857-4bd0-ae41-295913171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9cf0d-42a9-497c-a4f0-8517d262d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c933a-3857-4bd0-ae41-295913171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84a90e-d0f6-4692-ae17-1aee83986623}" ma:internalName="TaxCatchAll" ma:showField="CatchAllData" ma:web="a8ac933a-3857-4bd0-ae41-295913171b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D76849-22A8-4912-A982-EB2E2E39F7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9192CD-2872-4119-9B78-2FD20819F528}">
  <ds:schemaRefs>
    <ds:schemaRef ds:uri="http://schemas.openxmlformats.org/package/2006/metadata/core-properties"/>
    <ds:schemaRef ds:uri="http://schemas.microsoft.com/office/2006/documentManagement/types"/>
    <ds:schemaRef ds:uri="35d9cf0d-42a9-497c-a4f0-8517d262d995"/>
    <ds:schemaRef ds:uri="http://schemas.microsoft.com/office/infopath/2007/PartnerControls"/>
    <ds:schemaRef ds:uri="http://purl.org/dc/terms/"/>
    <ds:schemaRef ds:uri="http://purl.org/dc/dcmitype/"/>
    <ds:schemaRef ds:uri="a8ac933a-3857-4bd0-ae41-295913171b73"/>
    <ds:schemaRef ds:uri="http://schemas.microsoft.com/sharepoint/v3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9C20026-BC3E-4BD9-B14E-0CB3555154D3}">
  <ds:schemaRefs>
    <ds:schemaRef ds:uri="35d9cf0d-42a9-497c-a4f0-8517d262d995"/>
    <ds:schemaRef ds:uri="a8ac933a-3857-4bd0-ae41-295913171b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1211</Words>
  <Application>Microsoft Office PowerPoint</Application>
  <PresentationFormat>On-screen Show (4:3)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Arial-BoldMT</vt:lpstr>
      <vt:lpstr>Calibri</vt:lpstr>
      <vt:lpstr>Wingdings</vt:lpstr>
      <vt:lpstr>UNMC Theme</vt:lpstr>
      <vt:lpstr>CATCH RURAL Falls  Coordinated Action Toward Community Health: RedUce Risk And Limit Falls</vt:lpstr>
      <vt:lpstr>Acknowledgements: Funding for the CATCH RURAL Falls Program </vt:lpstr>
      <vt:lpstr>Introductions and Contact Information</vt:lpstr>
      <vt:lpstr>Educational Objectives</vt:lpstr>
      <vt:lpstr>The Model for Improvement</vt:lpstr>
      <vt:lpstr>Creating a Project Aim Statement</vt:lpstr>
      <vt:lpstr>Establishing a Family of Measures</vt:lpstr>
      <vt:lpstr>Change Concepts to Inform Improvement Ideas for Assessment of Orthostatic Blood Pressure</vt:lpstr>
      <vt:lpstr>Summary: Review of Objectives</vt:lpstr>
      <vt:lpstr>Model for Improvement Resources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Kennel, Victoria L</cp:lastModifiedBy>
  <cp:revision>1</cp:revision>
  <cp:lastPrinted>2022-11-22T18:10:43Z</cp:lastPrinted>
  <dcterms:created xsi:type="dcterms:W3CDTF">2014-09-17T15:14:42Z</dcterms:created>
  <dcterms:modified xsi:type="dcterms:W3CDTF">2025-08-19T19:14:28Z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0x010100C6EFEB46A38AE344A258EF6D6452E2E5</vt:lpwstr>
  </property>
  <property fmtid="{D5CDD505-2E9C-101B-9397-08002B2CF9AE}" pid="3" name="MediaServiceImageTags">
    <vt:lpwstr/>
  </property>
</Properties>
</file>