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1288" r:id="rId5"/>
    <p:sldId id="1344" r:id="rId6"/>
    <p:sldId id="1399" r:id="rId7"/>
    <p:sldId id="1345" r:id="rId8"/>
    <p:sldId id="1328" r:id="rId9"/>
    <p:sldId id="1346" r:id="rId10"/>
    <p:sldId id="1395" r:id="rId11"/>
    <p:sldId id="1327" r:id="rId12"/>
    <p:sldId id="1393" r:id="rId13"/>
    <p:sldId id="1392" r:id="rId14"/>
    <p:sldId id="1394" r:id="rId15"/>
    <p:sldId id="1398" r:id="rId16"/>
    <p:sldId id="1396" r:id="rId17"/>
    <p:sldId id="1397" r:id="rId18"/>
    <p:sldId id="1390" r:id="rId19"/>
    <p:sldId id="1329" r:id="rId20"/>
    <p:sldId id="1331" r:id="rId21"/>
    <p:sldId id="128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12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FF28B2-2ABF-4D1A-8ACE-83224CC158B1}" v="4" dt="2025-12-08T20:23:17.7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72518" autoAdjust="0"/>
  </p:normalViewPr>
  <p:slideViewPr>
    <p:cSldViewPr snapToGrid="0">
      <p:cViewPr varScale="1">
        <p:scale>
          <a:sx n="76" d="100"/>
          <a:sy n="76" d="100"/>
        </p:scale>
        <p:origin x="96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enema, Dawn M" userId="28b6903d-8dea-4f38-bc97-b2d47c5cf574" providerId="ADAL" clId="{122E43C7-8941-40C3-BDE8-4F269A97C9E7}"/>
    <pc:docChg chg="undo custSel addSld delSld modSld sldOrd">
      <pc:chgData name="Venema, Dawn M" userId="28b6903d-8dea-4f38-bc97-b2d47c5cf574" providerId="ADAL" clId="{122E43C7-8941-40C3-BDE8-4F269A97C9E7}" dt="2025-10-20T21:36:40.404" v="9490" actId="27636"/>
      <pc:docMkLst>
        <pc:docMk/>
      </pc:docMkLst>
      <pc:sldChg chg="del">
        <pc:chgData name="Venema, Dawn M" userId="28b6903d-8dea-4f38-bc97-b2d47c5cf574" providerId="ADAL" clId="{122E43C7-8941-40C3-BDE8-4F269A97C9E7}" dt="2025-10-19T16:26:45.501" v="4" actId="47"/>
        <pc:sldMkLst>
          <pc:docMk/>
          <pc:sldMk cId="3769715496" sldId="256"/>
        </pc:sldMkLst>
      </pc:sldChg>
      <pc:sldChg chg="del">
        <pc:chgData name="Venema, Dawn M" userId="28b6903d-8dea-4f38-bc97-b2d47c5cf574" providerId="ADAL" clId="{122E43C7-8941-40C3-BDE8-4F269A97C9E7}" dt="2025-10-19T16:40:34.307" v="1019" actId="47"/>
        <pc:sldMkLst>
          <pc:docMk/>
          <pc:sldMk cId="989685124" sldId="258"/>
        </pc:sldMkLst>
      </pc:sldChg>
      <pc:sldChg chg="del">
        <pc:chgData name="Venema, Dawn M" userId="28b6903d-8dea-4f38-bc97-b2d47c5cf574" providerId="ADAL" clId="{122E43C7-8941-40C3-BDE8-4F269A97C9E7}" dt="2025-10-19T16:38:31.454" v="986" actId="47"/>
        <pc:sldMkLst>
          <pc:docMk/>
          <pc:sldMk cId="2111625565" sldId="260"/>
        </pc:sldMkLst>
      </pc:sldChg>
      <pc:sldChg chg="del">
        <pc:chgData name="Venema, Dawn M" userId="28b6903d-8dea-4f38-bc97-b2d47c5cf574" providerId="ADAL" clId="{122E43C7-8941-40C3-BDE8-4F269A97C9E7}" dt="2025-10-19T16:39:59.398" v="1007" actId="47"/>
        <pc:sldMkLst>
          <pc:docMk/>
          <pc:sldMk cId="2664465982" sldId="269"/>
        </pc:sldMkLst>
      </pc:sldChg>
      <pc:sldChg chg="del">
        <pc:chgData name="Venema, Dawn M" userId="28b6903d-8dea-4f38-bc97-b2d47c5cf574" providerId="ADAL" clId="{122E43C7-8941-40C3-BDE8-4F269A97C9E7}" dt="2025-10-19T16:27:32.385" v="52" actId="47"/>
        <pc:sldMkLst>
          <pc:docMk/>
          <pc:sldMk cId="45471098" sldId="294"/>
        </pc:sldMkLst>
      </pc:sldChg>
      <pc:sldChg chg="del">
        <pc:chgData name="Venema, Dawn M" userId="28b6903d-8dea-4f38-bc97-b2d47c5cf574" providerId="ADAL" clId="{122E43C7-8941-40C3-BDE8-4F269A97C9E7}" dt="2025-10-19T16:39:53.701" v="1004" actId="47"/>
        <pc:sldMkLst>
          <pc:docMk/>
          <pc:sldMk cId="1689544438" sldId="445"/>
        </pc:sldMkLst>
      </pc:sldChg>
      <pc:sldChg chg="del">
        <pc:chgData name="Venema, Dawn M" userId="28b6903d-8dea-4f38-bc97-b2d47c5cf574" providerId="ADAL" clId="{122E43C7-8941-40C3-BDE8-4F269A97C9E7}" dt="2025-10-19T16:39:39.425" v="992" actId="47"/>
        <pc:sldMkLst>
          <pc:docMk/>
          <pc:sldMk cId="2189255941" sldId="1037"/>
        </pc:sldMkLst>
      </pc:sldChg>
      <pc:sldChg chg="del">
        <pc:chgData name="Venema, Dawn M" userId="28b6903d-8dea-4f38-bc97-b2d47c5cf574" providerId="ADAL" clId="{122E43C7-8941-40C3-BDE8-4F269A97C9E7}" dt="2025-10-19T16:39:40.402" v="993" actId="47"/>
        <pc:sldMkLst>
          <pc:docMk/>
          <pc:sldMk cId="948018752" sldId="1038"/>
        </pc:sldMkLst>
      </pc:sldChg>
      <pc:sldChg chg="del">
        <pc:chgData name="Venema, Dawn M" userId="28b6903d-8dea-4f38-bc97-b2d47c5cf574" providerId="ADAL" clId="{122E43C7-8941-40C3-BDE8-4F269A97C9E7}" dt="2025-10-19T16:39:41.189" v="994" actId="47"/>
        <pc:sldMkLst>
          <pc:docMk/>
          <pc:sldMk cId="1165505357" sldId="1039"/>
        </pc:sldMkLst>
      </pc:sldChg>
      <pc:sldChg chg="del">
        <pc:chgData name="Venema, Dawn M" userId="28b6903d-8dea-4f38-bc97-b2d47c5cf574" providerId="ADAL" clId="{122E43C7-8941-40C3-BDE8-4F269A97C9E7}" dt="2025-10-19T16:40:14.806" v="1009" actId="47"/>
        <pc:sldMkLst>
          <pc:docMk/>
          <pc:sldMk cId="2712966104" sldId="1040"/>
        </pc:sldMkLst>
      </pc:sldChg>
      <pc:sldChg chg="del">
        <pc:chgData name="Venema, Dawn M" userId="28b6903d-8dea-4f38-bc97-b2d47c5cf574" providerId="ADAL" clId="{122E43C7-8941-40C3-BDE8-4F269A97C9E7}" dt="2025-10-19T16:27:35.891" v="55" actId="47"/>
        <pc:sldMkLst>
          <pc:docMk/>
          <pc:sldMk cId="710618563" sldId="1041"/>
        </pc:sldMkLst>
      </pc:sldChg>
      <pc:sldChg chg="del">
        <pc:chgData name="Venema, Dawn M" userId="28b6903d-8dea-4f38-bc97-b2d47c5cf574" providerId="ADAL" clId="{122E43C7-8941-40C3-BDE8-4F269A97C9E7}" dt="2025-10-19T16:39:29.153" v="989" actId="47"/>
        <pc:sldMkLst>
          <pc:docMk/>
          <pc:sldMk cId="2765087443" sldId="1042"/>
        </pc:sldMkLst>
      </pc:sldChg>
      <pc:sldChg chg="del">
        <pc:chgData name="Venema, Dawn M" userId="28b6903d-8dea-4f38-bc97-b2d47c5cf574" providerId="ADAL" clId="{122E43C7-8941-40C3-BDE8-4F269A97C9E7}" dt="2025-10-19T16:39:37.550" v="990" actId="47"/>
        <pc:sldMkLst>
          <pc:docMk/>
          <pc:sldMk cId="1555832827" sldId="1046"/>
        </pc:sldMkLst>
      </pc:sldChg>
      <pc:sldChg chg="del">
        <pc:chgData name="Venema, Dawn M" userId="28b6903d-8dea-4f38-bc97-b2d47c5cf574" providerId="ADAL" clId="{122E43C7-8941-40C3-BDE8-4F269A97C9E7}" dt="2025-10-19T16:27:33.747" v="53" actId="47"/>
        <pc:sldMkLst>
          <pc:docMk/>
          <pc:sldMk cId="338549845" sldId="1050"/>
        </pc:sldMkLst>
      </pc:sldChg>
      <pc:sldChg chg="del">
        <pc:chgData name="Venema, Dawn M" userId="28b6903d-8dea-4f38-bc97-b2d47c5cf574" providerId="ADAL" clId="{122E43C7-8941-40C3-BDE8-4F269A97C9E7}" dt="2025-10-19T16:39:48.942" v="1001" actId="47"/>
        <pc:sldMkLst>
          <pc:docMk/>
          <pc:sldMk cId="2580410021" sldId="1051"/>
        </pc:sldMkLst>
      </pc:sldChg>
      <pc:sldChg chg="del">
        <pc:chgData name="Venema, Dawn M" userId="28b6903d-8dea-4f38-bc97-b2d47c5cf574" providerId="ADAL" clId="{122E43C7-8941-40C3-BDE8-4F269A97C9E7}" dt="2025-10-19T16:39:48.098" v="1000" actId="47"/>
        <pc:sldMkLst>
          <pc:docMk/>
          <pc:sldMk cId="811448264" sldId="1062"/>
        </pc:sldMkLst>
      </pc:sldChg>
      <pc:sldChg chg="del">
        <pc:chgData name="Venema, Dawn M" userId="28b6903d-8dea-4f38-bc97-b2d47c5cf574" providerId="ADAL" clId="{122E43C7-8941-40C3-BDE8-4F269A97C9E7}" dt="2025-10-19T16:27:34.549" v="54" actId="47"/>
        <pc:sldMkLst>
          <pc:docMk/>
          <pc:sldMk cId="3063763503" sldId="1074"/>
        </pc:sldMkLst>
      </pc:sldChg>
      <pc:sldChg chg="del">
        <pc:chgData name="Venema, Dawn M" userId="28b6903d-8dea-4f38-bc97-b2d47c5cf574" providerId="ADAL" clId="{122E43C7-8941-40C3-BDE8-4F269A97C9E7}" dt="2025-10-19T16:39:54.655" v="1005" actId="47"/>
        <pc:sldMkLst>
          <pc:docMk/>
          <pc:sldMk cId="909232345" sldId="1179"/>
        </pc:sldMkLst>
      </pc:sldChg>
      <pc:sldChg chg="del">
        <pc:chgData name="Venema, Dawn M" userId="28b6903d-8dea-4f38-bc97-b2d47c5cf574" providerId="ADAL" clId="{122E43C7-8941-40C3-BDE8-4F269A97C9E7}" dt="2025-10-19T16:39:56.104" v="1006" actId="47"/>
        <pc:sldMkLst>
          <pc:docMk/>
          <pc:sldMk cId="2952907075" sldId="1180"/>
        </pc:sldMkLst>
      </pc:sldChg>
      <pc:sldChg chg="del">
        <pc:chgData name="Venema, Dawn M" userId="28b6903d-8dea-4f38-bc97-b2d47c5cf574" providerId="ADAL" clId="{122E43C7-8941-40C3-BDE8-4F269A97C9E7}" dt="2025-10-19T16:27:30.264" v="51" actId="47"/>
        <pc:sldMkLst>
          <pc:docMk/>
          <pc:sldMk cId="1097994381" sldId="1210"/>
        </pc:sldMkLst>
      </pc:sldChg>
      <pc:sldChg chg="del">
        <pc:chgData name="Venema, Dawn M" userId="28b6903d-8dea-4f38-bc97-b2d47c5cf574" providerId="ADAL" clId="{122E43C7-8941-40C3-BDE8-4F269A97C9E7}" dt="2025-10-19T16:27:37.880" v="57" actId="47"/>
        <pc:sldMkLst>
          <pc:docMk/>
          <pc:sldMk cId="2891034010" sldId="1211"/>
        </pc:sldMkLst>
      </pc:sldChg>
      <pc:sldChg chg="del">
        <pc:chgData name="Venema, Dawn M" userId="28b6903d-8dea-4f38-bc97-b2d47c5cf574" providerId="ADAL" clId="{122E43C7-8941-40C3-BDE8-4F269A97C9E7}" dt="2025-10-19T16:39:38.605" v="991" actId="47"/>
        <pc:sldMkLst>
          <pc:docMk/>
          <pc:sldMk cId="155533968" sldId="1213"/>
        </pc:sldMkLst>
      </pc:sldChg>
      <pc:sldChg chg="del">
        <pc:chgData name="Venema, Dawn M" userId="28b6903d-8dea-4f38-bc97-b2d47c5cf574" providerId="ADAL" clId="{122E43C7-8941-40C3-BDE8-4F269A97C9E7}" dt="2025-10-19T16:40:21.977" v="1015" actId="47"/>
        <pc:sldMkLst>
          <pc:docMk/>
          <pc:sldMk cId="4229293619" sldId="1214"/>
        </pc:sldMkLst>
      </pc:sldChg>
      <pc:sldChg chg="del">
        <pc:chgData name="Venema, Dawn M" userId="28b6903d-8dea-4f38-bc97-b2d47c5cf574" providerId="ADAL" clId="{122E43C7-8941-40C3-BDE8-4F269A97C9E7}" dt="2025-10-19T16:27:36.993" v="56" actId="47"/>
        <pc:sldMkLst>
          <pc:docMk/>
          <pc:sldMk cId="1067990227" sldId="1216"/>
        </pc:sldMkLst>
      </pc:sldChg>
      <pc:sldChg chg="del">
        <pc:chgData name="Venema, Dawn M" userId="28b6903d-8dea-4f38-bc97-b2d47c5cf574" providerId="ADAL" clId="{122E43C7-8941-40C3-BDE8-4F269A97C9E7}" dt="2025-10-19T16:40:17.936" v="1011" actId="47"/>
        <pc:sldMkLst>
          <pc:docMk/>
          <pc:sldMk cId="1159935189" sldId="1223"/>
        </pc:sldMkLst>
      </pc:sldChg>
      <pc:sldChg chg="del">
        <pc:chgData name="Venema, Dawn M" userId="28b6903d-8dea-4f38-bc97-b2d47c5cf574" providerId="ADAL" clId="{122E43C7-8941-40C3-BDE8-4F269A97C9E7}" dt="2025-10-19T16:40:28.106" v="1017" actId="47"/>
        <pc:sldMkLst>
          <pc:docMk/>
          <pc:sldMk cId="28548821" sldId="1231"/>
        </pc:sldMkLst>
      </pc:sldChg>
      <pc:sldChg chg="del">
        <pc:chgData name="Venema, Dawn M" userId="28b6903d-8dea-4f38-bc97-b2d47c5cf574" providerId="ADAL" clId="{122E43C7-8941-40C3-BDE8-4F269A97C9E7}" dt="2025-10-19T16:40:19.346" v="1013" actId="47"/>
        <pc:sldMkLst>
          <pc:docMk/>
          <pc:sldMk cId="4203735996" sldId="1234"/>
        </pc:sldMkLst>
      </pc:sldChg>
      <pc:sldChg chg="del">
        <pc:chgData name="Venema, Dawn M" userId="28b6903d-8dea-4f38-bc97-b2d47c5cf574" providerId="ADAL" clId="{122E43C7-8941-40C3-BDE8-4F269A97C9E7}" dt="2025-10-19T16:40:18.590" v="1012" actId="47"/>
        <pc:sldMkLst>
          <pc:docMk/>
          <pc:sldMk cId="2407600603" sldId="1235"/>
        </pc:sldMkLst>
      </pc:sldChg>
      <pc:sldChg chg="del">
        <pc:chgData name="Venema, Dawn M" userId="28b6903d-8dea-4f38-bc97-b2d47c5cf574" providerId="ADAL" clId="{122E43C7-8941-40C3-BDE8-4F269A97C9E7}" dt="2025-10-19T16:27:20.358" v="50" actId="47"/>
        <pc:sldMkLst>
          <pc:docMk/>
          <pc:sldMk cId="68647966" sldId="1240"/>
        </pc:sldMkLst>
      </pc:sldChg>
      <pc:sldChg chg="del">
        <pc:chgData name="Venema, Dawn M" userId="28b6903d-8dea-4f38-bc97-b2d47c5cf574" providerId="ADAL" clId="{122E43C7-8941-40C3-BDE8-4F269A97C9E7}" dt="2025-10-19T16:40:29.012" v="1018" actId="47"/>
        <pc:sldMkLst>
          <pc:docMk/>
          <pc:sldMk cId="3081690416" sldId="1241"/>
        </pc:sldMkLst>
      </pc:sldChg>
      <pc:sldChg chg="del">
        <pc:chgData name="Venema, Dawn M" userId="28b6903d-8dea-4f38-bc97-b2d47c5cf574" providerId="ADAL" clId="{122E43C7-8941-40C3-BDE8-4F269A97C9E7}" dt="2025-10-19T16:39:44.536" v="996" actId="47"/>
        <pc:sldMkLst>
          <pc:docMk/>
          <pc:sldMk cId="3549462619" sldId="1244"/>
        </pc:sldMkLst>
      </pc:sldChg>
      <pc:sldChg chg="del">
        <pc:chgData name="Venema, Dawn M" userId="28b6903d-8dea-4f38-bc97-b2d47c5cf574" providerId="ADAL" clId="{122E43C7-8941-40C3-BDE8-4F269A97C9E7}" dt="2025-10-19T17:08:10.256" v="1630" actId="47"/>
        <pc:sldMkLst>
          <pc:docMk/>
          <pc:sldMk cId="1783331263" sldId="1267"/>
        </pc:sldMkLst>
      </pc:sldChg>
      <pc:sldChg chg="del">
        <pc:chgData name="Venema, Dawn M" userId="28b6903d-8dea-4f38-bc97-b2d47c5cf574" providerId="ADAL" clId="{122E43C7-8941-40C3-BDE8-4F269A97C9E7}" dt="2025-10-19T23:32:45.461" v="2877" actId="47"/>
        <pc:sldMkLst>
          <pc:docMk/>
          <pc:sldMk cId="2998076240" sldId="1268"/>
        </pc:sldMkLst>
      </pc:sldChg>
      <pc:sldChg chg="modSp add del mod modShow">
        <pc:chgData name="Venema, Dawn M" userId="28b6903d-8dea-4f38-bc97-b2d47c5cf574" providerId="ADAL" clId="{122E43C7-8941-40C3-BDE8-4F269A97C9E7}" dt="2025-10-20T21:30:59.268" v="9284" actId="20577"/>
        <pc:sldMkLst>
          <pc:docMk/>
          <pc:sldMk cId="617719397" sldId="1287"/>
        </pc:sldMkLst>
        <pc:spChg chg="mod">
          <ac:chgData name="Venema, Dawn M" userId="28b6903d-8dea-4f38-bc97-b2d47c5cf574" providerId="ADAL" clId="{122E43C7-8941-40C3-BDE8-4F269A97C9E7}" dt="2025-10-20T21:30:59.268" v="9284" actId="20577"/>
          <ac:spMkLst>
            <pc:docMk/>
            <pc:sldMk cId="617719397" sldId="1287"/>
            <ac:spMk id="2" creationId="{D36E643C-8FCC-25D1-3D47-33B27C50ABC3}"/>
          </ac:spMkLst>
        </pc:spChg>
      </pc:sldChg>
      <pc:sldChg chg="modSp add del mod">
        <pc:chgData name="Venema, Dawn M" userId="28b6903d-8dea-4f38-bc97-b2d47c5cf574" providerId="ADAL" clId="{122E43C7-8941-40C3-BDE8-4F269A97C9E7}" dt="2025-10-20T00:39:50.182" v="5865" actId="2711"/>
        <pc:sldMkLst>
          <pc:docMk/>
          <pc:sldMk cId="3561642616" sldId="1288"/>
        </pc:sldMkLst>
        <pc:spChg chg="mod">
          <ac:chgData name="Venema, Dawn M" userId="28b6903d-8dea-4f38-bc97-b2d47c5cf574" providerId="ADAL" clId="{122E43C7-8941-40C3-BDE8-4F269A97C9E7}" dt="2025-10-20T00:39:44.431" v="5864" actId="27636"/>
          <ac:spMkLst>
            <pc:docMk/>
            <pc:sldMk cId="3561642616" sldId="1288"/>
            <ac:spMk id="2" creationId="{00000000-0000-0000-0000-000000000000}"/>
          </ac:spMkLst>
        </pc:spChg>
        <pc:spChg chg="mod">
          <ac:chgData name="Venema, Dawn M" userId="28b6903d-8dea-4f38-bc97-b2d47c5cf574" providerId="ADAL" clId="{122E43C7-8941-40C3-BDE8-4F269A97C9E7}" dt="2025-10-20T00:39:50.182" v="5865" actId="2711"/>
          <ac:spMkLst>
            <pc:docMk/>
            <pc:sldMk cId="3561642616" sldId="1288"/>
            <ac:spMk id="5" creationId="{DC03A98E-7EBB-1FA9-3E67-C9CECE531C94}"/>
          </ac:spMkLst>
        </pc:spChg>
      </pc:sldChg>
      <pc:sldChg chg="del">
        <pc:chgData name="Venema, Dawn M" userId="28b6903d-8dea-4f38-bc97-b2d47c5cf574" providerId="ADAL" clId="{122E43C7-8941-40C3-BDE8-4F269A97C9E7}" dt="2025-10-19T16:39:45.337" v="997" actId="47"/>
        <pc:sldMkLst>
          <pc:docMk/>
          <pc:sldMk cId="1178455557" sldId="1313"/>
        </pc:sldMkLst>
      </pc:sldChg>
      <pc:sldChg chg="del">
        <pc:chgData name="Venema, Dawn M" userId="28b6903d-8dea-4f38-bc97-b2d47c5cf574" providerId="ADAL" clId="{122E43C7-8941-40C3-BDE8-4F269A97C9E7}" dt="2025-10-19T16:39:42.990" v="995" actId="47"/>
        <pc:sldMkLst>
          <pc:docMk/>
          <pc:sldMk cId="2219369479" sldId="1314"/>
        </pc:sldMkLst>
      </pc:sldChg>
      <pc:sldChg chg="del">
        <pc:chgData name="Venema, Dawn M" userId="28b6903d-8dea-4f38-bc97-b2d47c5cf574" providerId="ADAL" clId="{122E43C7-8941-40C3-BDE8-4F269A97C9E7}" dt="2025-10-19T16:39:47.106" v="999" actId="47"/>
        <pc:sldMkLst>
          <pc:docMk/>
          <pc:sldMk cId="3797302575" sldId="1315"/>
        </pc:sldMkLst>
      </pc:sldChg>
      <pc:sldChg chg="del">
        <pc:chgData name="Venema, Dawn M" userId="28b6903d-8dea-4f38-bc97-b2d47c5cf574" providerId="ADAL" clId="{122E43C7-8941-40C3-BDE8-4F269A97C9E7}" dt="2025-10-19T16:39:46.358" v="998" actId="47"/>
        <pc:sldMkLst>
          <pc:docMk/>
          <pc:sldMk cId="806808730" sldId="1316"/>
        </pc:sldMkLst>
      </pc:sldChg>
      <pc:sldChg chg="del">
        <pc:chgData name="Venema, Dawn M" userId="28b6903d-8dea-4f38-bc97-b2d47c5cf574" providerId="ADAL" clId="{122E43C7-8941-40C3-BDE8-4F269A97C9E7}" dt="2025-10-19T16:40:20.352" v="1014" actId="47"/>
        <pc:sldMkLst>
          <pc:docMk/>
          <pc:sldMk cId="2268945625" sldId="1317"/>
        </pc:sldMkLst>
      </pc:sldChg>
      <pc:sldChg chg="del">
        <pc:chgData name="Venema, Dawn M" userId="28b6903d-8dea-4f38-bc97-b2d47c5cf574" providerId="ADAL" clId="{122E43C7-8941-40C3-BDE8-4F269A97C9E7}" dt="2025-10-19T16:39:51.314" v="1002" actId="47"/>
        <pc:sldMkLst>
          <pc:docMk/>
          <pc:sldMk cId="4224200970" sldId="1318"/>
        </pc:sldMkLst>
      </pc:sldChg>
      <pc:sldChg chg="del">
        <pc:chgData name="Venema, Dawn M" userId="28b6903d-8dea-4f38-bc97-b2d47c5cf574" providerId="ADAL" clId="{122E43C7-8941-40C3-BDE8-4F269A97C9E7}" dt="2025-10-19T16:39:52.281" v="1003" actId="47"/>
        <pc:sldMkLst>
          <pc:docMk/>
          <pc:sldMk cId="2859556831" sldId="1322"/>
        </pc:sldMkLst>
      </pc:sldChg>
      <pc:sldChg chg="del">
        <pc:chgData name="Venema, Dawn M" userId="28b6903d-8dea-4f38-bc97-b2d47c5cf574" providerId="ADAL" clId="{122E43C7-8941-40C3-BDE8-4F269A97C9E7}" dt="2025-10-19T16:40:01.527" v="1008" actId="47"/>
        <pc:sldMkLst>
          <pc:docMk/>
          <pc:sldMk cId="2346882663" sldId="1324"/>
        </pc:sldMkLst>
      </pc:sldChg>
      <pc:sldChg chg="del">
        <pc:chgData name="Venema, Dawn M" userId="28b6903d-8dea-4f38-bc97-b2d47c5cf574" providerId="ADAL" clId="{122E43C7-8941-40C3-BDE8-4F269A97C9E7}" dt="2025-10-19T16:40:16.523" v="1010" actId="47"/>
        <pc:sldMkLst>
          <pc:docMk/>
          <pc:sldMk cId="223945930" sldId="1325"/>
        </pc:sldMkLst>
      </pc:sldChg>
      <pc:sldChg chg="del">
        <pc:chgData name="Venema, Dawn M" userId="28b6903d-8dea-4f38-bc97-b2d47c5cf574" providerId="ADAL" clId="{122E43C7-8941-40C3-BDE8-4F269A97C9E7}" dt="2025-10-19T16:40:23.128" v="1016" actId="47"/>
        <pc:sldMkLst>
          <pc:docMk/>
          <pc:sldMk cId="3405629709" sldId="1326"/>
        </pc:sldMkLst>
      </pc:sldChg>
      <pc:sldChg chg="delSp modSp mod modNotesTx">
        <pc:chgData name="Venema, Dawn M" userId="28b6903d-8dea-4f38-bc97-b2d47c5cf574" providerId="ADAL" clId="{122E43C7-8941-40C3-BDE8-4F269A97C9E7}" dt="2025-10-20T02:07:26.389" v="8691" actId="20577"/>
        <pc:sldMkLst>
          <pc:docMk/>
          <pc:sldMk cId="3218935152" sldId="1327"/>
        </pc:sldMkLst>
        <pc:spChg chg="mod">
          <ac:chgData name="Venema, Dawn M" userId="28b6903d-8dea-4f38-bc97-b2d47c5cf574" providerId="ADAL" clId="{122E43C7-8941-40C3-BDE8-4F269A97C9E7}" dt="2025-10-20T02:07:26.389" v="8691" actId="20577"/>
          <ac:spMkLst>
            <pc:docMk/>
            <pc:sldMk cId="3218935152" sldId="1327"/>
            <ac:spMk id="3" creationId="{8E4F1AEB-9F6D-CF84-04E3-51DC30614E03}"/>
          </ac:spMkLst>
        </pc:spChg>
        <pc:spChg chg="mod">
          <ac:chgData name="Venema, Dawn M" userId="28b6903d-8dea-4f38-bc97-b2d47c5cf574" providerId="ADAL" clId="{122E43C7-8941-40C3-BDE8-4F269A97C9E7}" dt="2025-10-20T00:41:13.874" v="5878" actId="2711"/>
          <ac:spMkLst>
            <pc:docMk/>
            <pc:sldMk cId="3218935152" sldId="1327"/>
            <ac:spMk id="4" creationId="{7905190A-9536-4E46-91D4-BE17B19F76E9}"/>
          </ac:spMkLst>
        </pc:spChg>
        <pc:picChg chg="mod">
          <ac:chgData name="Venema, Dawn M" userId="28b6903d-8dea-4f38-bc97-b2d47c5cf574" providerId="ADAL" clId="{122E43C7-8941-40C3-BDE8-4F269A97C9E7}" dt="2025-10-19T23:48:06.176" v="3867" actId="962"/>
          <ac:picMkLst>
            <pc:docMk/>
            <pc:sldMk cId="3218935152" sldId="1327"/>
            <ac:picMk id="8" creationId="{66120ADD-E2D3-E406-2031-3FBFD8C1EEA0}"/>
          </ac:picMkLst>
        </pc:picChg>
        <pc:picChg chg="mod">
          <ac:chgData name="Venema, Dawn M" userId="28b6903d-8dea-4f38-bc97-b2d47c5cf574" providerId="ADAL" clId="{122E43C7-8941-40C3-BDE8-4F269A97C9E7}" dt="2025-10-19T23:48:19.104" v="3911" actId="962"/>
          <ac:picMkLst>
            <pc:docMk/>
            <pc:sldMk cId="3218935152" sldId="1327"/>
            <ac:picMk id="9" creationId="{F4433649-FE8E-A201-2626-0DC41347AE82}"/>
          </ac:picMkLst>
        </pc:picChg>
      </pc:sldChg>
      <pc:sldChg chg="addSp delSp modSp mod setBg">
        <pc:chgData name="Venema, Dawn M" userId="28b6903d-8dea-4f38-bc97-b2d47c5cf574" providerId="ADAL" clId="{122E43C7-8941-40C3-BDE8-4F269A97C9E7}" dt="2025-10-20T00:40:34.559" v="5872" actId="2711"/>
        <pc:sldMkLst>
          <pc:docMk/>
          <pc:sldMk cId="655239343" sldId="1328"/>
        </pc:sldMkLst>
        <pc:spChg chg="mod ord">
          <ac:chgData name="Venema, Dawn M" userId="28b6903d-8dea-4f38-bc97-b2d47c5cf574" providerId="ADAL" clId="{122E43C7-8941-40C3-BDE8-4F269A97C9E7}" dt="2025-10-20T00:40:34.559" v="5872" actId="2711"/>
          <ac:spMkLst>
            <pc:docMk/>
            <pc:sldMk cId="655239343" sldId="1328"/>
            <ac:spMk id="3" creationId="{8E4F1AEB-9F6D-CF84-04E3-51DC30614E03}"/>
          </ac:spMkLst>
        </pc:spChg>
        <pc:spChg chg="mod ord">
          <ac:chgData name="Venema, Dawn M" userId="28b6903d-8dea-4f38-bc97-b2d47c5cf574" providerId="ADAL" clId="{122E43C7-8941-40C3-BDE8-4F269A97C9E7}" dt="2025-10-20T00:40:29.579" v="5871" actId="27636"/>
          <ac:spMkLst>
            <pc:docMk/>
            <pc:sldMk cId="655239343" sldId="1328"/>
            <ac:spMk id="4" creationId="{7905190A-9536-4E46-91D4-BE17B19F76E9}"/>
          </ac:spMkLst>
        </pc:spChg>
        <pc:spChg chg="add">
          <ac:chgData name="Venema, Dawn M" userId="28b6903d-8dea-4f38-bc97-b2d47c5cf574" providerId="ADAL" clId="{122E43C7-8941-40C3-BDE8-4F269A97C9E7}" dt="2025-10-19T17:12:00.200" v="1952" actId="26606"/>
          <ac:spMkLst>
            <pc:docMk/>
            <pc:sldMk cId="655239343" sldId="1328"/>
            <ac:spMk id="15" creationId="{04812C46-200A-4DEB-A05E-3ED6C68C2387}"/>
          </ac:spMkLst>
        </pc:spChg>
        <pc:spChg chg="add">
          <ac:chgData name="Venema, Dawn M" userId="28b6903d-8dea-4f38-bc97-b2d47c5cf574" providerId="ADAL" clId="{122E43C7-8941-40C3-BDE8-4F269A97C9E7}" dt="2025-10-19T17:12:00.200" v="1952" actId="26606"/>
          <ac:spMkLst>
            <pc:docMk/>
            <pc:sldMk cId="655239343" sldId="1328"/>
            <ac:spMk id="17" creationId="{D1EA859B-E555-4109-94F3-6700E046E008}"/>
          </ac:spMkLst>
        </pc:spChg>
        <pc:picChg chg="add mod">
          <ac:chgData name="Venema, Dawn M" userId="28b6903d-8dea-4f38-bc97-b2d47c5cf574" providerId="ADAL" clId="{122E43C7-8941-40C3-BDE8-4F269A97C9E7}" dt="2025-10-19T17:12:00.200" v="1952" actId="26606"/>
          <ac:picMkLst>
            <pc:docMk/>
            <pc:sldMk cId="655239343" sldId="1328"/>
            <ac:picMk id="10" creationId="{E41B4229-64D9-2396-9588-B47E157AA040}"/>
          </ac:picMkLst>
        </pc:picChg>
      </pc:sldChg>
      <pc:sldChg chg="delSp modSp mod ord modShow modNotesTx">
        <pc:chgData name="Venema, Dawn M" userId="28b6903d-8dea-4f38-bc97-b2d47c5cf574" providerId="ADAL" clId="{122E43C7-8941-40C3-BDE8-4F269A97C9E7}" dt="2025-10-20T21:30:09.122" v="9235"/>
        <pc:sldMkLst>
          <pc:docMk/>
          <pc:sldMk cId="3672513125" sldId="1329"/>
        </pc:sldMkLst>
        <pc:spChg chg="mod">
          <ac:chgData name="Venema, Dawn M" userId="28b6903d-8dea-4f38-bc97-b2d47c5cf574" providerId="ADAL" clId="{122E43C7-8941-40C3-BDE8-4F269A97C9E7}" dt="2025-10-19T23:16:51.963" v="2320" actId="27636"/>
          <ac:spMkLst>
            <pc:docMk/>
            <pc:sldMk cId="3672513125" sldId="1329"/>
            <ac:spMk id="4" creationId="{7905190A-9536-4E46-91D4-BE17B19F76E9}"/>
          </ac:spMkLst>
        </pc:spChg>
        <pc:graphicFrameChg chg="mod modGraphic">
          <ac:chgData name="Venema, Dawn M" userId="28b6903d-8dea-4f38-bc97-b2d47c5cf574" providerId="ADAL" clId="{122E43C7-8941-40C3-BDE8-4F269A97C9E7}" dt="2025-10-19T23:43:06.273" v="3478" actId="1076"/>
          <ac:graphicFrameMkLst>
            <pc:docMk/>
            <pc:sldMk cId="3672513125" sldId="1329"/>
            <ac:graphicFrameMk id="15" creationId="{42F97BA2-FD8E-C20F-52C6-85C0400A13C9}"/>
          </ac:graphicFrameMkLst>
        </pc:graphicFrameChg>
      </pc:sldChg>
      <pc:sldChg chg="del">
        <pc:chgData name="Venema, Dawn M" userId="28b6903d-8dea-4f38-bc97-b2d47c5cf574" providerId="ADAL" clId="{122E43C7-8941-40C3-BDE8-4F269A97C9E7}" dt="2025-10-19T23:32:44.544" v="2876" actId="47"/>
        <pc:sldMkLst>
          <pc:docMk/>
          <pc:sldMk cId="3900193339" sldId="1330"/>
        </pc:sldMkLst>
      </pc:sldChg>
      <pc:sldChg chg="delSp modSp mod ord modShow">
        <pc:chgData name="Venema, Dawn M" userId="28b6903d-8dea-4f38-bc97-b2d47c5cf574" providerId="ADAL" clId="{122E43C7-8941-40C3-BDE8-4F269A97C9E7}" dt="2025-10-20T21:30:07.666" v="9233"/>
        <pc:sldMkLst>
          <pc:docMk/>
          <pc:sldMk cId="1321628149" sldId="1331"/>
        </pc:sldMkLst>
        <pc:spChg chg="mod">
          <ac:chgData name="Venema, Dawn M" userId="28b6903d-8dea-4f38-bc97-b2d47c5cf574" providerId="ADAL" clId="{122E43C7-8941-40C3-BDE8-4F269A97C9E7}" dt="2025-10-19T23:28:11.800" v="2415" actId="27636"/>
          <ac:spMkLst>
            <pc:docMk/>
            <pc:sldMk cId="1321628149" sldId="1331"/>
            <ac:spMk id="4" creationId="{7905190A-9536-4E46-91D4-BE17B19F76E9}"/>
          </ac:spMkLst>
        </pc:spChg>
        <pc:graphicFrameChg chg="mod modGraphic">
          <ac:chgData name="Venema, Dawn M" userId="28b6903d-8dea-4f38-bc97-b2d47c5cf574" providerId="ADAL" clId="{122E43C7-8941-40C3-BDE8-4F269A97C9E7}" dt="2025-10-19T23:43:11.635" v="3479" actId="1076"/>
          <ac:graphicFrameMkLst>
            <pc:docMk/>
            <pc:sldMk cId="1321628149" sldId="1331"/>
            <ac:graphicFrameMk id="5" creationId="{8F6EB647-900D-4B58-E17A-714A94E94FEC}"/>
          </ac:graphicFrameMkLst>
        </pc:graphicFrameChg>
      </pc:sldChg>
      <pc:sldChg chg="modSp del mod">
        <pc:chgData name="Venema, Dawn M" userId="28b6903d-8dea-4f38-bc97-b2d47c5cf574" providerId="ADAL" clId="{122E43C7-8941-40C3-BDE8-4F269A97C9E7}" dt="2025-10-19T23:32:34.406" v="2875" actId="47"/>
        <pc:sldMkLst>
          <pc:docMk/>
          <pc:sldMk cId="3967509319" sldId="1332"/>
        </pc:sldMkLst>
      </pc:sldChg>
      <pc:sldChg chg="modSp add mod">
        <pc:chgData name="Venema, Dawn M" userId="28b6903d-8dea-4f38-bc97-b2d47c5cf574" providerId="ADAL" clId="{122E43C7-8941-40C3-BDE8-4F269A97C9E7}" dt="2025-10-20T21:36:40.404" v="9490" actId="27636"/>
        <pc:sldMkLst>
          <pc:docMk/>
          <pc:sldMk cId="1645681036" sldId="1344"/>
        </pc:sldMkLst>
        <pc:spChg chg="mod">
          <ac:chgData name="Venema, Dawn M" userId="28b6903d-8dea-4f38-bc97-b2d47c5cf574" providerId="ADAL" clId="{122E43C7-8941-40C3-BDE8-4F269A97C9E7}" dt="2025-10-20T21:36:40.404" v="9490" actId="27636"/>
          <ac:spMkLst>
            <pc:docMk/>
            <pc:sldMk cId="1645681036" sldId="1344"/>
            <ac:spMk id="2" creationId="{A5654C4A-AD65-C25A-5791-DD21A75548B6}"/>
          </ac:spMkLst>
        </pc:spChg>
        <pc:spChg chg="mod">
          <ac:chgData name="Venema, Dawn M" userId="28b6903d-8dea-4f38-bc97-b2d47c5cf574" providerId="ADAL" clId="{122E43C7-8941-40C3-BDE8-4F269A97C9E7}" dt="2025-10-20T00:40:06.735" v="5867" actId="2711"/>
          <ac:spMkLst>
            <pc:docMk/>
            <pc:sldMk cId="1645681036" sldId="1344"/>
            <ac:spMk id="3" creationId="{36D666D2-4953-19A6-D0FA-55E5489B2DED}"/>
          </ac:spMkLst>
        </pc:spChg>
      </pc:sldChg>
      <pc:sldChg chg="modSp add mod">
        <pc:chgData name="Venema, Dawn M" userId="28b6903d-8dea-4f38-bc97-b2d47c5cf574" providerId="ADAL" clId="{122E43C7-8941-40C3-BDE8-4F269A97C9E7}" dt="2025-10-20T00:40:16.075" v="5869" actId="2711"/>
        <pc:sldMkLst>
          <pc:docMk/>
          <pc:sldMk cId="739050637" sldId="1345"/>
        </pc:sldMkLst>
        <pc:spChg chg="mod">
          <ac:chgData name="Venema, Dawn M" userId="28b6903d-8dea-4f38-bc97-b2d47c5cf574" providerId="ADAL" clId="{122E43C7-8941-40C3-BDE8-4F269A97C9E7}" dt="2025-10-20T00:40:16.075" v="5869" actId="2711"/>
          <ac:spMkLst>
            <pc:docMk/>
            <pc:sldMk cId="739050637" sldId="1345"/>
            <ac:spMk id="2" creationId="{281DCC9C-8453-DCAE-796C-1EDBABDCA0AD}"/>
          </ac:spMkLst>
        </pc:spChg>
        <pc:spChg chg="mod">
          <ac:chgData name="Venema, Dawn M" userId="28b6903d-8dea-4f38-bc97-b2d47c5cf574" providerId="ADAL" clId="{122E43C7-8941-40C3-BDE8-4F269A97C9E7}" dt="2025-10-20T00:40:11.286" v="5868" actId="2711"/>
          <ac:spMkLst>
            <pc:docMk/>
            <pc:sldMk cId="739050637" sldId="1345"/>
            <ac:spMk id="3" creationId="{54A218C1-3645-0674-EB50-4AF102D369A1}"/>
          </ac:spMkLst>
        </pc:spChg>
      </pc:sldChg>
      <pc:sldChg chg="addSp modSp new mod modNotesTx">
        <pc:chgData name="Venema, Dawn M" userId="28b6903d-8dea-4f38-bc97-b2d47c5cf574" providerId="ADAL" clId="{122E43C7-8941-40C3-BDE8-4F269A97C9E7}" dt="2025-10-20T02:22:58.796" v="8914" actId="113"/>
        <pc:sldMkLst>
          <pc:docMk/>
          <pc:sldMk cId="2780148181" sldId="1346"/>
        </pc:sldMkLst>
        <pc:spChg chg="mod">
          <ac:chgData name="Venema, Dawn M" userId="28b6903d-8dea-4f38-bc97-b2d47c5cf574" providerId="ADAL" clId="{122E43C7-8941-40C3-BDE8-4F269A97C9E7}" dt="2025-10-20T00:40:45.229" v="5874" actId="2711"/>
          <ac:spMkLst>
            <pc:docMk/>
            <pc:sldMk cId="2780148181" sldId="1346"/>
            <ac:spMk id="2" creationId="{B4F26A20-B060-41DF-C396-5FD3A6E89621}"/>
          </ac:spMkLst>
        </pc:spChg>
        <pc:spChg chg="mod">
          <ac:chgData name="Venema, Dawn M" userId="28b6903d-8dea-4f38-bc97-b2d47c5cf574" providerId="ADAL" clId="{122E43C7-8941-40C3-BDE8-4F269A97C9E7}" dt="2025-10-20T00:40:40.094" v="5873" actId="2711"/>
          <ac:spMkLst>
            <pc:docMk/>
            <pc:sldMk cId="2780148181" sldId="1346"/>
            <ac:spMk id="3" creationId="{15FA6077-A5D9-102A-0EB1-C548A5CB7FC3}"/>
          </ac:spMkLst>
        </pc:spChg>
        <pc:graphicFrameChg chg="add mod modGraphic">
          <ac:chgData name="Venema, Dawn M" userId="28b6903d-8dea-4f38-bc97-b2d47c5cf574" providerId="ADAL" clId="{122E43C7-8941-40C3-BDE8-4F269A97C9E7}" dt="2025-10-20T01:58:03.633" v="8330" actId="20577"/>
          <ac:graphicFrameMkLst>
            <pc:docMk/>
            <pc:sldMk cId="2780148181" sldId="1346"/>
            <ac:graphicFrameMk id="4" creationId="{90DC9589-5954-5453-2A90-F28C445BCD2F}"/>
          </ac:graphicFrameMkLst>
        </pc:graphicFrameChg>
      </pc:sldChg>
      <pc:sldChg chg="modSp add del mod">
        <pc:chgData name="Venema, Dawn M" userId="28b6903d-8dea-4f38-bc97-b2d47c5cf574" providerId="ADAL" clId="{122E43C7-8941-40C3-BDE8-4F269A97C9E7}" dt="2025-10-19T16:32:24.553" v="471" actId="47"/>
        <pc:sldMkLst>
          <pc:docMk/>
          <pc:sldMk cId="1546073998" sldId="1387"/>
        </pc:sldMkLst>
      </pc:sldChg>
      <pc:sldChg chg="modSp add modNotesTx">
        <pc:chgData name="Venema, Dawn M" userId="28b6903d-8dea-4f38-bc97-b2d47c5cf574" providerId="ADAL" clId="{122E43C7-8941-40C3-BDE8-4F269A97C9E7}" dt="2025-10-20T01:21:38.214" v="8324" actId="20577"/>
        <pc:sldMkLst>
          <pc:docMk/>
          <pc:sldMk cId="3138546289" sldId="1390"/>
        </pc:sldMkLst>
        <pc:spChg chg="mod">
          <ac:chgData name="Venema, Dawn M" userId="28b6903d-8dea-4f38-bc97-b2d47c5cf574" providerId="ADAL" clId="{122E43C7-8941-40C3-BDE8-4F269A97C9E7}" dt="2025-10-20T01:20:53.527" v="8288"/>
          <ac:spMkLst>
            <pc:docMk/>
            <pc:sldMk cId="3138546289" sldId="1390"/>
            <ac:spMk id="2" creationId="{95EC8B7C-30BC-01DB-5F82-02E025EA8070}"/>
          </ac:spMkLst>
        </pc:spChg>
      </pc:sldChg>
      <pc:sldChg chg="delSp modSp add del mod">
        <pc:chgData name="Venema, Dawn M" userId="28b6903d-8dea-4f38-bc97-b2d47c5cf574" providerId="ADAL" clId="{122E43C7-8941-40C3-BDE8-4F269A97C9E7}" dt="2025-10-19T23:13:46.946" v="2195" actId="47"/>
        <pc:sldMkLst>
          <pc:docMk/>
          <pc:sldMk cId="3264574751" sldId="1391"/>
        </pc:sldMkLst>
      </pc:sldChg>
      <pc:sldChg chg="modSp add del mod">
        <pc:chgData name="Venema, Dawn M" userId="28b6903d-8dea-4f38-bc97-b2d47c5cf574" providerId="ADAL" clId="{122E43C7-8941-40C3-BDE8-4F269A97C9E7}" dt="2025-10-20T01:20:36.504" v="8287" actId="47"/>
        <pc:sldMkLst>
          <pc:docMk/>
          <pc:sldMk cId="3269566699" sldId="1391"/>
        </pc:sldMkLst>
      </pc:sldChg>
      <pc:sldChg chg="modSp add mod modNotesTx">
        <pc:chgData name="Venema, Dawn M" userId="28b6903d-8dea-4f38-bc97-b2d47c5cf574" providerId="ADAL" clId="{122E43C7-8941-40C3-BDE8-4F269A97C9E7}" dt="2025-10-20T00:41:50.412" v="5880" actId="2711"/>
        <pc:sldMkLst>
          <pc:docMk/>
          <pc:sldMk cId="975505526" sldId="1392"/>
        </pc:sldMkLst>
        <pc:spChg chg="mod">
          <ac:chgData name="Venema, Dawn M" userId="28b6903d-8dea-4f38-bc97-b2d47c5cf574" providerId="ADAL" clId="{122E43C7-8941-40C3-BDE8-4F269A97C9E7}" dt="2025-10-20T00:11:41.238" v="5337" actId="403"/>
          <ac:spMkLst>
            <pc:docMk/>
            <pc:sldMk cId="975505526" sldId="1392"/>
            <ac:spMk id="3" creationId="{31AEDCB0-91A7-1E53-336C-1EAEC1A25BF3}"/>
          </ac:spMkLst>
        </pc:spChg>
        <pc:spChg chg="mod">
          <ac:chgData name="Venema, Dawn M" userId="28b6903d-8dea-4f38-bc97-b2d47c5cf574" providerId="ADAL" clId="{122E43C7-8941-40C3-BDE8-4F269A97C9E7}" dt="2025-10-20T00:41:50.412" v="5880" actId="2711"/>
          <ac:spMkLst>
            <pc:docMk/>
            <pc:sldMk cId="975505526" sldId="1392"/>
            <ac:spMk id="4" creationId="{69266E55-5596-B6D7-49E4-5C79E47DB645}"/>
          </ac:spMkLst>
        </pc:spChg>
      </pc:sldChg>
      <pc:sldChg chg="add del">
        <pc:chgData name="Venema, Dawn M" userId="28b6903d-8dea-4f38-bc97-b2d47c5cf574" providerId="ADAL" clId="{122E43C7-8941-40C3-BDE8-4F269A97C9E7}" dt="2025-10-19T16:34:39.106" v="632" actId="47"/>
        <pc:sldMkLst>
          <pc:docMk/>
          <pc:sldMk cId="3737538362" sldId="1392"/>
        </pc:sldMkLst>
      </pc:sldChg>
      <pc:sldChg chg="add del">
        <pc:chgData name="Venema, Dawn M" userId="28b6903d-8dea-4f38-bc97-b2d47c5cf574" providerId="ADAL" clId="{122E43C7-8941-40C3-BDE8-4F269A97C9E7}" dt="2025-10-19T16:29:12.179" v="129" actId="47"/>
        <pc:sldMkLst>
          <pc:docMk/>
          <pc:sldMk cId="1263699379" sldId="1393"/>
        </pc:sldMkLst>
      </pc:sldChg>
      <pc:sldChg chg="modSp add mod">
        <pc:chgData name="Venema, Dawn M" userId="28b6903d-8dea-4f38-bc97-b2d47c5cf574" providerId="ADAL" clId="{122E43C7-8941-40C3-BDE8-4F269A97C9E7}" dt="2025-10-20T00:41:45.559" v="5879" actId="2711"/>
        <pc:sldMkLst>
          <pc:docMk/>
          <pc:sldMk cId="3782022427" sldId="1393"/>
        </pc:sldMkLst>
        <pc:spChg chg="mod">
          <ac:chgData name="Venema, Dawn M" userId="28b6903d-8dea-4f38-bc97-b2d47c5cf574" providerId="ADAL" clId="{122E43C7-8941-40C3-BDE8-4F269A97C9E7}" dt="2025-10-20T00:39:15.271" v="5862" actId="15"/>
          <ac:spMkLst>
            <pc:docMk/>
            <pc:sldMk cId="3782022427" sldId="1393"/>
            <ac:spMk id="3" creationId="{1F7FD616-3644-908C-20AB-21433384D23A}"/>
          </ac:spMkLst>
        </pc:spChg>
        <pc:spChg chg="mod">
          <ac:chgData name="Venema, Dawn M" userId="28b6903d-8dea-4f38-bc97-b2d47c5cf574" providerId="ADAL" clId="{122E43C7-8941-40C3-BDE8-4F269A97C9E7}" dt="2025-10-20T00:41:45.559" v="5879" actId="2711"/>
          <ac:spMkLst>
            <pc:docMk/>
            <pc:sldMk cId="3782022427" sldId="1393"/>
            <ac:spMk id="4" creationId="{303B3AEB-5A59-A206-9923-EE854A8AB735}"/>
          </ac:spMkLst>
        </pc:spChg>
      </pc:sldChg>
      <pc:sldChg chg="modSp add mod">
        <pc:chgData name="Venema, Dawn M" userId="28b6903d-8dea-4f38-bc97-b2d47c5cf574" providerId="ADAL" clId="{122E43C7-8941-40C3-BDE8-4F269A97C9E7}" dt="2025-10-20T01:32:03.291" v="8329" actId="20577"/>
        <pc:sldMkLst>
          <pc:docMk/>
          <pc:sldMk cId="2047229686" sldId="1394"/>
        </pc:sldMkLst>
        <pc:spChg chg="mod">
          <ac:chgData name="Venema, Dawn M" userId="28b6903d-8dea-4f38-bc97-b2d47c5cf574" providerId="ADAL" clId="{122E43C7-8941-40C3-BDE8-4F269A97C9E7}" dt="2025-10-20T01:32:03.291" v="8329" actId="20577"/>
          <ac:spMkLst>
            <pc:docMk/>
            <pc:sldMk cId="2047229686" sldId="1394"/>
            <ac:spMk id="3" creationId="{3F5BBAB6-D1B8-698A-BFDA-E3817A1799DB}"/>
          </ac:spMkLst>
        </pc:spChg>
        <pc:spChg chg="mod">
          <ac:chgData name="Venema, Dawn M" userId="28b6903d-8dea-4f38-bc97-b2d47c5cf574" providerId="ADAL" clId="{122E43C7-8941-40C3-BDE8-4F269A97C9E7}" dt="2025-10-20T00:41:55.470" v="5881" actId="2711"/>
          <ac:spMkLst>
            <pc:docMk/>
            <pc:sldMk cId="2047229686" sldId="1394"/>
            <ac:spMk id="4" creationId="{A9F76723-4FDB-9B64-06C7-98D63630D1BB}"/>
          </ac:spMkLst>
        </pc:spChg>
      </pc:sldChg>
      <pc:sldChg chg="addSp delSp modSp add mod modNotesTx">
        <pc:chgData name="Venema, Dawn M" userId="28b6903d-8dea-4f38-bc97-b2d47c5cf574" providerId="ADAL" clId="{122E43C7-8941-40C3-BDE8-4F269A97C9E7}" dt="2025-10-20T02:23:44.236" v="8968" actId="20577"/>
        <pc:sldMkLst>
          <pc:docMk/>
          <pc:sldMk cId="1170308654" sldId="1395"/>
        </pc:sldMkLst>
        <pc:spChg chg="mod">
          <ac:chgData name="Venema, Dawn M" userId="28b6903d-8dea-4f38-bc97-b2d47c5cf574" providerId="ADAL" clId="{122E43C7-8941-40C3-BDE8-4F269A97C9E7}" dt="2025-10-20T02:23:44.236" v="8968" actId="20577"/>
          <ac:spMkLst>
            <pc:docMk/>
            <pc:sldMk cId="1170308654" sldId="1395"/>
            <ac:spMk id="2" creationId="{0843DF47-A5C9-4BBC-A77A-D65DBE6B9386}"/>
          </ac:spMkLst>
        </pc:spChg>
        <pc:spChg chg="mod">
          <ac:chgData name="Venema, Dawn M" userId="28b6903d-8dea-4f38-bc97-b2d47c5cf574" providerId="ADAL" clId="{122E43C7-8941-40C3-BDE8-4F269A97C9E7}" dt="2025-10-20T00:40:56.372" v="5876" actId="2711"/>
          <ac:spMkLst>
            <pc:docMk/>
            <pc:sldMk cId="1170308654" sldId="1395"/>
            <ac:spMk id="3" creationId="{E194AF83-53CE-F370-17F8-B4785CB18493}"/>
          </ac:spMkLst>
        </pc:spChg>
        <pc:picChg chg="add mod">
          <ac:chgData name="Venema, Dawn M" userId="28b6903d-8dea-4f38-bc97-b2d47c5cf574" providerId="ADAL" clId="{122E43C7-8941-40C3-BDE8-4F269A97C9E7}" dt="2025-10-20T02:03:03.580" v="8484" actId="1076"/>
          <ac:picMkLst>
            <pc:docMk/>
            <pc:sldMk cId="1170308654" sldId="1395"/>
            <ac:picMk id="6" creationId="{922E5CB7-9413-E37C-49E4-AF8CE587DB6A}"/>
          </ac:picMkLst>
        </pc:picChg>
        <pc:picChg chg="add mod">
          <ac:chgData name="Venema, Dawn M" userId="28b6903d-8dea-4f38-bc97-b2d47c5cf574" providerId="ADAL" clId="{122E43C7-8941-40C3-BDE8-4F269A97C9E7}" dt="2025-10-20T02:02:56.696" v="8483" actId="1076"/>
          <ac:picMkLst>
            <pc:docMk/>
            <pc:sldMk cId="1170308654" sldId="1395"/>
            <ac:picMk id="8" creationId="{1F2B6773-6C5F-B069-15FC-268351EACAE8}"/>
          </ac:picMkLst>
        </pc:picChg>
      </pc:sldChg>
      <pc:sldChg chg="addSp modSp add mod">
        <pc:chgData name="Venema, Dawn M" userId="28b6903d-8dea-4f38-bc97-b2d47c5cf574" providerId="ADAL" clId="{122E43C7-8941-40C3-BDE8-4F269A97C9E7}" dt="2025-10-20T02:33:15.306" v="8984" actId="20577"/>
        <pc:sldMkLst>
          <pc:docMk/>
          <pc:sldMk cId="722633887" sldId="1396"/>
        </pc:sldMkLst>
        <pc:spChg chg="add mod">
          <ac:chgData name="Venema, Dawn M" userId="28b6903d-8dea-4f38-bc97-b2d47c5cf574" providerId="ADAL" clId="{122E43C7-8941-40C3-BDE8-4F269A97C9E7}" dt="2025-10-20T02:33:15.306" v="8984" actId="20577"/>
          <ac:spMkLst>
            <pc:docMk/>
            <pc:sldMk cId="722633887" sldId="1396"/>
            <ac:spMk id="2" creationId="{17B70EC9-AB7F-0E16-B52C-267EE976F603}"/>
          </ac:spMkLst>
        </pc:spChg>
        <pc:spChg chg="mod">
          <ac:chgData name="Venema, Dawn M" userId="28b6903d-8dea-4f38-bc97-b2d47c5cf574" providerId="ADAL" clId="{122E43C7-8941-40C3-BDE8-4F269A97C9E7}" dt="2025-10-20T01:19:44.107" v="8272" actId="20577"/>
          <ac:spMkLst>
            <pc:docMk/>
            <pc:sldMk cId="722633887" sldId="1396"/>
            <ac:spMk id="3" creationId="{27610074-97C0-99CF-EB4B-1B3F368F08BE}"/>
          </ac:spMkLst>
        </pc:spChg>
        <pc:spChg chg="add mod">
          <ac:chgData name="Venema, Dawn M" userId="28b6903d-8dea-4f38-bc97-b2d47c5cf574" providerId="ADAL" clId="{122E43C7-8941-40C3-BDE8-4F269A97C9E7}" dt="2025-10-20T01:04:22.461" v="7330" actId="1076"/>
          <ac:spMkLst>
            <pc:docMk/>
            <pc:sldMk cId="722633887" sldId="1396"/>
            <ac:spMk id="5" creationId="{64ED9781-3A76-AF19-BD14-0101DA14C802}"/>
          </ac:spMkLst>
        </pc:spChg>
        <pc:picChg chg="mod">
          <ac:chgData name="Venema, Dawn M" userId="28b6903d-8dea-4f38-bc97-b2d47c5cf574" providerId="ADAL" clId="{122E43C7-8941-40C3-BDE8-4F269A97C9E7}" dt="2025-10-20T01:00:48.938" v="7155" actId="1076"/>
          <ac:picMkLst>
            <pc:docMk/>
            <pc:sldMk cId="722633887" sldId="1396"/>
            <ac:picMk id="8" creationId="{FE728CCF-9110-1781-8533-7197E6DE04BD}"/>
          </ac:picMkLst>
        </pc:picChg>
        <pc:picChg chg="mod">
          <ac:chgData name="Venema, Dawn M" userId="28b6903d-8dea-4f38-bc97-b2d47c5cf574" providerId="ADAL" clId="{122E43C7-8941-40C3-BDE8-4F269A97C9E7}" dt="2025-10-20T01:00:51.615" v="7156" actId="1076"/>
          <ac:picMkLst>
            <pc:docMk/>
            <pc:sldMk cId="722633887" sldId="1396"/>
            <ac:picMk id="9" creationId="{5C381908-7A9B-B970-A7E9-CEE416E353B4}"/>
          </ac:picMkLst>
        </pc:picChg>
      </pc:sldChg>
      <pc:sldChg chg="modSp add mod">
        <pc:chgData name="Venema, Dawn M" userId="28b6903d-8dea-4f38-bc97-b2d47c5cf574" providerId="ADAL" clId="{122E43C7-8941-40C3-BDE8-4F269A97C9E7}" dt="2025-10-20T02:45:01.620" v="9051" actId="27636"/>
        <pc:sldMkLst>
          <pc:docMk/>
          <pc:sldMk cId="2249860024" sldId="1397"/>
        </pc:sldMkLst>
        <pc:spChg chg="mod">
          <ac:chgData name="Venema, Dawn M" userId="28b6903d-8dea-4f38-bc97-b2d47c5cf574" providerId="ADAL" clId="{122E43C7-8941-40C3-BDE8-4F269A97C9E7}" dt="2025-10-20T02:45:01.620" v="9051" actId="27636"/>
          <ac:spMkLst>
            <pc:docMk/>
            <pc:sldMk cId="2249860024" sldId="1397"/>
            <ac:spMk id="3" creationId="{D640262A-F534-355B-F44E-D92C9F0D614E}"/>
          </ac:spMkLst>
        </pc:spChg>
      </pc:sldChg>
      <pc:sldChg chg="add del">
        <pc:chgData name="Venema, Dawn M" userId="28b6903d-8dea-4f38-bc97-b2d47c5cf574" providerId="ADAL" clId="{122E43C7-8941-40C3-BDE8-4F269A97C9E7}" dt="2025-10-20T01:05:00.483" v="7332" actId="2890"/>
        <pc:sldMkLst>
          <pc:docMk/>
          <pc:sldMk cId="2330721463" sldId="1397"/>
        </pc:sldMkLst>
      </pc:sldChg>
      <pc:sldChg chg="modSp add mod">
        <pc:chgData name="Venema, Dawn M" userId="28b6903d-8dea-4f38-bc97-b2d47c5cf574" providerId="ADAL" clId="{122E43C7-8941-40C3-BDE8-4F269A97C9E7}" dt="2025-10-20T01:19:13.437" v="8269" actId="20577"/>
        <pc:sldMkLst>
          <pc:docMk/>
          <pc:sldMk cId="3770775645" sldId="1398"/>
        </pc:sldMkLst>
        <pc:spChg chg="mod">
          <ac:chgData name="Venema, Dawn M" userId="28b6903d-8dea-4f38-bc97-b2d47c5cf574" providerId="ADAL" clId="{122E43C7-8941-40C3-BDE8-4F269A97C9E7}" dt="2025-10-20T01:19:13.437" v="8269" actId="20577"/>
          <ac:spMkLst>
            <pc:docMk/>
            <pc:sldMk cId="3770775645" sldId="1398"/>
            <ac:spMk id="3" creationId="{23EDB7A7-45F8-E027-8110-25E49103CC26}"/>
          </ac:spMkLst>
        </pc:spChg>
      </pc:sldChg>
      <pc:sldChg chg="modSp mod">
        <pc:chgData name="Venema, Dawn M" userId="28b6903d-8dea-4f38-bc97-b2d47c5cf574" providerId="ADAL" clId="{122E43C7-8941-40C3-BDE8-4F269A97C9E7}" dt="2025-10-20T21:29:00.540" v="9088" actId="20577"/>
        <pc:sldMkLst>
          <pc:docMk/>
          <pc:sldMk cId="3743136674" sldId="1399"/>
        </pc:sldMkLst>
        <pc:spChg chg="mod">
          <ac:chgData name="Venema, Dawn M" userId="28b6903d-8dea-4f38-bc97-b2d47c5cf574" providerId="ADAL" clId="{122E43C7-8941-40C3-BDE8-4F269A97C9E7}" dt="2025-10-20T21:29:00.540" v="9088" actId="20577"/>
          <ac:spMkLst>
            <pc:docMk/>
            <pc:sldMk cId="3743136674" sldId="1399"/>
            <ac:spMk id="2" creationId="{F30A982A-85B9-C4CB-F007-757DA2F8A852}"/>
          </ac:spMkLst>
        </pc:spChg>
      </pc:sldChg>
      <pc:sldMasterChg chg="delSldLayout">
        <pc:chgData name="Venema, Dawn M" userId="28b6903d-8dea-4f38-bc97-b2d47c5cf574" providerId="ADAL" clId="{122E43C7-8941-40C3-BDE8-4F269A97C9E7}" dt="2025-10-19T23:32:45.461" v="2877" actId="47"/>
        <pc:sldMasterMkLst>
          <pc:docMk/>
          <pc:sldMasterMk cId="3582920782" sldId="2147483648"/>
        </pc:sldMasterMkLst>
        <pc:sldLayoutChg chg="del">
          <pc:chgData name="Venema, Dawn M" userId="28b6903d-8dea-4f38-bc97-b2d47c5cf574" providerId="ADAL" clId="{122E43C7-8941-40C3-BDE8-4F269A97C9E7}" dt="2025-10-19T23:32:44.544" v="2876" actId="47"/>
          <pc:sldLayoutMkLst>
            <pc:docMk/>
            <pc:sldMasterMk cId="3582920782" sldId="2147483648"/>
            <pc:sldLayoutMk cId="3317591146" sldId="2147483661"/>
          </pc:sldLayoutMkLst>
        </pc:sldLayoutChg>
        <pc:sldLayoutChg chg="del">
          <pc:chgData name="Venema, Dawn M" userId="28b6903d-8dea-4f38-bc97-b2d47c5cf574" providerId="ADAL" clId="{122E43C7-8941-40C3-BDE8-4F269A97C9E7}" dt="2025-10-19T16:39:29.153" v="989" actId="47"/>
          <pc:sldLayoutMkLst>
            <pc:docMk/>
            <pc:sldMasterMk cId="3582920782" sldId="2147483648"/>
            <pc:sldLayoutMk cId="500722149" sldId="2147483662"/>
          </pc:sldLayoutMkLst>
        </pc:sldLayoutChg>
        <pc:sldLayoutChg chg="del">
          <pc:chgData name="Venema, Dawn M" userId="28b6903d-8dea-4f38-bc97-b2d47c5cf574" providerId="ADAL" clId="{122E43C7-8941-40C3-BDE8-4F269A97C9E7}" dt="2025-10-19T23:32:45.461" v="2877" actId="47"/>
          <pc:sldLayoutMkLst>
            <pc:docMk/>
            <pc:sldMasterMk cId="3582920782" sldId="2147483648"/>
            <pc:sldLayoutMk cId="4290883590" sldId="2147483663"/>
          </pc:sldLayoutMkLst>
        </pc:sldLayoutChg>
        <pc:sldLayoutChg chg="del">
          <pc:chgData name="Venema, Dawn M" userId="28b6903d-8dea-4f38-bc97-b2d47c5cf574" providerId="ADAL" clId="{122E43C7-8941-40C3-BDE8-4F269A97C9E7}" dt="2025-10-19T16:39:37.550" v="990" actId="47"/>
          <pc:sldLayoutMkLst>
            <pc:docMk/>
            <pc:sldMasterMk cId="3582920782" sldId="2147483648"/>
            <pc:sldLayoutMk cId="2686819728" sldId="2147483664"/>
          </pc:sldLayoutMkLst>
        </pc:sldLayoutChg>
        <pc:sldLayoutChg chg="del">
          <pc:chgData name="Venema, Dawn M" userId="28b6903d-8dea-4f38-bc97-b2d47c5cf574" providerId="ADAL" clId="{122E43C7-8941-40C3-BDE8-4F269A97C9E7}" dt="2025-10-19T16:39:44.536" v="996" actId="47"/>
          <pc:sldLayoutMkLst>
            <pc:docMk/>
            <pc:sldMasterMk cId="3582920782" sldId="2147483648"/>
            <pc:sldLayoutMk cId="1220050880" sldId="2147483665"/>
          </pc:sldLayoutMkLst>
        </pc:sldLayoutChg>
        <pc:sldLayoutChg chg="del">
          <pc:chgData name="Venema, Dawn M" userId="28b6903d-8dea-4f38-bc97-b2d47c5cf574" providerId="ADAL" clId="{122E43C7-8941-40C3-BDE8-4F269A97C9E7}" dt="2025-10-19T16:39:56.104" v="1006" actId="47"/>
          <pc:sldLayoutMkLst>
            <pc:docMk/>
            <pc:sldMasterMk cId="3582920782" sldId="2147483648"/>
            <pc:sldLayoutMk cId="3192261728" sldId="2147483666"/>
          </pc:sldLayoutMkLst>
        </pc:sldLayoutChg>
        <pc:sldLayoutChg chg="del">
          <pc:chgData name="Venema, Dawn M" userId="28b6903d-8dea-4f38-bc97-b2d47c5cf574" providerId="ADAL" clId="{122E43C7-8941-40C3-BDE8-4F269A97C9E7}" dt="2025-10-19T16:40:16.523" v="1010" actId="47"/>
          <pc:sldLayoutMkLst>
            <pc:docMk/>
            <pc:sldMasterMk cId="3582920782" sldId="2147483648"/>
            <pc:sldLayoutMk cId="2240624137" sldId="2147483667"/>
          </pc:sldLayoutMkLst>
        </pc:sldLayoutChg>
      </pc:sldMasterChg>
    </pc:docChg>
  </pc:docChgLst>
  <pc:docChgLst>
    <pc:chgData name="Venema, Dawn M" userId="28b6903d-8dea-4f38-bc97-b2d47c5cf574" providerId="ADAL" clId="{2AFF28B2-2ABF-4D1A-8ACE-83224CC158B1}"/>
    <pc:docChg chg="custSel modSld">
      <pc:chgData name="Venema, Dawn M" userId="28b6903d-8dea-4f38-bc97-b2d47c5cf574" providerId="ADAL" clId="{2AFF28B2-2ABF-4D1A-8ACE-83224CC158B1}" dt="2025-12-08T20:28:36.828" v="117" actId="13244"/>
      <pc:docMkLst>
        <pc:docMk/>
      </pc:docMkLst>
      <pc:sldChg chg="modSp mod">
        <pc:chgData name="Venema, Dawn M" userId="28b6903d-8dea-4f38-bc97-b2d47c5cf574" providerId="ADAL" clId="{2AFF28B2-2ABF-4D1A-8ACE-83224CC158B1}" dt="2025-12-08T20:28:03.372" v="109" actId="13244"/>
        <pc:sldMkLst>
          <pc:docMk/>
          <pc:sldMk cId="3218935152" sldId="1327"/>
        </pc:sldMkLst>
        <pc:spChg chg="ord">
          <ac:chgData name="Venema, Dawn M" userId="28b6903d-8dea-4f38-bc97-b2d47c5cf574" providerId="ADAL" clId="{2AFF28B2-2ABF-4D1A-8ACE-83224CC158B1}" dt="2025-12-08T20:26:47.997" v="97" actId="13244"/>
          <ac:spMkLst>
            <pc:docMk/>
            <pc:sldMk cId="3218935152" sldId="1327"/>
            <ac:spMk id="3" creationId="{8E4F1AEB-9F6D-CF84-04E3-51DC30614E03}"/>
          </ac:spMkLst>
        </pc:spChg>
        <pc:spChg chg="mod ord">
          <ac:chgData name="Venema, Dawn M" userId="28b6903d-8dea-4f38-bc97-b2d47c5cf574" providerId="ADAL" clId="{2AFF28B2-2ABF-4D1A-8ACE-83224CC158B1}" dt="2025-12-08T20:26:28.429" v="95"/>
          <ac:spMkLst>
            <pc:docMk/>
            <pc:sldMk cId="3218935152" sldId="1327"/>
            <ac:spMk id="4" creationId="{7905190A-9536-4E46-91D4-BE17B19F76E9}"/>
          </ac:spMkLst>
        </pc:spChg>
        <pc:picChg chg="ord">
          <ac:chgData name="Venema, Dawn M" userId="28b6903d-8dea-4f38-bc97-b2d47c5cf574" providerId="ADAL" clId="{2AFF28B2-2ABF-4D1A-8ACE-83224CC158B1}" dt="2025-12-08T20:28:01.767" v="108" actId="13244"/>
          <ac:picMkLst>
            <pc:docMk/>
            <pc:sldMk cId="3218935152" sldId="1327"/>
            <ac:picMk id="8" creationId="{66120ADD-E2D3-E406-2031-3FBFD8C1EEA0}"/>
          </ac:picMkLst>
        </pc:picChg>
        <pc:picChg chg="ord">
          <ac:chgData name="Venema, Dawn M" userId="28b6903d-8dea-4f38-bc97-b2d47c5cf574" providerId="ADAL" clId="{2AFF28B2-2ABF-4D1A-8ACE-83224CC158B1}" dt="2025-12-08T20:28:03.372" v="109" actId="13244"/>
          <ac:picMkLst>
            <pc:docMk/>
            <pc:sldMk cId="3218935152" sldId="1327"/>
            <ac:picMk id="9" creationId="{F4433649-FE8E-A201-2626-0DC41347AE82}"/>
          </ac:picMkLst>
        </pc:picChg>
      </pc:sldChg>
      <pc:sldChg chg="modSp">
        <pc:chgData name="Venema, Dawn M" userId="28b6903d-8dea-4f38-bc97-b2d47c5cf574" providerId="ADAL" clId="{2AFF28B2-2ABF-4D1A-8ACE-83224CC158B1}" dt="2025-12-08T20:23:01.376" v="1" actId="962"/>
        <pc:sldMkLst>
          <pc:docMk/>
          <pc:sldMk cId="3672513125" sldId="1329"/>
        </pc:sldMkLst>
        <pc:graphicFrameChg chg="mod">
          <ac:chgData name="Venema, Dawn M" userId="28b6903d-8dea-4f38-bc97-b2d47c5cf574" providerId="ADAL" clId="{2AFF28B2-2ABF-4D1A-8ACE-83224CC158B1}" dt="2025-12-08T20:23:01.376" v="1" actId="962"/>
          <ac:graphicFrameMkLst>
            <pc:docMk/>
            <pc:sldMk cId="3672513125" sldId="1329"/>
            <ac:graphicFrameMk id="15" creationId="{42F97BA2-FD8E-C20F-52C6-85C0400A13C9}"/>
          </ac:graphicFrameMkLst>
        </pc:graphicFrameChg>
      </pc:sldChg>
      <pc:sldChg chg="modSp mod">
        <pc:chgData name="Venema, Dawn M" userId="28b6903d-8dea-4f38-bc97-b2d47c5cf574" providerId="ADAL" clId="{2AFF28B2-2ABF-4D1A-8ACE-83224CC158B1}" dt="2025-12-08T20:25:22.489" v="83" actId="20577"/>
        <pc:sldMkLst>
          <pc:docMk/>
          <pc:sldMk cId="1321628149" sldId="1331"/>
        </pc:sldMkLst>
        <pc:spChg chg="mod">
          <ac:chgData name="Venema, Dawn M" userId="28b6903d-8dea-4f38-bc97-b2d47c5cf574" providerId="ADAL" clId="{2AFF28B2-2ABF-4D1A-8ACE-83224CC158B1}" dt="2025-12-08T20:25:22.489" v="83" actId="20577"/>
          <ac:spMkLst>
            <pc:docMk/>
            <pc:sldMk cId="1321628149" sldId="1331"/>
            <ac:spMk id="4" creationId="{7905190A-9536-4E46-91D4-BE17B19F76E9}"/>
          </ac:spMkLst>
        </pc:spChg>
        <pc:graphicFrameChg chg="mod">
          <ac:chgData name="Venema, Dawn M" userId="28b6903d-8dea-4f38-bc97-b2d47c5cf574" providerId="ADAL" clId="{2AFF28B2-2ABF-4D1A-8ACE-83224CC158B1}" dt="2025-12-08T20:23:17.758" v="3" actId="962"/>
          <ac:graphicFrameMkLst>
            <pc:docMk/>
            <pc:sldMk cId="1321628149" sldId="1331"/>
            <ac:graphicFrameMk id="5" creationId="{8F6EB647-900D-4B58-E17A-714A94E94FEC}"/>
          </ac:graphicFrameMkLst>
        </pc:graphicFrameChg>
      </pc:sldChg>
      <pc:sldChg chg="modSp mod">
        <pc:chgData name="Venema, Dawn M" userId="28b6903d-8dea-4f38-bc97-b2d47c5cf574" providerId="ADAL" clId="{2AFF28B2-2ABF-4D1A-8ACE-83224CC158B1}" dt="2025-12-08T20:25:42.204" v="84" actId="13244"/>
        <pc:sldMkLst>
          <pc:docMk/>
          <pc:sldMk cId="1645681036" sldId="1344"/>
        </pc:sldMkLst>
        <pc:spChg chg="ord">
          <ac:chgData name="Venema, Dawn M" userId="28b6903d-8dea-4f38-bc97-b2d47c5cf574" providerId="ADAL" clId="{2AFF28B2-2ABF-4D1A-8ACE-83224CC158B1}" dt="2025-12-08T20:25:42.204" v="84" actId="13244"/>
          <ac:spMkLst>
            <pc:docMk/>
            <pc:sldMk cId="1645681036" sldId="1344"/>
            <ac:spMk id="3" creationId="{36D666D2-4953-19A6-D0FA-55E5489B2DED}"/>
          </ac:spMkLst>
        </pc:spChg>
      </pc:sldChg>
      <pc:sldChg chg="modSp mod">
        <pc:chgData name="Venema, Dawn M" userId="28b6903d-8dea-4f38-bc97-b2d47c5cf574" providerId="ADAL" clId="{2AFF28B2-2ABF-4D1A-8ACE-83224CC158B1}" dt="2025-12-08T20:25:59.475" v="90" actId="13244"/>
        <pc:sldMkLst>
          <pc:docMk/>
          <pc:sldMk cId="739050637" sldId="1345"/>
        </pc:sldMkLst>
        <pc:spChg chg="ord">
          <ac:chgData name="Venema, Dawn M" userId="28b6903d-8dea-4f38-bc97-b2d47c5cf574" providerId="ADAL" clId="{2AFF28B2-2ABF-4D1A-8ACE-83224CC158B1}" dt="2025-12-08T20:25:59.475" v="90" actId="13244"/>
          <ac:spMkLst>
            <pc:docMk/>
            <pc:sldMk cId="739050637" sldId="1345"/>
            <ac:spMk id="3" creationId="{54A218C1-3645-0674-EB50-4AF102D369A1}"/>
          </ac:spMkLst>
        </pc:spChg>
      </pc:sldChg>
      <pc:sldChg chg="modSp mod">
        <pc:chgData name="Venema, Dawn M" userId="28b6903d-8dea-4f38-bc97-b2d47c5cf574" providerId="ADAL" clId="{2AFF28B2-2ABF-4D1A-8ACE-83224CC158B1}" dt="2025-12-08T20:26:04.453" v="91" actId="13244"/>
        <pc:sldMkLst>
          <pc:docMk/>
          <pc:sldMk cId="2780148181" sldId="1346"/>
        </pc:sldMkLst>
        <pc:spChg chg="ord">
          <ac:chgData name="Venema, Dawn M" userId="28b6903d-8dea-4f38-bc97-b2d47c5cf574" providerId="ADAL" clId="{2AFF28B2-2ABF-4D1A-8ACE-83224CC158B1}" dt="2025-12-08T20:26:04.453" v="91" actId="13244"/>
          <ac:spMkLst>
            <pc:docMk/>
            <pc:sldMk cId="2780148181" sldId="1346"/>
            <ac:spMk id="3" creationId="{15FA6077-A5D9-102A-0EB1-C548A5CB7FC3}"/>
          </ac:spMkLst>
        </pc:spChg>
      </pc:sldChg>
      <pc:sldChg chg="modSp mod">
        <pc:chgData name="Venema, Dawn M" userId="28b6903d-8dea-4f38-bc97-b2d47c5cf574" providerId="ADAL" clId="{2AFF28B2-2ABF-4D1A-8ACE-83224CC158B1}" dt="2025-12-08T20:27:44.603" v="107" actId="13244"/>
        <pc:sldMkLst>
          <pc:docMk/>
          <pc:sldMk cId="3138546289" sldId="1390"/>
        </pc:sldMkLst>
        <pc:spChg chg="ord">
          <ac:chgData name="Venema, Dawn M" userId="28b6903d-8dea-4f38-bc97-b2d47c5cf574" providerId="ADAL" clId="{2AFF28B2-2ABF-4D1A-8ACE-83224CC158B1}" dt="2025-12-08T20:27:44.603" v="107" actId="13244"/>
          <ac:spMkLst>
            <pc:docMk/>
            <pc:sldMk cId="3138546289" sldId="1390"/>
            <ac:spMk id="3" creationId="{7DD1FB44-09DE-C797-F341-B9C63298AE3E}"/>
          </ac:spMkLst>
        </pc:spChg>
      </pc:sldChg>
      <pc:sldChg chg="modSp mod">
        <pc:chgData name="Venema, Dawn M" userId="28b6903d-8dea-4f38-bc97-b2d47c5cf574" providerId="ADAL" clId="{2AFF28B2-2ABF-4D1A-8ACE-83224CC158B1}" dt="2025-12-08T20:28:17.388" v="112" actId="13244"/>
        <pc:sldMkLst>
          <pc:docMk/>
          <pc:sldMk cId="975505526" sldId="1392"/>
        </pc:sldMkLst>
        <pc:spChg chg="ord">
          <ac:chgData name="Venema, Dawn M" userId="28b6903d-8dea-4f38-bc97-b2d47c5cf574" providerId="ADAL" clId="{2AFF28B2-2ABF-4D1A-8ACE-83224CC158B1}" dt="2025-12-08T20:28:17.388" v="112" actId="13244"/>
          <ac:spMkLst>
            <pc:docMk/>
            <pc:sldMk cId="975505526" sldId="1392"/>
            <ac:spMk id="3" creationId="{31AEDCB0-91A7-1E53-336C-1EAEC1A25BF3}"/>
          </ac:spMkLst>
        </pc:spChg>
        <pc:spChg chg="mod ord">
          <ac:chgData name="Venema, Dawn M" userId="28b6903d-8dea-4f38-bc97-b2d47c5cf574" providerId="ADAL" clId="{2AFF28B2-2ABF-4D1A-8ACE-83224CC158B1}" dt="2025-12-08T20:27:04.603" v="99" actId="13244"/>
          <ac:spMkLst>
            <pc:docMk/>
            <pc:sldMk cId="975505526" sldId="1392"/>
            <ac:spMk id="4" creationId="{69266E55-5596-B6D7-49E4-5C79E47DB645}"/>
          </ac:spMkLst>
        </pc:spChg>
      </pc:sldChg>
      <pc:sldChg chg="modSp mod">
        <pc:chgData name="Venema, Dawn M" userId="28b6903d-8dea-4f38-bc97-b2d47c5cf574" providerId="ADAL" clId="{2AFF28B2-2ABF-4D1A-8ACE-83224CC158B1}" dt="2025-12-08T20:28:10.535" v="111" actId="13244"/>
        <pc:sldMkLst>
          <pc:docMk/>
          <pc:sldMk cId="3782022427" sldId="1393"/>
        </pc:sldMkLst>
        <pc:spChg chg="mod ord">
          <ac:chgData name="Venema, Dawn M" userId="28b6903d-8dea-4f38-bc97-b2d47c5cf574" providerId="ADAL" clId="{2AFF28B2-2ABF-4D1A-8ACE-83224CC158B1}" dt="2025-12-08T20:27:00.110" v="98" actId="13244"/>
          <ac:spMkLst>
            <pc:docMk/>
            <pc:sldMk cId="3782022427" sldId="1393"/>
            <ac:spMk id="4" creationId="{303B3AEB-5A59-A206-9923-EE854A8AB735}"/>
          </ac:spMkLst>
        </pc:spChg>
        <pc:picChg chg="ord">
          <ac:chgData name="Venema, Dawn M" userId="28b6903d-8dea-4f38-bc97-b2d47c5cf574" providerId="ADAL" clId="{2AFF28B2-2ABF-4D1A-8ACE-83224CC158B1}" dt="2025-12-08T20:28:08.924" v="110" actId="13244"/>
          <ac:picMkLst>
            <pc:docMk/>
            <pc:sldMk cId="3782022427" sldId="1393"/>
            <ac:picMk id="8" creationId="{74D11821-3B04-E329-1CC1-9193B858CFD9}"/>
          </ac:picMkLst>
        </pc:picChg>
        <pc:picChg chg="ord">
          <ac:chgData name="Venema, Dawn M" userId="28b6903d-8dea-4f38-bc97-b2d47c5cf574" providerId="ADAL" clId="{2AFF28B2-2ABF-4D1A-8ACE-83224CC158B1}" dt="2025-12-08T20:28:10.535" v="111" actId="13244"/>
          <ac:picMkLst>
            <pc:docMk/>
            <pc:sldMk cId="3782022427" sldId="1393"/>
            <ac:picMk id="9" creationId="{86B45AEF-4BB9-D5BD-FB02-719559D0E50E}"/>
          </ac:picMkLst>
        </pc:picChg>
      </pc:sldChg>
      <pc:sldChg chg="modSp mod">
        <pc:chgData name="Venema, Dawn M" userId="28b6903d-8dea-4f38-bc97-b2d47c5cf574" providerId="ADAL" clId="{2AFF28B2-2ABF-4D1A-8ACE-83224CC158B1}" dt="2025-12-08T20:28:19.804" v="113" actId="13244"/>
        <pc:sldMkLst>
          <pc:docMk/>
          <pc:sldMk cId="2047229686" sldId="1394"/>
        </pc:sldMkLst>
        <pc:spChg chg="ord">
          <ac:chgData name="Venema, Dawn M" userId="28b6903d-8dea-4f38-bc97-b2d47c5cf574" providerId="ADAL" clId="{2AFF28B2-2ABF-4D1A-8ACE-83224CC158B1}" dt="2025-12-08T20:28:19.804" v="113" actId="13244"/>
          <ac:spMkLst>
            <pc:docMk/>
            <pc:sldMk cId="2047229686" sldId="1394"/>
            <ac:spMk id="3" creationId="{3F5BBAB6-D1B8-698A-BFDA-E3817A1799DB}"/>
          </ac:spMkLst>
        </pc:spChg>
        <pc:spChg chg="mod ord">
          <ac:chgData name="Venema, Dawn M" userId="28b6903d-8dea-4f38-bc97-b2d47c5cf574" providerId="ADAL" clId="{2AFF28B2-2ABF-4D1A-8ACE-83224CC158B1}" dt="2025-12-08T20:27:09.175" v="100" actId="13244"/>
          <ac:spMkLst>
            <pc:docMk/>
            <pc:sldMk cId="2047229686" sldId="1394"/>
            <ac:spMk id="4" creationId="{A9F76723-4FDB-9B64-06C7-98D63630D1BB}"/>
          </ac:spMkLst>
        </pc:spChg>
      </pc:sldChg>
      <pc:sldChg chg="modSp mod">
        <pc:chgData name="Venema, Dawn M" userId="28b6903d-8dea-4f38-bc97-b2d47c5cf574" providerId="ADAL" clId="{2AFF28B2-2ABF-4D1A-8ACE-83224CC158B1}" dt="2025-12-08T20:26:16.171" v="92" actId="13244"/>
        <pc:sldMkLst>
          <pc:docMk/>
          <pc:sldMk cId="1170308654" sldId="1395"/>
        </pc:sldMkLst>
        <pc:spChg chg="ord">
          <ac:chgData name="Venema, Dawn M" userId="28b6903d-8dea-4f38-bc97-b2d47c5cf574" providerId="ADAL" clId="{2AFF28B2-2ABF-4D1A-8ACE-83224CC158B1}" dt="2025-12-08T20:26:16.171" v="92" actId="13244"/>
          <ac:spMkLst>
            <pc:docMk/>
            <pc:sldMk cId="1170308654" sldId="1395"/>
            <ac:spMk id="3" creationId="{E194AF83-53CE-F370-17F8-B4785CB18493}"/>
          </ac:spMkLst>
        </pc:spChg>
      </pc:sldChg>
      <pc:sldChg chg="modSp mod">
        <pc:chgData name="Venema, Dawn M" userId="28b6903d-8dea-4f38-bc97-b2d47c5cf574" providerId="ADAL" clId="{2AFF28B2-2ABF-4D1A-8ACE-83224CC158B1}" dt="2025-12-08T20:28:30.998" v="116" actId="13244"/>
        <pc:sldMkLst>
          <pc:docMk/>
          <pc:sldMk cId="722633887" sldId="1396"/>
        </pc:sldMkLst>
        <pc:spChg chg="ord">
          <ac:chgData name="Venema, Dawn M" userId="28b6903d-8dea-4f38-bc97-b2d47c5cf574" providerId="ADAL" clId="{2AFF28B2-2ABF-4D1A-8ACE-83224CC158B1}" dt="2025-12-08T20:27:30.349" v="104" actId="13244"/>
          <ac:spMkLst>
            <pc:docMk/>
            <pc:sldMk cId="722633887" sldId="1396"/>
            <ac:spMk id="2" creationId="{17B70EC9-AB7F-0E16-B52C-267EE976F603}"/>
          </ac:spMkLst>
        </pc:spChg>
        <pc:spChg chg="mod ord">
          <ac:chgData name="Venema, Dawn M" userId="28b6903d-8dea-4f38-bc97-b2d47c5cf574" providerId="ADAL" clId="{2AFF28B2-2ABF-4D1A-8ACE-83224CC158B1}" dt="2025-12-08T20:27:17.340" v="102" actId="13244"/>
          <ac:spMkLst>
            <pc:docMk/>
            <pc:sldMk cId="722633887" sldId="1396"/>
            <ac:spMk id="4" creationId="{72AADFEB-A814-3148-F55A-4119D3703F72}"/>
          </ac:spMkLst>
        </pc:spChg>
        <pc:spChg chg="ord">
          <ac:chgData name="Venema, Dawn M" userId="28b6903d-8dea-4f38-bc97-b2d47c5cf574" providerId="ADAL" clId="{2AFF28B2-2ABF-4D1A-8ACE-83224CC158B1}" dt="2025-12-08T20:27:27.330" v="103" actId="13244"/>
          <ac:spMkLst>
            <pc:docMk/>
            <pc:sldMk cId="722633887" sldId="1396"/>
            <ac:spMk id="5" creationId="{64ED9781-3A76-AF19-BD14-0101DA14C802}"/>
          </ac:spMkLst>
        </pc:spChg>
        <pc:picChg chg="ord">
          <ac:chgData name="Venema, Dawn M" userId="28b6903d-8dea-4f38-bc97-b2d47c5cf574" providerId="ADAL" clId="{2AFF28B2-2ABF-4D1A-8ACE-83224CC158B1}" dt="2025-12-08T20:28:29.306" v="115" actId="13244"/>
          <ac:picMkLst>
            <pc:docMk/>
            <pc:sldMk cId="722633887" sldId="1396"/>
            <ac:picMk id="8" creationId="{FE728CCF-9110-1781-8533-7197E6DE04BD}"/>
          </ac:picMkLst>
        </pc:picChg>
        <pc:picChg chg="ord">
          <ac:chgData name="Venema, Dawn M" userId="28b6903d-8dea-4f38-bc97-b2d47c5cf574" providerId="ADAL" clId="{2AFF28B2-2ABF-4D1A-8ACE-83224CC158B1}" dt="2025-12-08T20:28:30.998" v="116" actId="13244"/>
          <ac:picMkLst>
            <pc:docMk/>
            <pc:sldMk cId="722633887" sldId="1396"/>
            <ac:picMk id="9" creationId="{5C381908-7A9B-B970-A7E9-CEE416E353B4}"/>
          </ac:picMkLst>
        </pc:picChg>
      </pc:sldChg>
      <pc:sldChg chg="modSp mod">
        <pc:chgData name="Venema, Dawn M" userId="28b6903d-8dea-4f38-bc97-b2d47c5cf574" providerId="ADAL" clId="{2AFF28B2-2ABF-4D1A-8ACE-83224CC158B1}" dt="2025-12-08T20:28:36.828" v="117" actId="13244"/>
        <pc:sldMkLst>
          <pc:docMk/>
          <pc:sldMk cId="2249860024" sldId="1397"/>
        </pc:sldMkLst>
        <pc:spChg chg="ord">
          <ac:chgData name="Venema, Dawn M" userId="28b6903d-8dea-4f38-bc97-b2d47c5cf574" providerId="ADAL" clId="{2AFF28B2-2ABF-4D1A-8ACE-83224CC158B1}" dt="2025-12-08T20:28:36.828" v="117" actId="13244"/>
          <ac:spMkLst>
            <pc:docMk/>
            <pc:sldMk cId="2249860024" sldId="1397"/>
            <ac:spMk id="3" creationId="{D640262A-F534-355B-F44E-D92C9F0D614E}"/>
          </ac:spMkLst>
        </pc:spChg>
        <pc:spChg chg="mod ord">
          <ac:chgData name="Venema, Dawn M" userId="28b6903d-8dea-4f38-bc97-b2d47c5cf574" providerId="ADAL" clId="{2AFF28B2-2ABF-4D1A-8ACE-83224CC158B1}" dt="2025-12-08T20:27:41.083" v="106" actId="13244"/>
          <ac:spMkLst>
            <pc:docMk/>
            <pc:sldMk cId="2249860024" sldId="1397"/>
            <ac:spMk id="4" creationId="{601C8E1B-3206-AC0C-12BA-6F691349BF42}"/>
          </ac:spMkLst>
        </pc:spChg>
      </pc:sldChg>
      <pc:sldChg chg="modSp mod">
        <pc:chgData name="Venema, Dawn M" userId="28b6903d-8dea-4f38-bc97-b2d47c5cf574" providerId="ADAL" clId="{2AFF28B2-2ABF-4D1A-8ACE-83224CC158B1}" dt="2025-12-08T20:28:24.262" v="114" actId="13244"/>
        <pc:sldMkLst>
          <pc:docMk/>
          <pc:sldMk cId="3770775645" sldId="1398"/>
        </pc:sldMkLst>
        <pc:spChg chg="ord">
          <ac:chgData name="Venema, Dawn M" userId="28b6903d-8dea-4f38-bc97-b2d47c5cf574" providerId="ADAL" clId="{2AFF28B2-2ABF-4D1A-8ACE-83224CC158B1}" dt="2025-12-08T20:28:24.262" v="114" actId="13244"/>
          <ac:spMkLst>
            <pc:docMk/>
            <pc:sldMk cId="3770775645" sldId="1398"/>
            <ac:spMk id="3" creationId="{23EDB7A7-45F8-E027-8110-25E49103CC26}"/>
          </ac:spMkLst>
        </pc:spChg>
        <pc:spChg chg="mod ord">
          <ac:chgData name="Venema, Dawn M" userId="28b6903d-8dea-4f38-bc97-b2d47c5cf574" providerId="ADAL" clId="{2AFF28B2-2ABF-4D1A-8ACE-83224CC158B1}" dt="2025-12-08T20:27:12.828" v="101" actId="13244"/>
          <ac:spMkLst>
            <pc:docMk/>
            <pc:sldMk cId="3770775645" sldId="1398"/>
            <ac:spMk id="4" creationId="{86A6024C-5B74-EA55-9104-E30F0DC5B34B}"/>
          </ac:spMkLst>
        </pc:spChg>
      </pc:sldChg>
      <pc:sldChg chg="modSp mod">
        <pc:chgData name="Venema, Dawn M" userId="28b6903d-8dea-4f38-bc97-b2d47c5cf574" providerId="ADAL" clId="{2AFF28B2-2ABF-4D1A-8ACE-83224CC158B1}" dt="2025-12-08T20:25:50.660" v="89"/>
        <pc:sldMkLst>
          <pc:docMk/>
          <pc:sldMk cId="3743136674" sldId="1399"/>
        </pc:sldMkLst>
        <pc:spChg chg="mod ord">
          <ac:chgData name="Venema, Dawn M" userId="28b6903d-8dea-4f38-bc97-b2d47c5cf574" providerId="ADAL" clId="{2AFF28B2-2ABF-4D1A-8ACE-83224CC158B1}" dt="2025-12-08T20:25:50.660" v="89"/>
          <ac:spMkLst>
            <pc:docMk/>
            <pc:sldMk cId="3743136674" sldId="1399"/>
            <ac:spMk id="3" creationId="{0603AAF8-55D8-61F9-640E-F5D191C07DFF}"/>
          </ac:spMkLst>
        </pc:spChg>
      </pc:sldChg>
    </pc:docChg>
  </pc:docChgLst>
  <pc:docChgLst>
    <pc:chgData name="Venema, Dawn M" userId="S::dvenema@unmc.edu::28b6903d-8dea-4f38-bc97-b2d47c5cf574" providerId="AD" clId="Web-{1627FE7C-51DD-0421-DAC3-9E83CC651E2F}"/>
    <pc:docChg chg="addSld modSld">
      <pc:chgData name="Venema, Dawn M" userId="S::dvenema@unmc.edu::28b6903d-8dea-4f38-bc97-b2d47c5cf574" providerId="AD" clId="Web-{1627FE7C-51DD-0421-DAC3-9E83CC651E2F}" dt="2025-10-20T21:21:51.913" v="303" actId="20577"/>
      <pc:docMkLst>
        <pc:docMk/>
      </pc:docMkLst>
      <pc:sldChg chg="modSp">
        <pc:chgData name="Venema, Dawn M" userId="S::dvenema@unmc.edu::28b6903d-8dea-4f38-bc97-b2d47c5cf574" providerId="AD" clId="Web-{1627FE7C-51DD-0421-DAC3-9E83CC651E2F}" dt="2025-10-20T21:21:51.913" v="303" actId="20577"/>
        <pc:sldMkLst>
          <pc:docMk/>
          <pc:sldMk cId="1645681036" sldId="1344"/>
        </pc:sldMkLst>
        <pc:spChg chg="mod">
          <ac:chgData name="Venema, Dawn M" userId="S::dvenema@unmc.edu::28b6903d-8dea-4f38-bc97-b2d47c5cf574" providerId="AD" clId="Web-{1627FE7C-51DD-0421-DAC3-9E83CC651E2F}" dt="2025-10-20T21:21:51.913" v="303" actId="20577"/>
          <ac:spMkLst>
            <pc:docMk/>
            <pc:sldMk cId="1645681036" sldId="1344"/>
            <ac:spMk id="2" creationId="{A5654C4A-AD65-C25A-5791-DD21A75548B6}"/>
          </ac:spMkLst>
        </pc:spChg>
      </pc:sldChg>
      <pc:sldChg chg="add replId">
        <pc:chgData name="Venema, Dawn M" userId="S::dvenema@unmc.edu::28b6903d-8dea-4f38-bc97-b2d47c5cf574" providerId="AD" clId="Web-{1627FE7C-51DD-0421-DAC3-9E83CC651E2F}" dt="2025-10-20T20:30:59.397" v="0"/>
        <pc:sldMkLst>
          <pc:docMk/>
          <pc:sldMk cId="3743136674" sldId="1399"/>
        </pc:sldMkLst>
      </pc:sldChg>
    </pc:docChg>
  </pc:docChgLst>
  <pc:docChgLst>
    <pc:chgData name="Venema, Dawn M" userId="S::dvenema@unmc.edu::28b6903d-8dea-4f38-bc97-b2d47c5cf574" providerId="AD" clId="Web-{24B0A62E-AF55-916E-D8D8-0D466702D060}"/>
    <pc:docChg chg="modSld">
      <pc:chgData name="Venema, Dawn M" userId="S::dvenema@unmc.edu::28b6903d-8dea-4f38-bc97-b2d47c5cf574" providerId="AD" clId="Web-{24B0A62E-AF55-916E-D8D8-0D466702D060}" dt="2025-10-20T15:59:16.417" v="139"/>
      <pc:docMkLst>
        <pc:docMk/>
      </pc:docMkLst>
      <pc:sldChg chg="modSp">
        <pc:chgData name="Venema, Dawn M" userId="S::dvenema@unmc.edu::28b6903d-8dea-4f38-bc97-b2d47c5cf574" providerId="AD" clId="Web-{24B0A62E-AF55-916E-D8D8-0D466702D060}" dt="2025-10-20T15:51:50.808" v="2" actId="20577"/>
        <pc:sldMkLst>
          <pc:docMk/>
          <pc:sldMk cId="1645681036" sldId="1344"/>
        </pc:sldMkLst>
        <pc:spChg chg="mod">
          <ac:chgData name="Venema, Dawn M" userId="S::dvenema@unmc.edu::28b6903d-8dea-4f38-bc97-b2d47c5cf574" providerId="AD" clId="Web-{24B0A62E-AF55-916E-D8D8-0D466702D060}" dt="2025-10-20T15:51:50.808" v="2" actId="20577"/>
          <ac:spMkLst>
            <pc:docMk/>
            <pc:sldMk cId="1645681036" sldId="1344"/>
            <ac:spMk id="2" creationId="{A5654C4A-AD65-C25A-5791-DD21A75548B6}"/>
          </ac:spMkLst>
        </pc:spChg>
      </pc:sldChg>
      <pc:sldChg chg="modSp modNotes">
        <pc:chgData name="Venema, Dawn M" userId="S::dvenema@unmc.edu::28b6903d-8dea-4f38-bc97-b2d47c5cf574" providerId="AD" clId="Web-{24B0A62E-AF55-916E-D8D8-0D466702D060}" dt="2025-10-20T15:59:16.417" v="139"/>
        <pc:sldMkLst>
          <pc:docMk/>
          <pc:sldMk cId="739050637" sldId="1345"/>
        </pc:sldMkLst>
        <pc:spChg chg="mod">
          <ac:chgData name="Venema, Dawn M" userId="S::dvenema@unmc.edu::28b6903d-8dea-4f38-bc97-b2d47c5cf574" providerId="AD" clId="Web-{24B0A62E-AF55-916E-D8D8-0D466702D060}" dt="2025-10-20T15:58:50.493" v="91" actId="20577"/>
          <ac:spMkLst>
            <pc:docMk/>
            <pc:sldMk cId="739050637" sldId="1345"/>
            <ac:spMk id="2" creationId="{281DCC9C-8453-DCAE-796C-1EDBABDCA0AD}"/>
          </ac:spMkLst>
        </pc:spChg>
      </pc:sldChg>
      <pc:sldChg chg="modSp">
        <pc:chgData name="Venema, Dawn M" userId="S::dvenema@unmc.edu::28b6903d-8dea-4f38-bc97-b2d47c5cf574" providerId="AD" clId="Web-{24B0A62E-AF55-916E-D8D8-0D466702D060}" dt="2025-10-20T15:52:55.668" v="19" actId="20577"/>
        <pc:sldMkLst>
          <pc:docMk/>
          <pc:sldMk cId="2780148181" sldId="1346"/>
        </pc:sldMkLst>
        <pc:spChg chg="mod">
          <ac:chgData name="Venema, Dawn M" userId="S::dvenema@unmc.edu::28b6903d-8dea-4f38-bc97-b2d47c5cf574" providerId="AD" clId="Web-{24B0A62E-AF55-916E-D8D8-0D466702D060}" dt="2025-10-20T15:52:55.668" v="19" actId="20577"/>
          <ac:spMkLst>
            <pc:docMk/>
            <pc:sldMk cId="2780148181" sldId="1346"/>
            <ac:spMk id="2" creationId="{B4F26A20-B060-41DF-C396-5FD3A6E89621}"/>
          </ac:spMkLst>
        </pc:spChg>
      </pc:sldChg>
      <pc:sldChg chg="modSp">
        <pc:chgData name="Venema, Dawn M" userId="S::dvenema@unmc.edu::28b6903d-8dea-4f38-bc97-b2d47c5cf574" providerId="AD" clId="Web-{24B0A62E-AF55-916E-D8D8-0D466702D060}" dt="2025-10-20T15:58:57.618" v="96" actId="20577"/>
        <pc:sldMkLst>
          <pc:docMk/>
          <pc:sldMk cId="3138546289" sldId="1390"/>
        </pc:sldMkLst>
        <pc:spChg chg="mod">
          <ac:chgData name="Venema, Dawn M" userId="S::dvenema@unmc.edu::28b6903d-8dea-4f38-bc97-b2d47c5cf574" providerId="AD" clId="Web-{24B0A62E-AF55-916E-D8D8-0D466702D060}" dt="2025-10-20T15:58:57.618" v="96" actId="20577"/>
          <ac:spMkLst>
            <pc:docMk/>
            <pc:sldMk cId="3138546289" sldId="1390"/>
            <ac:spMk id="2" creationId="{95EC8B7C-30BC-01DB-5F82-02E025EA8070}"/>
          </ac:spMkLst>
        </pc:spChg>
      </pc:sldChg>
      <pc:sldChg chg="modSp">
        <pc:chgData name="Venema, Dawn M" userId="S::dvenema@unmc.edu::28b6903d-8dea-4f38-bc97-b2d47c5cf574" providerId="AD" clId="Web-{24B0A62E-AF55-916E-D8D8-0D466702D060}" dt="2025-10-20T15:56:02.952" v="68" actId="20577"/>
        <pc:sldMkLst>
          <pc:docMk/>
          <pc:sldMk cId="3782022427" sldId="1393"/>
        </pc:sldMkLst>
        <pc:spChg chg="mod">
          <ac:chgData name="Venema, Dawn M" userId="S::dvenema@unmc.edu::28b6903d-8dea-4f38-bc97-b2d47c5cf574" providerId="AD" clId="Web-{24B0A62E-AF55-916E-D8D8-0D466702D060}" dt="2025-10-20T15:56:02.952" v="68" actId="20577"/>
          <ac:spMkLst>
            <pc:docMk/>
            <pc:sldMk cId="3782022427" sldId="1393"/>
            <ac:spMk id="3" creationId="{1F7FD616-3644-908C-20AB-21433384D23A}"/>
          </ac:spMkLst>
        </pc:spChg>
      </pc:sldChg>
      <pc:sldChg chg="modSp">
        <pc:chgData name="Venema, Dawn M" userId="S::dvenema@unmc.edu::28b6903d-8dea-4f38-bc97-b2d47c5cf574" providerId="AD" clId="Web-{24B0A62E-AF55-916E-D8D8-0D466702D060}" dt="2025-10-20T15:57:41.234" v="80" actId="20577"/>
        <pc:sldMkLst>
          <pc:docMk/>
          <pc:sldMk cId="722633887" sldId="1396"/>
        </pc:sldMkLst>
        <pc:spChg chg="mod">
          <ac:chgData name="Venema, Dawn M" userId="S::dvenema@unmc.edu::28b6903d-8dea-4f38-bc97-b2d47c5cf574" providerId="AD" clId="Web-{24B0A62E-AF55-916E-D8D8-0D466702D060}" dt="2025-10-20T15:57:41.234" v="80" actId="20577"/>
          <ac:spMkLst>
            <pc:docMk/>
            <pc:sldMk cId="722633887" sldId="1396"/>
            <ac:spMk id="2" creationId="{17B70EC9-AB7F-0E16-B52C-267EE976F603}"/>
          </ac:spMkLst>
        </pc:spChg>
      </pc:sldChg>
      <pc:sldChg chg="modSp">
        <pc:chgData name="Venema, Dawn M" userId="S::dvenema@unmc.edu::28b6903d-8dea-4f38-bc97-b2d47c5cf574" providerId="AD" clId="Web-{24B0A62E-AF55-916E-D8D8-0D466702D060}" dt="2025-10-20T15:57:18.984" v="77" actId="20577"/>
        <pc:sldMkLst>
          <pc:docMk/>
          <pc:sldMk cId="3770775645" sldId="1398"/>
        </pc:sldMkLst>
        <pc:spChg chg="mod">
          <ac:chgData name="Venema, Dawn M" userId="S::dvenema@unmc.edu::28b6903d-8dea-4f38-bc97-b2d47c5cf574" providerId="AD" clId="Web-{24B0A62E-AF55-916E-D8D8-0D466702D060}" dt="2025-10-20T15:57:18.984" v="77" actId="20577"/>
          <ac:spMkLst>
            <pc:docMk/>
            <pc:sldMk cId="3770775645" sldId="1398"/>
            <ac:spMk id="3" creationId="{23EDB7A7-45F8-E027-8110-25E49103CC26}"/>
          </ac:spMkLst>
        </pc:sp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hyperlink" Target="https://www.myamericannurse.com/the-vip-treatment-a-comprehensive-post-fall-assessment-guideline/" TargetMode="External"/><Relationship Id="rId2" Type="http://schemas.openxmlformats.org/officeDocument/2006/relationships/hyperlink" Target="https://www.patientsafety.va.gov/docs/fallstoolkit14/05_falls_policy_overview_v5-1.pdf" TargetMode="External"/><Relationship Id="rId1" Type="http://schemas.openxmlformats.org/officeDocument/2006/relationships/hyperlink" Target="https://www.ahrq.gov/patient-safety/settings/hospital/fall-prevention/toolkit/postfall-assessment.html" TargetMode="External"/></Relationships>
</file>

<file path=ppt/diagrams/_rels/data3.xml.rels><?xml version="1.0" encoding="UTF-8" standalone="yes"?>
<Relationships xmlns="http://schemas.openxmlformats.org/package/2006/relationships"><Relationship Id="rId2" Type="http://schemas.openxmlformats.org/officeDocument/2006/relationships/hyperlink" Target="https://www.cec.health.nsw.gov.au/keep-patients-safe/older-persons-patient-safety-program/fall-prevention/hospitals/post-fall" TargetMode="External"/><Relationship Id="rId1" Type="http://schemas.openxmlformats.org/officeDocument/2006/relationships/hyperlink" Target="https://www.health.wa.gov.au/~/media/Corp/Documents/Health-for/Falls/Post-Fall-Multidisciplinary-Management-Guidelines-2023.pdf" TargetMode="External"/></Relationships>
</file>

<file path=ppt/diagrams/_rels/drawing2.xml.rels><?xml version="1.0" encoding="UTF-8" standalone="yes"?>
<Relationships xmlns="http://schemas.openxmlformats.org/package/2006/relationships"><Relationship Id="rId3" Type="http://schemas.openxmlformats.org/officeDocument/2006/relationships/hyperlink" Target="https://www.myamericannurse.com/the-vip-treatment-a-comprehensive-post-fall-assessment-guideline/" TargetMode="External"/><Relationship Id="rId2" Type="http://schemas.openxmlformats.org/officeDocument/2006/relationships/hyperlink" Target="https://www.patientsafety.va.gov/docs/fallstoolkit14/05_falls_policy_overview_v5-1.pdf" TargetMode="External"/><Relationship Id="rId1" Type="http://schemas.openxmlformats.org/officeDocument/2006/relationships/hyperlink" Target="https://www.ahrq.gov/patient-safety/settings/hospital/fall-prevention/toolkit/postfall-assessment.html" TargetMode="External"/></Relationships>
</file>

<file path=ppt/diagrams/_rels/drawing3.xml.rels><?xml version="1.0" encoding="UTF-8" standalone="yes"?>
<Relationships xmlns="http://schemas.openxmlformats.org/package/2006/relationships"><Relationship Id="rId2" Type="http://schemas.openxmlformats.org/officeDocument/2006/relationships/hyperlink" Target="https://www.cec.health.nsw.gov.au/keep-patients-safe/older-persons-patient-safety-program/fall-prevention/hospitals/post-fall" TargetMode="External"/><Relationship Id="rId1" Type="http://schemas.openxmlformats.org/officeDocument/2006/relationships/hyperlink" Target="https://www.health.wa.gov.au/~/media/Corp/Documents/Health-for/Falls/Post-Fall-Multidisciplinary-Management-Guidelines-2023.pdf"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293AAB-7093-477E-9BF0-EC461C31B945}" type="doc">
      <dgm:prSet loTypeId="urn:microsoft.com/office/officeart/2005/8/layout/process1" loCatId="process" qsTypeId="urn:microsoft.com/office/officeart/2005/8/quickstyle/simple1" qsCatId="simple" csTypeId="urn:microsoft.com/office/officeart/2005/8/colors/accent1_2" csCatId="accent1" phldr="1"/>
      <dgm:spPr/>
    </dgm:pt>
    <dgm:pt modelId="{DAF47BFB-8944-42E3-8F3D-63E5D3186BC8}">
      <dgm:prSet phldrT="[Text]" custT="1"/>
      <dgm:spPr/>
      <dgm:t>
        <a:bodyPr/>
        <a:lstStyle/>
        <a:p>
          <a:r>
            <a:rPr lang="en-US" sz="2400" dirty="0">
              <a:latin typeface="Arial" panose="020B0604020202020204" pitchFamily="34" charset="0"/>
              <a:cs typeface="Arial" panose="020B0604020202020204" pitchFamily="34" charset="0"/>
            </a:rPr>
            <a:t>Patient Fall</a:t>
          </a:r>
        </a:p>
      </dgm:t>
    </dgm:pt>
    <dgm:pt modelId="{3F0A4290-DEBC-4837-BB81-3693847FC680}" type="parTrans" cxnId="{F2DA6154-BF8C-48E6-9CAC-29E2588642AD}">
      <dgm:prSet/>
      <dgm:spPr/>
      <dgm:t>
        <a:bodyPr/>
        <a:lstStyle/>
        <a:p>
          <a:endParaRPr lang="en-US" sz="2400">
            <a:latin typeface="Arial" panose="020B0604020202020204" pitchFamily="34" charset="0"/>
            <a:cs typeface="Arial" panose="020B0604020202020204" pitchFamily="34" charset="0"/>
          </a:endParaRPr>
        </a:p>
      </dgm:t>
    </dgm:pt>
    <dgm:pt modelId="{BD9D1097-0C76-42AF-BD60-5E661DCA2845}" type="sibTrans" cxnId="{F2DA6154-BF8C-48E6-9CAC-29E2588642AD}">
      <dgm:prSet custT="1"/>
      <dgm:spPr/>
      <dgm:t>
        <a:bodyPr/>
        <a:lstStyle/>
        <a:p>
          <a:endParaRPr lang="en-US" sz="1800">
            <a:latin typeface="Arial" panose="020B0604020202020204" pitchFamily="34" charset="0"/>
            <a:cs typeface="Arial" panose="020B0604020202020204" pitchFamily="34" charset="0"/>
          </a:endParaRPr>
        </a:p>
      </dgm:t>
    </dgm:pt>
    <dgm:pt modelId="{E4A9856C-3F03-4187-AE5F-C3A2A7A2C96D}">
      <dgm:prSet phldrT="[Text]" custT="1"/>
      <dgm:spPr/>
      <dgm:t>
        <a:bodyPr/>
        <a:lstStyle/>
        <a:p>
          <a:r>
            <a:rPr lang="en-US" sz="2400" dirty="0">
              <a:latin typeface="Arial" panose="020B0604020202020204" pitchFamily="34" charset="0"/>
              <a:cs typeface="Arial" panose="020B0604020202020204" pitchFamily="34" charset="0"/>
            </a:rPr>
            <a:t>Immediate Assessment and Treatment for Injury</a:t>
          </a:r>
        </a:p>
      </dgm:t>
    </dgm:pt>
    <dgm:pt modelId="{176D40A0-018D-46DB-864D-436BECED2621}" type="parTrans" cxnId="{37FB496E-E146-43D3-B12F-470267A75D14}">
      <dgm:prSet/>
      <dgm:spPr/>
      <dgm:t>
        <a:bodyPr/>
        <a:lstStyle/>
        <a:p>
          <a:endParaRPr lang="en-US" sz="2400">
            <a:latin typeface="Arial" panose="020B0604020202020204" pitchFamily="34" charset="0"/>
            <a:cs typeface="Arial" panose="020B0604020202020204" pitchFamily="34" charset="0"/>
          </a:endParaRPr>
        </a:p>
      </dgm:t>
    </dgm:pt>
    <dgm:pt modelId="{676B3836-D061-44A5-93C1-3B809C31C009}" type="sibTrans" cxnId="{37FB496E-E146-43D3-B12F-470267A75D14}">
      <dgm:prSet custT="1"/>
      <dgm:spPr/>
      <dgm:t>
        <a:bodyPr/>
        <a:lstStyle/>
        <a:p>
          <a:endParaRPr lang="en-US" sz="1800">
            <a:latin typeface="Arial" panose="020B0604020202020204" pitchFamily="34" charset="0"/>
            <a:cs typeface="Arial" panose="020B0604020202020204" pitchFamily="34" charset="0"/>
          </a:endParaRPr>
        </a:p>
      </dgm:t>
    </dgm:pt>
    <dgm:pt modelId="{0A845512-58C1-49AF-8455-9A3F62FBEDE1}">
      <dgm:prSet phldrT="[Text]" custT="1"/>
      <dgm:spPr/>
      <dgm:t>
        <a:bodyPr/>
        <a:lstStyle/>
        <a:p>
          <a:r>
            <a:rPr lang="en-US" sz="2400" dirty="0">
              <a:latin typeface="Arial" panose="020B0604020202020204" pitchFamily="34" charset="0"/>
              <a:cs typeface="Arial" panose="020B0604020202020204" pitchFamily="34" charset="0"/>
            </a:rPr>
            <a:t>Post-Fall Huddle</a:t>
          </a:r>
        </a:p>
      </dgm:t>
    </dgm:pt>
    <dgm:pt modelId="{1C292D20-D26D-4042-99AF-C87663269A98}" type="parTrans" cxnId="{D8414DD1-3F24-48F3-8A94-7D231C78BE96}">
      <dgm:prSet/>
      <dgm:spPr/>
      <dgm:t>
        <a:bodyPr/>
        <a:lstStyle/>
        <a:p>
          <a:endParaRPr lang="en-US" sz="2400">
            <a:latin typeface="Arial" panose="020B0604020202020204" pitchFamily="34" charset="0"/>
            <a:cs typeface="Arial" panose="020B0604020202020204" pitchFamily="34" charset="0"/>
          </a:endParaRPr>
        </a:p>
      </dgm:t>
    </dgm:pt>
    <dgm:pt modelId="{97E04255-4461-48BC-BCBB-AB488570AD43}" type="sibTrans" cxnId="{D8414DD1-3F24-48F3-8A94-7D231C78BE96}">
      <dgm:prSet custT="1"/>
      <dgm:spPr/>
      <dgm:t>
        <a:bodyPr/>
        <a:lstStyle/>
        <a:p>
          <a:endParaRPr lang="en-US" sz="1800">
            <a:latin typeface="Arial" panose="020B0604020202020204" pitchFamily="34" charset="0"/>
            <a:cs typeface="Arial" panose="020B0604020202020204" pitchFamily="34" charset="0"/>
          </a:endParaRPr>
        </a:p>
      </dgm:t>
    </dgm:pt>
    <dgm:pt modelId="{71B10A35-BE07-4E9E-9D94-1B7EEA714518}">
      <dgm:prSet custT="1"/>
      <dgm:spPr/>
      <dgm:t>
        <a:bodyPr/>
        <a:lstStyle/>
        <a:p>
          <a:r>
            <a:rPr lang="en-US" sz="2400" dirty="0">
              <a:latin typeface="Arial" panose="020B0604020202020204" pitchFamily="34" charset="0"/>
              <a:cs typeface="Arial" panose="020B0604020202020204" pitchFamily="34" charset="0"/>
            </a:rPr>
            <a:t>Ongoing Assessment and Treatment for Injury (if needed)</a:t>
          </a:r>
        </a:p>
      </dgm:t>
    </dgm:pt>
    <dgm:pt modelId="{D0DD5CC8-ACA2-4A7B-B0FE-33A8B82E0FB9}" type="parTrans" cxnId="{412D5213-1609-44BC-A3B3-31EA1FBC579B}">
      <dgm:prSet/>
      <dgm:spPr/>
      <dgm:t>
        <a:bodyPr/>
        <a:lstStyle/>
        <a:p>
          <a:endParaRPr lang="en-US" sz="2400">
            <a:latin typeface="Arial" panose="020B0604020202020204" pitchFamily="34" charset="0"/>
            <a:cs typeface="Arial" panose="020B0604020202020204" pitchFamily="34" charset="0"/>
          </a:endParaRPr>
        </a:p>
      </dgm:t>
    </dgm:pt>
    <dgm:pt modelId="{DC2C4B23-E568-4E32-A579-89EB474745FD}" type="sibTrans" cxnId="{412D5213-1609-44BC-A3B3-31EA1FBC579B}">
      <dgm:prSet/>
      <dgm:spPr/>
      <dgm:t>
        <a:bodyPr/>
        <a:lstStyle/>
        <a:p>
          <a:endParaRPr lang="en-US" sz="2400">
            <a:latin typeface="Arial" panose="020B0604020202020204" pitchFamily="34" charset="0"/>
            <a:cs typeface="Arial" panose="020B0604020202020204" pitchFamily="34" charset="0"/>
          </a:endParaRPr>
        </a:p>
      </dgm:t>
    </dgm:pt>
    <dgm:pt modelId="{9269E8A3-2A17-4466-93AA-696AF03406A4}" type="pres">
      <dgm:prSet presAssocID="{7A293AAB-7093-477E-9BF0-EC461C31B945}" presName="Name0" presStyleCnt="0">
        <dgm:presLayoutVars>
          <dgm:dir/>
          <dgm:resizeHandles val="exact"/>
        </dgm:presLayoutVars>
      </dgm:prSet>
      <dgm:spPr/>
    </dgm:pt>
    <dgm:pt modelId="{2882F5F0-82EE-4F7F-8955-189CA4D6C44C}" type="pres">
      <dgm:prSet presAssocID="{DAF47BFB-8944-42E3-8F3D-63E5D3186BC8}" presName="node" presStyleLbl="node1" presStyleIdx="0" presStyleCnt="4">
        <dgm:presLayoutVars>
          <dgm:bulletEnabled val="1"/>
        </dgm:presLayoutVars>
      </dgm:prSet>
      <dgm:spPr/>
    </dgm:pt>
    <dgm:pt modelId="{B02D816E-ED1C-488A-89A4-385D6A28D479}" type="pres">
      <dgm:prSet presAssocID="{BD9D1097-0C76-42AF-BD60-5E661DCA2845}" presName="sibTrans" presStyleLbl="sibTrans2D1" presStyleIdx="0" presStyleCnt="3"/>
      <dgm:spPr/>
    </dgm:pt>
    <dgm:pt modelId="{163F13D6-B628-4795-A827-4FCA5D31D0DB}" type="pres">
      <dgm:prSet presAssocID="{BD9D1097-0C76-42AF-BD60-5E661DCA2845}" presName="connectorText" presStyleLbl="sibTrans2D1" presStyleIdx="0" presStyleCnt="3"/>
      <dgm:spPr/>
    </dgm:pt>
    <dgm:pt modelId="{CB4F3A6E-D844-4198-BB8F-32639087E8BE}" type="pres">
      <dgm:prSet presAssocID="{E4A9856C-3F03-4187-AE5F-C3A2A7A2C96D}" presName="node" presStyleLbl="node1" presStyleIdx="1" presStyleCnt="4">
        <dgm:presLayoutVars>
          <dgm:bulletEnabled val="1"/>
        </dgm:presLayoutVars>
      </dgm:prSet>
      <dgm:spPr/>
    </dgm:pt>
    <dgm:pt modelId="{D0BB687C-5F72-466D-966D-9FDB7ECBFD0C}" type="pres">
      <dgm:prSet presAssocID="{676B3836-D061-44A5-93C1-3B809C31C009}" presName="sibTrans" presStyleLbl="sibTrans2D1" presStyleIdx="1" presStyleCnt="3"/>
      <dgm:spPr/>
    </dgm:pt>
    <dgm:pt modelId="{46850D35-845C-40ED-935F-65CAB12DC1DB}" type="pres">
      <dgm:prSet presAssocID="{676B3836-D061-44A5-93C1-3B809C31C009}" presName="connectorText" presStyleLbl="sibTrans2D1" presStyleIdx="1" presStyleCnt="3"/>
      <dgm:spPr/>
    </dgm:pt>
    <dgm:pt modelId="{93FC3A5D-999A-4AEB-A3DE-36BC28E9BF71}" type="pres">
      <dgm:prSet presAssocID="{0A845512-58C1-49AF-8455-9A3F62FBEDE1}" presName="node" presStyleLbl="node1" presStyleIdx="2" presStyleCnt="4">
        <dgm:presLayoutVars>
          <dgm:bulletEnabled val="1"/>
        </dgm:presLayoutVars>
      </dgm:prSet>
      <dgm:spPr/>
    </dgm:pt>
    <dgm:pt modelId="{873F9FDB-21C5-4A33-BAD0-0759BAC266C8}" type="pres">
      <dgm:prSet presAssocID="{97E04255-4461-48BC-BCBB-AB488570AD43}" presName="sibTrans" presStyleLbl="sibTrans2D1" presStyleIdx="2" presStyleCnt="3"/>
      <dgm:spPr/>
    </dgm:pt>
    <dgm:pt modelId="{8B18590B-3C74-446E-9D33-F31A59D58315}" type="pres">
      <dgm:prSet presAssocID="{97E04255-4461-48BC-BCBB-AB488570AD43}" presName="connectorText" presStyleLbl="sibTrans2D1" presStyleIdx="2" presStyleCnt="3"/>
      <dgm:spPr/>
    </dgm:pt>
    <dgm:pt modelId="{EE4C535B-A3D7-4CB9-847C-A9D6367524E8}" type="pres">
      <dgm:prSet presAssocID="{71B10A35-BE07-4E9E-9D94-1B7EEA714518}" presName="node" presStyleLbl="node1" presStyleIdx="3" presStyleCnt="4">
        <dgm:presLayoutVars>
          <dgm:bulletEnabled val="1"/>
        </dgm:presLayoutVars>
      </dgm:prSet>
      <dgm:spPr/>
    </dgm:pt>
  </dgm:ptLst>
  <dgm:cxnLst>
    <dgm:cxn modelId="{3FFF6109-A32C-4724-89F8-34C726D125A7}" type="presOf" srcId="{7A293AAB-7093-477E-9BF0-EC461C31B945}" destId="{9269E8A3-2A17-4466-93AA-696AF03406A4}" srcOrd="0" destOrd="0" presId="urn:microsoft.com/office/officeart/2005/8/layout/process1"/>
    <dgm:cxn modelId="{412D5213-1609-44BC-A3B3-31EA1FBC579B}" srcId="{7A293AAB-7093-477E-9BF0-EC461C31B945}" destId="{71B10A35-BE07-4E9E-9D94-1B7EEA714518}" srcOrd="3" destOrd="0" parTransId="{D0DD5CC8-ACA2-4A7B-B0FE-33A8B82E0FB9}" sibTransId="{DC2C4B23-E568-4E32-A579-89EB474745FD}"/>
    <dgm:cxn modelId="{E9334C24-8BA0-4B95-958F-252B5E45DF4F}" type="presOf" srcId="{BD9D1097-0C76-42AF-BD60-5E661DCA2845}" destId="{B02D816E-ED1C-488A-89A4-385D6A28D479}" srcOrd="0" destOrd="0" presId="urn:microsoft.com/office/officeart/2005/8/layout/process1"/>
    <dgm:cxn modelId="{11DCE828-A62E-452F-A531-AA04B2E6B815}" type="presOf" srcId="{676B3836-D061-44A5-93C1-3B809C31C009}" destId="{46850D35-845C-40ED-935F-65CAB12DC1DB}" srcOrd="1" destOrd="0" presId="urn:microsoft.com/office/officeart/2005/8/layout/process1"/>
    <dgm:cxn modelId="{A7131036-60F2-480D-995F-CAF99AA360AA}" type="presOf" srcId="{71B10A35-BE07-4E9E-9D94-1B7EEA714518}" destId="{EE4C535B-A3D7-4CB9-847C-A9D6367524E8}" srcOrd="0" destOrd="0" presId="urn:microsoft.com/office/officeart/2005/8/layout/process1"/>
    <dgm:cxn modelId="{37FB496E-E146-43D3-B12F-470267A75D14}" srcId="{7A293AAB-7093-477E-9BF0-EC461C31B945}" destId="{E4A9856C-3F03-4187-AE5F-C3A2A7A2C96D}" srcOrd="1" destOrd="0" parTransId="{176D40A0-018D-46DB-864D-436BECED2621}" sibTransId="{676B3836-D061-44A5-93C1-3B809C31C009}"/>
    <dgm:cxn modelId="{F2DA6154-BF8C-48E6-9CAC-29E2588642AD}" srcId="{7A293AAB-7093-477E-9BF0-EC461C31B945}" destId="{DAF47BFB-8944-42E3-8F3D-63E5D3186BC8}" srcOrd="0" destOrd="0" parTransId="{3F0A4290-DEBC-4837-BB81-3693847FC680}" sibTransId="{BD9D1097-0C76-42AF-BD60-5E661DCA2845}"/>
    <dgm:cxn modelId="{B69FF375-201E-4E43-9DC9-0432E7FE0D9A}" type="presOf" srcId="{97E04255-4461-48BC-BCBB-AB488570AD43}" destId="{8B18590B-3C74-446E-9D33-F31A59D58315}" srcOrd="1" destOrd="0" presId="urn:microsoft.com/office/officeart/2005/8/layout/process1"/>
    <dgm:cxn modelId="{1B622C8E-1404-496C-99DC-1F5E4E5186C4}" type="presOf" srcId="{E4A9856C-3F03-4187-AE5F-C3A2A7A2C96D}" destId="{CB4F3A6E-D844-4198-BB8F-32639087E8BE}" srcOrd="0" destOrd="0" presId="urn:microsoft.com/office/officeart/2005/8/layout/process1"/>
    <dgm:cxn modelId="{D8C25D96-3BBD-4D48-A8D2-18E5076C6F3C}" type="presOf" srcId="{BD9D1097-0C76-42AF-BD60-5E661DCA2845}" destId="{163F13D6-B628-4795-A827-4FCA5D31D0DB}" srcOrd="1" destOrd="0" presId="urn:microsoft.com/office/officeart/2005/8/layout/process1"/>
    <dgm:cxn modelId="{B223E496-6FD5-490B-A719-41D7D215E7D8}" type="presOf" srcId="{DAF47BFB-8944-42E3-8F3D-63E5D3186BC8}" destId="{2882F5F0-82EE-4F7F-8955-189CA4D6C44C}" srcOrd="0" destOrd="0" presId="urn:microsoft.com/office/officeart/2005/8/layout/process1"/>
    <dgm:cxn modelId="{2777D0A9-F70D-4635-996C-511FABCE80C5}" type="presOf" srcId="{97E04255-4461-48BC-BCBB-AB488570AD43}" destId="{873F9FDB-21C5-4A33-BAD0-0759BAC266C8}" srcOrd="0" destOrd="0" presId="urn:microsoft.com/office/officeart/2005/8/layout/process1"/>
    <dgm:cxn modelId="{D8414DD1-3F24-48F3-8A94-7D231C78BE96}" srcId="{7A293AAB-7093-477E-9BF0-EC461C31B945}" destId="{0A845512-58C1-49AF-8455-9A3F62FBEDE1}" srcOrd="2" destOrd="0" parTransId="{1C292D20-D26D-4042-99AF-C87663269A98}" sibTransId="{97E04255-4461-48BC-BCBB-AB488570AD43}"/>
    <dgm:cxn modelId="{E739F6D7-B949-4EF8-9E9E-6C427271150F}" type="presOf" srcId="{676B3836-D061-44A5-93C1-3B809C31C009}" destId="{D0BB687C-5F72-466D-966D-9FDB7ECBFD0C}" srcOrd="0" destOrd="0" presId="urn:microsoft.com/office/officeart/2005/8/layout/process1"/>
    <dgm:cxn modelId="{0B77B7E4-89B4-402D-846E-D9F2DECE08ED}" type="presOf" srcId="{0A845512-58C1-49AF-8455-9A3F62FBEDE1}" destId="{93FC3A5D-999A-4AEB-A3DE-36BC28E9BF71}" srcOrd="0" destOrd="0" presId="urn:microsoft.com/office/officeart/2005/8/layout/process1"/>
    <dgm:cxn modelId="{D9F16F75-8FEA-4B82-B90F-B50F399B8D08}" type="presParOf" srcId="{9269E8A3-2A17-4466-93AA-696AF03406A4}" destId="{2882F5F0-82EE-4F7F-8955-189CA4D6C44C}" srcOrd="0" destOrd="0" presId="urn:microsoft.com/office/officeart/2005/8/layout/process1"/>
    <dgm:cxn modelId="{00D85CE4-CC8C-4E21-A5D6-02645F3EE154}" type="presParOf" srcId="{9269E8A3-2A17-4466-93AA-696AF03406A4}" destId="{B02D816E-ED1C-488A-89A4-385D6A28D479}" srcOrd="1" destOrd="0" presId="urn:microsoft.com/office/officeart/2005/8/layout/process1"/>
    <dgm:cxn modelId="{E78DFBA9-CCD6-48DB-892D-3E23940202F5}" type="presParOf" srcId="{B02D816E-ED1C-488A-89A4-385D6A28D479}" destId="{163F13D6-B628-4795-A827-4FCA5D31D0DB}" srcOrd="0" destOrd="0" presId="urn:microsoft.com/office/officeart/2005/8/layout/process1"/>
    <dgm:cxn modelId="{C61B166A-612D-4834-996A-77C2B1ECB17B}" type="presParOf" srcId="{9269E8A3-2A17-4466-93AA-696AF03406A4}" destId="{CB4F3A6E-D844-4198-BB8F-32639087E8BE}" srcOrd="2" destOrd="0" presId="urn:microsoft.com/office/officeart/2005/8/layout/process1"/>
    <dgm:cxn modelId="{4E108659-2847-4553-B871-4CFBA4B08F27}" type="presParOf" srcId="{9269E8A3-2A17-4466-93AA-696AF03406A4}" destId="{D0BB687C-5F72-466D-966D-9FDB7ECBFD0C}" srcOrd="3" destOrd="0" presId="urn:microsoft.com/office/officeart/2005/8/layout/process1"/>
    <dgm:cxn modelId="{D952151E-AE70-49A7-8C6D-C89216D33706}" type="presParOf" srcId="{D0BB687C-5F72-466D-966D-9FDB7ECBFD0C}" destId="{46850D35-845C-40ED-935F-65CAB12DC1DB}" srcOrd="0" destOrd="0" presId="urn:microsoft.com/office/officeart/2005/8/layout/process1"/>
    <dgm:cxn modelId="{7D931A6C-7B77-4B19-AD4D-4A8456494BEA}" type="presParOf" srcId="{9269E8A3-2A17-4466-93AA-696AF03406A4}" destId="{93FC3A5D-999A-4AEB-A3DE-36BC28E9BF71}" srcOrd="4" destOrd="0" presId="urn:microsoft.com/office/officeart/2005/8/layout/process1"/>
    <dgm:cxn modelId="{A5D35C27-8ABD-49E7-BB4B-8B42C038C3CF}" type="presParOf" srcId="{9269E8A3-2A17-4466-93AA-696AF03406A4}" destId="{873F9FDB-21C5-4A33-BAD0-0759BAC266C8}" srcOrd="5" destOrd="0" presId="urn:microsoft.com/office/officeart/2005/8/layout/process1"/>
    <dgm:cxn modelId="{B0AF5A92-AEA3-44C9-B434-5D6FC307277C}" type="presParOf" srcId="{873F9FDB-21C5-4A33-BAD0-0759BAC266C8}" destId="{8B18590B-3C74-446E-9D33-F31A59D58315}" srcOrd="0" destOrd="0" presId="urn:microsoft.com/office/officeart/2005/8/layout/process1"/>
    <dgm:cxn modelId="{D5580D4C-C903-459C-8F5F-BDFA3C60F1ED}" type="presParOf" srcId="{9269E8A3-2A17-4466-93AA-696AF03406A4}" destId="{EE4C535B-A3D7-4CB9-847C-A9D6367524E8}"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4662B6-2523-48E8-9745-8675C141B499}" type="doc">
      <dgm:prSet loTypeId="urn:microsoft.com/office/officeart/2005/8/layout/hList1" loCatId="list" qsTypeId="urn:microsoft.com/office/officeart/2005/8/quickstyle/simple1" qsCatId="simple" csTypeId="urn:microsoft.com/office/officeart/2005/8/colors/accent1_1" csCatId="accent1" phldr="1"/>
      <dgm:spPr/>
      <dgm:t>
        <a:bodyPr/>
        <a:lstStyle/>
        <a:p>
          <a:endParaRPr lang="en-US"/>
        </a:p>
      </dgm:t>
    </dgm:pt>
    <dgm:pt modelId="{3BC2E9CC-254C-49FE-9B1B-15B9D497AC9E}">
      <dgm:prSet phldrT="[Text]"/>
      <dgm:spPr/>
      <dgm:t>
        <a:bodyPr/>
        <a:lstStyle/>
        <a:p>
          <a:r>
            <a:rPr lang="en-US" b="1" dirty="0">
              <a:solidFill>
                <a:schemeClr val="accent1"/>
              </a:solidFill>
              <a:hlinkClick xmlns:r="http://schemas.openxmlformats.org/officeDocument/2006/relationships" r:id="rId1">
                <a:extLst>
                  <a:ext uri="{A12FA001-AC4F-418D-AE19-62706E023703}">
                    <ahyp:hlinkClr xmlns:ahyp="http://schemas.microsoft.com/office/drawing/2018/hyperlinkcolor" val="tx"/>
                  </a:ext>
                </a:extLst>
              </a:hlinkClick>
            </a:rPr>
            <a:t>Agency for Healthcare Research and Quality </a:t>
          </a:r>
          <a:br>
            <a:rPr lang="en-US" b="1" dirty="0">
              <a:solidFill>
                <a:schemeClr val="accent1"/>
              </a:solidFill>
              <a:hlinkClick xmlns:r="http://schemas.openxmlformats.org/officeDocument/2006/relationships" r:id="rId1">
                <a:extLst>
                  <a:ext uri="{A12FA001-AC4F-418D-AE19-62706E023703}">
                    <ahyp:hlinkClr xmlns:ahyp="http://schemas.microsoft.com/office/drawing/2018/hyperlinkcolor" val="tx"/>
                  </a:ext>
                </a:extLst>
              </a:hlinkClick>
            </a:rPr>
          </a:br>
          <a:r>
            <a:rPr lang="en-US" b="1" dirty="0">
              <a:solidFill>
                <a:schemeClr val="accent1"/>
              </a:solidFill>
              <a:hlinkClick xmlns:r="http://schemas.openxmlformats.org/officeDocument/2006/relationships" r:id="rId1">
                <a:extLst>
                  <a:ext uri="{A12FA001-AC4F-418D-AE19-62706E023703}">
                    <ahyp:hlinkClr xmlns:ahyp="http://schemas.microsoft.com/office/drawing/2018/hyperlinkcolor" val="tx"/>
                  </a:ext>
                </a:extLst>
              </a:hlinkClick>
            </a:rPr>
            <a:t>Tool 3N </a:t>
          </a:r>
          <a:r>
            <a:rPr lang="en-US" b="1" dirty="0" err="1">
              <a:solidFill>
                <a:schemeClr val="accent1"/>
              </a:solidFill>
              <a:hlinkClick xmlns:r="http://schemas.openxmlformats.org/officeDocument/2006/relationships" r:id="rId1">
                <a:extLst>
                  <a:ext uri="{A12FA001-AC4F-418D-AE19-62706E023703}">
                    <ahyp:hlinkClr xmlns:ahyp="http://schemas.microsoft.com/office/drawing/2018/hyperlinkcolor" val="tx"/>
                  </a:ext>
                </a:extLst>
              </a:hlinkClick>
            </a:rPr>
            <a:t>Postfall</a:t>
          </a:r>
          <a:r>
            <a:rPr lang="en-US" b="1" dirty="0">
              <a:solidFill>
                <a:schemeClr val="accent1"/>
              </a:solidFill>
              <a:hlinkClick xmlns:r="http://schemas.openxmlformats.org/officeDocument/2006/relationships" r:id="rId1">
                <a:extLst>
                  <a:ext uri="{A12FA001-AC4F-418D-AE19-62706E023703}">
                    <ahyp:hlinkClr xmlns:ahyp="http://schemas.microsoft.com/office/drawing/2018/hyperlinkcolor" val="tx"/>
                  </a:ext>
                </a:extLst>
              </a:hlinkClick>
            </a:rPr>
            <a:t> Assessment Clinical Review</a:t>
          </a:r>
          <a:endParaRPr lang="en-US" dirty="0">
            <a:solidFill>
              <a:schemeClr val="accent1"/>
            </a:solidFill>
          </a:endParaRPr>
        </a:p>
      </dgm:t>
    </dgm:pt>
    <dgm:pt modelId="{C53165EA-3EE5-4320-B9C4-23F64D672554}" type="parTrans" cxnId="{D3FB160F-1423-4CA6-8813-8E4642F4CFB5}">
      <dgm:prSet/>
      <dgm:spPr/>
      <dgm:t>
        <a:bodyPr/>
        <a:lstStyle/>
        <a:p>
          <a:endParaRPr lang="en-US"/>
        </a:p>
      </dgm:t>
    </dgm:pt>
    <dgm:pt modelId="{C4593323-7EE2-4F13-B1EC-6D9EE0EE0F43}" type="sibTrans" cxnId="{D3FB160F-1423-4CA6-8813-8E4642F4CFB5}">
      <dgm:prSet/>
      <dgm:spPr/>
      <dgm:t>
        <a:bodyPr/>
        <a:lstStyle/>
        <a:p>
          <a:endParaRPr lang="en-US"/>
        </a:p>
      </dgm:t>
    </dgm:pt>
    <dgm:pt modelId="{59D3961A-709C-4C61-A5BC-556027260378}">
      <dgm:prSet phldrT="[Text]"/>
      <dgm:spPr/>
      <dgm:t>
        <a:bodyPr/>
        <a:lstStyle/>
        <a:p>
          <a:r>
            <a:rPr lang="en-US"/>
            <a:t>Example protocol to assess injury risk when a patient has fallen</a:t>
          </a:r>
        </a:p>
      </dgm:t>
    </dgm:pt>
    <dgm:pt modelId="{8901095D-11D8-416E-9145-60898C3B7A54}" type="parTrans" cxnId="{48A928C1-F1E9-405E-A349-8A88D62B4CBB}">
      <dgm:prSet/>
      <dgm:spPr/>
      <dgm:t>
        <a:bodyPr/>
        <a:lstStyle/>
        <a:p>
          <a:endParaRPr lang="en-US"/>
        </a:p>
      </dgm:t>
    </dgm:pt>
    <dgm:pt modelId="{AC067E12-8CCD-4078-BAF5-C83685ED18A2}" type="sibTrans" cxnId="{48A928C1-F1E9-405E-A349-8A88D62B4CBB}">
      <dgm:prSet/>
      <dgm:spPr/>
      <dgm:t>
        <a:bodyPr/>
        <a:lstStyle/>
        <a:p>
          <a:endParaRPr lang="en-US"/>
        </a:p>
      </dgm:t>
    </dgm:pt>
    <dgm:pt modelId="{2D81B340-8F5F-485F-BD95-97403EFA8953}">
      <dgm:prSet phldrT="[Text]"/>
      <dgm:spPr/>
      <dgm:t>
        <a:bodyPr/>
        <a:lstStyle/>
        <a:p>
          <a:r>
            <a:rPr lang="en-US" b="1" dirty="0">
              <a:solidFill>
                <a:schemeClr val="accent1"/>
              </a:solidFill>
              <a:hlinkClick xmlns:r="http://schemas.openxmlformats.org/officeDocument/2006/relationships" r:id="rId2">
                <a:extLst>
                  <a:ext uri="{A12FA001-AC4F-418D-AE19-62706E023703}">
                    <ahyp:hlinkClr xmlns:ahyp="http://schemas.microsoft.com/office/drawing/2018/hyperlinkcolor" val="tx"/>
                  </a:ext>
                </a:extLst>
              </a:hlinkClick>
            </a:rPr>
            <a:t>US Department of Veterans Affairs Post Fall Procedures/Management</a:t>
          </a:r>
          <a:endParaRPr lang="en-US" dirty="0">
            <a:solidFill>
              <a:schemeClr val="accent1"/>
            </a:solidFill>
          </a:endParaRPr>
        </a:p>
      </dgm:t>
    </dgm:pt>
    <dgm:pt modelId="{035BAA05-5B2D-4D2D-BA51-43AFFC7A78B8}" type="parTrans" cxnId="{9DADF4C9-F86A-4EA0-B8AE-3893FF38976E}">
      <dgm:prSet/>
      <dgm:spPr/>
      <dgm:t>
        <a:bodyPr/>
        <a:lstStyle/>
        <a:p>
          <a:endParaRPr lang="en-US"/>
        </a:p>
      </dgm:t>
    </dgm:pt>
    <dgm:pt modelId="{A7436635-26E3-4031-8072-83598F763BE0}" type="sibTrans" cxnId="{9DADF4C9-F86A-4EA0-B8AE-3893FF38976E}">
      <dgm:prSet/>
      <dgm:spPr/>
      <dgm:t>
        <a:bodyPr/>
        <a:lstStyle/>
        <a:p>
          <a:endParaRPr lang="en-US"/>
        </a:p>
      </dgm:t>
    </dgm:pt>
    <dgm:pt modelId="{79957A8E-D941-45A2-89C8-4652365C9624}">
      <dgm:prSet phldrT="[Text]"/>
      <dgm:spPr/>
      <dgm:t>
        <a:bodyPr/>
        <a:lstStyle/>
        <a:p>
          <a:r>
            <a:rPr lang="en-US"/>
            <a:t>Example post-fall management protocol (See Section VII and Attachment 3)</a:t>
          </a:r>
        </a:p>
      </dgm:t>
    </dgm:pt>
    <dgm:pt modelId="{E4CC968E-777D-4D3B-9355-B5A9F519B5F2}" type="parTrans" cxnId="{E80E8DC2-169A-44DF-B8EA-114EC9A01190}">
      <dgm:prSet/>
      <dgm:spPr/>
      <dgm:t>
        <a:bodyPr/>
        <a:lstStyle/>
        <a:p>
          <a:endParaRPr lang="en-US"/>
        </a:p>
      </dgm:t>
    </dgm:pt>
    <dgm:pt modelId="{87E9901D-DE06-4B11-B786-F36A10CF473C}" type="sibTrans" cxnId="{E80E8DC2-169A-44DF-B8EA-114EC9A01190}">
      <dgm:prSet/>
      <dgm:spPr/>
      <dgm:t>
        <a:bodyPr/>
        <a:lstStyle/>
        <a:p>
          <a:endParaRPr lang="en-US"/>
        </a:p>
      </dgm:t>
    </dgm:pt>
    <dgm:pt modelId="{29E99EAB-6253-4BE4-8C80-4F810769AFD9}">
      <dgm:prSet phldrT="[Text]"/>
      <dgm:spPr/>
      <dgm:t>
        <a:bodyPr/>
        <a:lstStyle/>
        <a:p>
          <a:r>
            <a:rPr lang="en-US" b="1" dirty="0">
              <a:solidFill>
                <a:schemeClr val="accent1"/>
              </a:solidFill>
              <a:hlinkClick xmlns:r="http://schemas.openxmlformats.org/officeDocument/2006/relationships" r:id="rId3">
                <a:extLst>
                  <a:ext uri="{A12FA001-AC4F-418D-AE19-62706E023703}">
                    <ahyp:hlinkClr xmlns:ahyp="http://schemas.microsoft.com/office/drawing/2018/hyperlinkcolor" val="tx"/>
                  </a:ext>
                </a:extLst>
              </a:hlinkClick>
            </a:rPr>
            <a:t>The VIP treatment: A Comprehensive Post-Fall Assessment Guideline (American Nurse Journal, 2023)</a:t>
          </a:r>
          <a:endParaRPr lang="en-US" dirty="0">
            <a:solidFill>
              <a:schemeClr val="accent1"/>
            </a:solidFill>
          </a:endParaRPr>
        </a:p>
      </dgm:t>
    </dgm:pt>
    <dgm:pt modelId="{2FCD9864-21A1-4C59-9151-2327776163B2}" type="parTrans" cxnId="{6554ED92-52CD-4013-8933-B35B431B83D0}">
      <dgm:prSet/>
      <dgm:spPr/>
      <dgm:t>
        <a:bodyPr/>
        <a:lstStyle/>
        <a:p>
          <a:endParaRPr lang="en-US"/>
        </a:p>
      </dgm:t>
    </dgm:pt>
    <dgm:pt modelId="{813934CC-FF81-4ADD-97A9-03C895519D36}" type="sibTrans" cxnId="{6554ED92-52CD-4013-8933-B35B431B83D0}">
      <dgm:prSet/>
      <dgm:spPr/>
      <dgm:t>
        <a:bodyPr/>
        <a:lstStyle/>
        <a:p>
          <a:endParaRPr lang="en-US"/>
        </a:p>
      </dgm:t>
    </dgm:pt>
    <dgm:pt modelId="{317A69FB-3F76-4A3B-97D9-7E0FDB8B208B}">
      <dgm:prSet phldrT="[Text]"/>
      <dgm:spPr/>
      <dgm:t>
        <a:bodyPr/>
        <a:lstStyle/>
        <a:p>
          <a:r>
            <a:rPr lang="en-US"/>
            <a:t>VIP = </a:t>
          </a:r>
          <a:r>
            <a:rPr lang="en-US" u="sng"/>
            <a:t>V</a:t>
          </a:r>
          <a:r>
            <a:rPr lang="en-US"/>
            <a:t>isualize, Palpate for </a:t>
          </a:r>
          <a:r>
            <a:rPr lang="en-US" u="sng"/>
            <a:t>I</a:t>
          </a:r>
          <a:r>
            <a:rPr lang="en-US"/>
            <a:t>njuries, </a:t>
          </a:r>
          <a:r>
            <a:rPr lang="en-US" u="sng"/>
            <a:t>P</a:t>
          </a:r>
          <a:r>
            <a:rPr lang="en-US"/>
            <a:t>roceed with Care</a:t>
          </a:r>
        </a:p>
      </dgm:t>
    </dgm:pt>
    <dgm:pt modelId="{CCC02A3F-D5A1-405E-BDB1-61B0973D589A}" type="parTrans" cxnId="{7B8A25AA-F214-47AF-91A3-55BD3A5A5624}">
      <dgm:prSet/>
      <dgm:spPr/>
      <dgm:t>
        <a:bodyPr/>
        <a:lstStyle/>
        <a:p>
          <a:endParaRPr lang="en-US"/>
        </a:p>
      </dgm:t>
    </dgm:pt>
    <dgm:pt modelId="{0A3257FD-B6F3-4727-A193-293D5D1328B0}" type="sibTrans" cxnId="{7B8A25AA-F214-47AF-91A3-55BD3A5A5624}">
      <dgm:prSet/>
      <dgm:spPr/>
      <dgm:t>
        <a:bodyPr/>
        <a:lstStyle/>
        <a:p>
          <a:endParaRPr lang="en-US"/>
        </a:p>
      </dgm:t>
    </dgm:pt>
    <dgm:pt modelId="{6F90B60D-BA6F-437F-9DCC-A27F60F84C48}">
      <dgm:prSet/>
      <dgm:spPr/>
      <dgm:t>
        <a:bodyPr/>
        <a:lstStyle/>
        <a:p>
          <a:r>
            <a:rPr lang="en-US"/>
            <a:t>Provides separate recommendations for patients with or without head trauma or those with an unwitnessed fall</a:t>
          </a:r>
        </a:p>
      </dgm:t>
    </dgm:pt>
    <dgm:pt modelId="{2F01F05D-5442-47BB-B71A-AAADE93C4B7B}" type="parTrans" cxnId="{35CA805F-9921-4304-A2AA-E2B20EC59B4F}">
      <dgm:prSet/>
      <dgm:spPr/>
      <dgm:t>
        <a:bodyPr/>
        <a:lstStyle/>
        <a:p>
          <a:endParaRPr lang="en-US"/>
        </a:p>
      </dgm:t>
    </dgm:pt>
    <dgm:pt modelId="{020CB558-D580-444A-8142-151DD9C980EC}" type="sibTrans" cxnId="{35CA805F-9921-4304-A2AA-E2B20EC59B4F}">
      <dgm:prSet/>
      <dgm:spPr/>
      <dgm:t>
        <a:bodyPr/>
        <a:lstStyle/>
        <a:p>
          <a:endParaRPr lang="en-US"/>
        </a:p>
      </dgm:t>
    </dgm:pt>
    <dgm:pt modelId="{A0B1355D-47CE-4703-9DC6-749A0D00D8D3}">
      <dgm:prSet/>
      <dgm:spPr/>
      <dgm:t>
        <a:bodyPr/>
        <a:lstStyle/>
        <a:p>
          <a:r>
            <a:rPr lang="en-US"/>
            <a:t>Differentiates follow-up for patients with and without head trauma</a:t>
          </a:r>
        </a:p>
      </dgm:t>
    </dgm:pt>
    <dgm:pt modelId="{A1679B47-AB7B-4372-90B3-B40F72B47A20}" type="parTrans" cxnId="{B42993D3-5348-421E-8176-62CCF2674005}">
      <dgm:prSet/>
      <dgm:spPr/>
      <dgm:t>
        <a:bodyPr/>
        <a:lstStyle/>
        <a:p>
          <a:endParaRPr lang="en-US"/>
        </a:p>
      </dgm:t>
    </dgm:pt>
    <dgm:pt modelId="{919F5788-0D3D-4CC7-9FBB-1D09CDAA1CDE}" type="sibTrans" cxnId="{B42993D3-5348-421E-8176-62CCF2674005}">
      <dgm:prSet/>
      <dgm:spPr/>
      <dgm:t>
        <a:bodyPr/>
        <a:lstStyle/>
        <a:p>
          <a:endParaRPr lang="en-US"/>
        </a:p>
      </dgm:t>
    </dgm:pt>
    <dgm:pt modelId="{3549E190-3070-4405-A406-AF15907CE90E}">
      <dgm:prSet/>
      <dgm:spPr/>
      <dgm:t>
        <a:bodyPr/>
        <a:lstStyle/>
        <a:p>
          <a:r>
            <a:rPr lang="en-US"/>
            <a:t>Based on Advanced Trauma Life support algorithm by the American College of Surgeons Committee on Trauma</a:t>
          </a:r>
        </a:p>
      </dgm:t>
    </dgm:pt>
    <dgm:pt modelId="{ED67FEB8-D01D-4B4F-B5A0-91142267540D}" type="parTrans" cxnId="{06B7406A-9BFB-4D6B-A6AA-86E03471A61F}">
      <dgm:prSet/>
      <dgm:spPr/>
      <dgm:t>
        <a:bodyPr/>
        <a:lstStyle/>
        <a:p>
          <a:endParaRPr lang="en-US"/>
        </a:p>
      </dgm:t>
    </dgm:pt>
    <dgm:pt modelId="{854779AF-ACDD-47A9-9CED-F6690B107D01}" type="sibTrans" cxnId="{06B7406A-9BFB-4D6B-A6AA-86E03471A61F}">
      <dgm:prSet/>
      <dgm:spPr/>
      <dgm:t>
        <a:bodyPr/>
        <a:lstStyle/>
        <a:p>
          <a:endParaRPr lang="en-US"/>
        </a:p>
      </dgm:t>
    </dgm:pt>
    <dgm:pt modelId="{A62EE612-80F8-43B0-BF18-A29C85648283}">
      <dgm:prSet/>
      <dgm:spPr/>
      <dgm:t>
        <a:bodyPr/>
        <a:lstStyle/>
        <a:p>
          <a:endParaRPr lang="en-US"/>
        </a:p>
      </dgm:t>
    </dgm:pt>
    <dgm:pt modelId="{5D8FB7FC-DA57-485E-A327-B07AD736E777}" type="parTrans" cxnId="{7E967BBF-7F2C-4C47-903B-B099131C5504}">
      <dgm:prSet/>
      <dgm:spPr/>
      <dgm:t>
        <a:bodyPr/>
        <a:lstStyle/>
        <a:p>
          <a:endParaRPr lang="en-US"/>
        </a:p>
      </dgm:t>
    </dgm:pt>
    <dgm:pt modelId="{D4AB85A3-87A7-41F9-9DCA-FFE1285C53E6}" type="sibTrans" cxnId="{7E967BBF-7F2C-4C47-903B-B099131C5504}">
      <dgm:prSet/>
      <dgm:spPr/>
      <dgm:t>
        <a:bodyPr/>
        <a:lstStyle/>
        <a:p>
          <a:endParaRPr lang="en-US"/>
        </a:p>
      </dgm:t>
    </dgm:pt>
    <dgm:pt modelId="{7152735B-7748-4100-A5A2-0AC58D46C0F1}">
      <dgm:prSet phldrT="[Text]"/>
      <dgm:spPr/>
      <dgm:t>
        <a:bodyPr/>
        <a:lstStyle/>
        <a:p>
          <a:r>
            <a:rPr lang="en-US"/>
            <a:t>Algorithm that guides nurses through assessment of consciousness, head-to-toe inspection for injuries, and scheduled re-checks </a:t>
          </a:r>
        </a:p>
      </dgm:t>
    </dgm:pt>
    <dgm:pt modelId="{2050A57D-E8EE-4C67-BA1E-A43FD37299C8}" type="parTrans" cxnId="{B275C1FC-8377-4B39-ADAC-DF387A4D7F90}">
      <dgm:prSet/>
      <dgm:spPr/>
      <dgm:t>
        <a:bodyPr/>
        <a:lstStyle/>
        <a:p>
          <a:endParaRPr lang="en-US"/>
        </a:p>
      </dgm:t>
    </dgm:pt>
    <dgm:pt modelId="{BE41AB7D-59FE-4C75-9CA1-00B4B45A0A51}" type="sibTrans" cxnId="{B275C1FC-8377-4B39-ADAC-DF387A4D7F90}">
      <dgm:prSet/>
      <dgm:spPr/>
      <dgm:t>
        <a:bodyPr/>
        <a:lstStyle/>
        <a:p>
          <a:endParaRPr lang="en-US"/>
        </a:p>
      </dgm:t>
    </dgm:pt>
    <dgm:pt modelId="{34A47BC6-71E2-4F8F-B86F-9129FCB13789}">
      <dgm:prSet phldrT="[Text]"/>
      <dgm:spPr/>
      <dgm:t>
        <a:bodyPr/>
        <a:lstStyle/>
        <a:p>
          <a:r>
            <a:rPr lang="en-US"/>
            <a:t>QI protocol developed for falls in LTC, but could be applied to hospital setting</a:t>
          </a:r>
        </a:p>
      </dgm:t>
    </dgm:pt>
    <dgm:pt modelId="{AF4B4AC8-9861-48BD-AAF8-F3C82515CAFD}" type="parTrans" cxnId="{B1C68CEB-7D90-45A2-B21F-336A2D8A93DB}">
      <dgm:prSet/>
      <dgm:spPr/>
      <dgm:t>
        <a:bodyPr/>
        <a:lstStyle/>
        <a:p>
          <a:endParaRPr lang="en-US"/>
        </a:p>
      </dgm:t>
    </dgm:pt>
    <dgm:pt modelId="{FAE5AE35-6C58-4640-9904-2BD4F04EC76B}" type="sibTrans" cxnId="{B1C68CEB-7D90-45A2-B21F-336A2D8A93DB}">
      <dgm:prSet/>
      <dgm:spPr/>
      <dgm:t>
        <a:bodyPr/>
        <a:lstStyle/>
        <a:p>
          <a:endParaRPr lang="en-US"/>
        </a:p>
      </dgm:t>
    </dgm:pt>
    <dgm:pt modelId="{6207A874-6D11-47AD-B675-9FDC4D7FAB0C}" type="pres">
      <dgm:prSet presAssocID="{6A4662B6-2523-48E8-9745-8675C141B499}" presName="Name0" presStyleCnt="0">
        <dgm:presLayoutVars>
          <dgm:dir/>
          <dgm:animLvl val="lvl"/>
          <dgm:resizeHandles val="exact"/>
        </dgm:presLayoutVars>
      </dgm:prSet>
      <dgm:spPr/>
    </dgm:pt>
    <dgm:pt modelId="{EE58B7EC-0074-4FAB-9ACD-1F6D41EF0DCF}" type="pres">
      <dgm:prSet presAssocID="{3BC2E9CC-254C-49FE-9B1B-15B9D497AC9E}" presName="composite" presStyleCnt="0"/>
      <dgm:spPr/>
    </dgm:pt>
    <dgm:pt modelId="{5889BCC7-AB75-4E57-8ADF-090AF5260E0D}" type="pres">
      <dgm:prSet presAssocID="{3BC2E9CC-254C-49FE-9B1B-15B9D497AC9E}" presName="parTx" presStyleLbl="alignNode1" presStyleIdx="0" presStyleCnt="3">
        <dgm:presLayoutVars>
          <dgm:chMax val="0"/>
          <dgm:chPref val="0"/>
          <dgm:bulletEnabled val="1"/>
        </dgm:presLayoutVars>
      </dgm:prSet>
      <dgm:spPr/>
    </dgm:pt>
    <dgm:pt modelId="{AB02FA0E-BBBB-48B9-923D-EB86BDF239AC}" type="pres">
      <dgm:prSet presAssocID="{3BC2E9CC-254C-49FE-9B1B-15B9D497AC9E}" presName="desTx" presStyleLbl="alignAccFollowNode1" presStyleIdx="0" presStyleCnt="3">
        <dgm:presLayoutVars>
          <dgm:bulletEnabled val="1"/>
        </dgm:presLayoutVars>
      </dgm:prSet>
      <dgm:spPr/>
    </dgm:pt>
    <dgm:pt modelId="{A4C2E4CA-87A1-4771-8F07-1FFB2BC9BB9D}" type="pres">
      <dgm:prSet presAssocID="{C4593323-7EE2-4F13-B1EC-6D9EE0EE0F43}" presName="space" presStyleCnt="0"/>
      <dgm:spPr/>
    </dgm:pt>
    <dgm:pt modelId="{7E755B06-8594-481C-A32A-A60E33A46122}" type="pres">
      <dgm:prSet presAssocID="{2D81B340-8F5F-485F-BD95-97403EFA8953}" presName="composite" presStyleCnt="0"/>
      <dgm:spPr/>
    </dgm:pt>
    <dgm:pt modelId="{60132D61-7F98-494C-A243-34E372D64A11}" type="pres">
      <dgm:prSet presAssocID="{2D81B340-8F5F-485F-BD95-97403EFA8953}" presName="parTx" presStyleLbl="alignNode1" presStyleIdx="1" presStyleCnt="3">
        <dgm:presLayoutVars>
          <dgm:chMax val="0"/>
          <dgm:chPref val="0"/>
          <dgm:bulletEnabled val="1"/>
        </dgm:presLayoutVars>
      </dgm:prSet>
      <dgm:spPr/>
    </dgm:pt>
    <dgm:pt modelId="{DD71094B-8262-41E9-BC64-2349424E69AC}" type="pres">
      <dgm:prSet presAssocID="{2D81B340-8F5F-485F-BD95-97403EFA8953}" presName="desTx" presStyleLbl="alignAccFollowNode1" presStyleIdx="1" presStyleCnt="3">
        <dgm:presLayoutVars>
          <dgm:bulletEnabled val="1"/>
        </dgm:presLayoutVars>
      </dgm:prSet>
      <dgm:spPr/>
    </dgm:pt>
    <dgm:pt modelId="{EAA42178-8B20-44DB-AFFD-28476863CFC1}" type="pres">
      <dgm:prSet presAssocID="{A7436635-26E3-4031-8072-83598F763BE0}" presName="space" presStyleCnt="0"/>
      <dgm:spPr/>
    </dgm:pt>
    <dgm:pt modelId="{40980571-E742-4DF2-824D-7C3EED8F3777}" type="pres">
      <dgm:prSet presAssocID="{29E99EAB-6253-4BE4-8C80-4F810769AFD9}" presName="composite" presStyleCnt="0"/>
      <dgm:spPr/>
    </dgm:pt>
    <dgm:pt modelId="{81CA980C-4106-4E0C-AD23-24D7DF6F112D}" type="pres">
      <dgm:prSet presAssocID="{29E99EAB-6253-4BE4-8C80-4F810769AFD9}" presName="parTx" presStyleLbl="alignNode1" presStyleIdx="2" presStyleCnt="3">
        <dgm:presLayoutVars>
          <dgm:chMax val="0"/>
          <dgm:chPref val="0"/>
          <dgm:bulletEnabled val="1"/>
        </dgm:presLayoutVars>
      </dgm:prSet>
      <dgm:spPr/>
    </dgm:pt>
    <dgm:pt modelId="{2905B968-FF52-42D8-94D4-5F1E9C3FA4C0}" type="pres">
      <dgm:prSet presAssocID="{29E99EAB-6253-4BE4-8C80-4F810769AFD9}" presName="desTx" presStyleLbl="alignAccFollowNode1" presStyleIdx="2" presStyleCnt="3">
        <dgm:presLayoutVars>
          <dgm:bulletEnabled val="1"/>
        </dgm:presLayoutVars>
      </dgm:prSet>
      <dgm:spPr/>
    </dgm:pt>
  </dgm:ptLst>
  <dgm:cxnLst>
    <dgm:cxn modelId="{6BB00007-B881-4D02-8350-643F8A8A0DD7}" type="presOf" srcId="{3549E190-3070-4405-A406-AF15907CE90E}" destId="{2905B968-FF52-42D8-94D4-5F1E9C3FA4C0}" srcOrd="0" destOrd="3" presId="urn:microsoft.com/office/officeart/2005/8/layout/hList1"/>
    <dgm:cxn modelId="{D3FB160F-1423-4CA6-8813-8E4642F4CFB5}" srcId="{6A4662B6-2523-48E8-9745-8675C141B499}" destId="{3BC2E9CC-254C-49FE-9B1B-15B9D497AC9E}" srcOrd="0" destOrd="0" parTransId="{C53165EA-3EE5-4320-B9C4-23F64D672554}" sibTransId="{C4593323-7EE2-4F13-B1EC-6D9EE0EE0F43}"/>
    <dgm:cxn modelId="{9D196B10-DEF3-4677-872E-B0011FE66FF2}" type="presOf" srcId="{6F90B60D-BA6F-437F-9DCC-A27F60F84C48}" destId="{AB02FA0E-BBBB-48B9-923D-EB86BDF239AC}" srcOrd="0" destOrd="1" presId="urn:microsoft.com/office/officeart/2005/8/layout/hList1"/>
    <dgm:cxn modelId="{89443E1B-85FA-4EBC-9347-8A712FCCD3F6}" type="presOf" srcId="{A0B1355D-47CE-4703-9DC6-749A0D00D8D3}" destId="{DD71094B-8262-41E9-BC64-2349424E69AC}" srcOrd="0" destOrd="1" presId="urn:microsoft.com/office/officeart/2005/8/layout/hList1"/>
    <dgm:cxn modelId="{72C15D3D-3ACF-4E8B-AE0E-7E6826CE26F3}" type="presOf" srcId="{29E99EAB-6253-4BE4-8C80-4F810769AFD9}" destId="{81CA980C-4106-4E0C-AD23-24D7DF6F112D}" srcOrd="0" destOrd="0" presId="urn:microsoft.com/office/officeart/2005/8/layout/hList1"/>
    <dgm:cxn modelId="{35CA805F-9921-4304-A2AA-E2B20EC59B4F}" srcId="{3BC2E9CC-254C-49FE-9B1B-15B9D497AC9E}" destId="{6F90B60D-BA6F-437F-9DCC-A27F60F84C48}" srcOrd="1" destOrd="0" parTransId="{2F01F05D-5442-47BB-B71A-AAADE93C4B7B}" sibTransId="{020CB558-D580-444A-8142-151DD9C980EC}"/>
    <dgm:cxn modelId="{06B7406A-9BFB-4D6B-A6AA-86E03471A61F}" srcId="{29E99EAB-6253-4BE4-8C80-4F810769AFD9}" destId="{3549E190-3070-4405-A406-AF15907CE90E}" srcOrd="3" destOrd="0" parTransId="{ED67FEB8-D01D-4B4F-B5A0-91142267540D}" sibTransId="{854779AF-ACDD-47A9-9CED-F6690B107D01}"/>
    <dgm:cxn modelId="{04E7D44D-7A37-4A35-B7FF-A70E3078485B}" type="presOf" srcId="{317A69FB-3F76-4A3B-97D9-7E0FDB8B208B}" destId="{2905B968-FF52-42D8-94D4-5F1E9C3FA4C0}" srcOrd="0" destOrd="0" presId="urn:microsoft.com/office/officeart/2005/8/layout/hList1"/>
    <dgm:cxn modelId="{6DC2E36E-4A04-48A0-89DD-2A82BBD2D403}" type="presOf" srcId="{2D81B340-8F5F-485F-BD95-97403EFA8953}" destId="{60132D61-7F98-494C-A243-34E372D64A11}" srcOrd="0" destOrd="0" presId="urn:microsoft.com/office/officeart/2005/8/layout/hList1"/>
    <dgm:cxn modelId="{9222D977-35C0-4EE2-9759-FC8176389B71}" type="presOf" srcId="{3BC2E9CC-254C-49FE-9B1B-15B9D497AC9E}" destId="{5889BCC7-AB75-4E57-8ADF-090AF5260E0D}" srcOrd="0" destOrd="0" presId="urn:microsoft.com/office/officeart/2005/8/layout/hList1"/>
    <dgm:cxn modelId="{02F3ED82-B4FE-44DE-BD84-083E7A60D0C7}" type="presOf" srcId="{A62EE612-80F8-43B0-BF18-A29C85648283}" destId="{2905B968-FF52-42D8-94D4-5F1E9C3FA4C0}" srcOrd="0" destOrd="4" presId="urn:microsoft.com/office/officeart/2005/8/layout/hList1"/>
    <dgm:cxn modelId="{EB18408E-159D-41CF-8084-5A8111E554E2}" type="presOf" srcId="{79957A8E-D941-45A2-89C8-4652365C9624}" destId="{DD71094B-8262-41E9-BC64-2349424E69AC}" srcOrd="0" destOrd="0" presId="urn:microsoft.com/office/officeart/2005/8/layout/hList1"/>
    <dgm:cxn modelId="{6A4D318F-9D1B-4F05-AC38-14FCD6DEF45F}" type="presOf" srcId="{59D3961A-709C-4C61-A5BC-556027260378}" destId="{AB02FA0E-BBBB-48B9-923D-EB86BDF239AC}" srcOrd="0" destOrd="0" presId="urn:microsoft.com/office/officeart/2005/8/layout/hList1"/>
    <dgm:cxn modelId="{6554ED92-52CD-4013-8933-B35B431B83D0}" srcId="{6A4662B6-2523-48E8-9745-8675C141B499}" destId="{29E99EAB-6253-4BE4-8C80-4F810769AFD9}" srcOrd="2" destOrd="0" parTransId="{2FCD9864-21A1-4C59-9151-2327776163B2}" sibTransId="{813934CC-FF81-4ADD-97A9-03C895519D36}"/>
    <dgm:cxn modelId="{7B8A25AA-F214-47AF-91A3-55BD3A5A5624}" srcId="{29E99EAB-6253-4BE4-8C80-4F810769AFD9}" destId="{317A69FB-3F76-4A3B-97D9-7E0FDB8B208B}" srcOrd="0" destOrd="0" parTransId="{CCC02A3F-D5A1-405E-BDB1-61B0973D589A}" sibTransId="{0A3257FD-B6F3-4727-A193-293D5D1328B0}"/>
    <dgm:cxn modelId="{DA043EB2-216B-4848-BC50-3936F9BDD567}" type="presOf" srcId="{6A4662B6-2523-48E8-9745-8675C141B499}" destId="{6207A874-6D11-47AD-B675-9FDC4D7FAB0C}" srcOrd="0" destOrd="0" presId="urn:microsoft.com/office/officeart/2005/8/layout/hList1"/>
    <dgm:cxn modelId="{7E967BBF-7F2C-4C47-903B-B099131C5504}" srcId="{29E99EAB-6253-4BE4-8C80-4F810769AFD9}" destId="{A62EE612-80F8-43B0-BF18-A29C85648283}" srcOrd="4" destOrd="0" parTransId="{5D8FB7FC-DA57-485E-A327-B07AD736E777}" sibTransId="{D4AB85A3-87A7-41F9-9DCA-FFE1285C53E6}"/>
    <dgm:cxn modelId="{48A928C1-F1E9-405E-A349-8A88D62B4CBB}" srcId="{3BC2E9CC-254C-49FE-9B1B-15B9D497AC9E}" destId="{59D3961A-709C-4C61-A5BC-556027260378}" srcOrd="0" destOrd="0" parTransId="{8901095D-11D8-416E-9145-60898C3B7A54}" sibTransId="{AC067E12-8CCD-4078-BAF5-C83685ED18A2}"/>
    <dgm:cxn modelId="{E80E8DC2-169A-44DF-B8EA-114EC9A01190}" srcId="{2D81B340-8F5F-485F-BD95-97403EFA8953}" destId="{79957A8E-D941-45A2-89C8-4652365C9624}" srcOrd="0" destOrd="0" parTransId="{E4CC968E-777D-4D3B-9355-B5A9F519B5F2}" sibTransId="{87E9901D-DE06-4B11-B786-F36A10CF473C}"/>
    <dgm:cxn modelId="{216F79C5-369B-49BA-A280-E49D25FCE4C5}" type="presOf" srcId="{7152735B-7748-4100-A5A2-0AC58D46C0F1}" destId="{2905B968-FF52-42D8-94D4-5F1E9C3FA4C0}" srcOrd="0" destOrd="2" presId="urn:microsoft.com/office/officeart/2005/8/layout/hList1"/>
    <dgm:cxn modelId="{9DADF4C9-F86A-4EA0-B8AE-3893FF38976E}" srcId="{6A4662B6-2523-48E8-9745-8675C141B499}" destId="{2D81B340-8F5F-485F-BD95-97403EFA8953}" srcOrd="1" destOrd="0" parTransId="{035BAA05-5B2D-4D2D-BA51-43AFFC7A78B8}" sibTransId="{A7436635-26E3-4031-8072-83598F763BE0}"/>
    <dgm:cxn modelId="{B42993D3-5348-421E-8176-62CCF2674005}" srcId="{2D81B340-8F5F-485F-BD95-97403EFA8953}" destId="{A0B1355D-47CE-4703-9DC6-749A0D00D8D3}" srcOrd="1" destOrd="0" parTransId="{A1679B47-AB7B-4372-90B3-B40F72B47A20}" sibTransId="{919F5788-0D3D-4CC7-9FBB-1D09CDAA1CDE}"/>
    <dgm:cxn modelId="{D2A8C2E3-C1B6-4416-9C91-C1AF7D285E58}" type="presOf" srcId="{34A47BC6-71E2-4F8F-B86F-9129FCB13789}" destId="{2905B968-FF52-42D8-94D4-5F1E9C3FA4C0}" srcOrd="0" destOrd="1" presId="urn:microsoft.com/office/officeart/2005/8/layout/hList1"/>
    <dgm:cxn modelId="{B1C68CEB-7D90-45A2-B21F-336A2D8A93DB}" srcId="{29E99EAB-6253-4BE4-8C80-4F810769AFD9}" destId="{34A47BC6-71E2-4F8F-B86F-9129FCB13789}" srcOrd="1" destOrd="0" parTransId="{AF4B4AC8-9861-48BD-AAF8-F3C82515CAFD}" sibTransId="{FAE5AE35-6C58-4640-9904-2BD4F04EC76B}"/>
    <dgm:cxn modelId="{B275C1FC-8377-4B39-ADAC-DF387A4D7F90}" srcId="{29E99EAB-6253-4BE4-8C80-4F810769AFD9}" destId="{7152735B-7748-4100-A5A2-0AC58D46C0F1}" srcOrd="2" destOrd="0" parTransId="{2050A57D-E8EE-4C67-BA1E-A43FD37299C8}" sibTransId="{BE41AB7D-59FE-4C75-9CA1-00B4B45A0A51}"/>
    <dgm:cxn modelId="{80E51FB8-8582-4147-A726-AC775053D14D}" type="presParOf" srcId="{6207A874-6D11-47AD-B675-9FDC4D7FAB0C}" destId="{EE58B7EC-0074-4FAB-9ACD-1F6D41EF0DCF}" srcOrd="0" destOrd="0" presId="urn:microsoft.com/office/officeart/2005/8/layout/hList1"/>
    <dgm:cxn modelId="{1DB370E2-0F66-41B6-8E72-D535D6DA4D96}" type="presParOf" srcId="{EE58B7EC-0074-4FAB-9ACD-1F6D41EF0DCF}" destId="{5889BCC7-AB75-4E57-8ADF-090AF5260E0D}" srcOrd="0" destOrd="0" presId="urn:microsoft.com/office/officeart/2005/8/layout/hList1"/>
    <dgm:cxn modelId="{3E4E1108-4C1F-40B8-AFB2-8F17FFC0E6E2}" type="presParOf" srcId="{EE58B7EC-0074-4FAB-9ACD-1F6D41EF0DCF}" destId="{AB02FA0E-BBBB-48B9-923D-EB86BDF239AC}" srcOrd="1" destOrd="0" presId="urn:microsoft.com/office/officeart/2005/8/layout/hList1"/>
    <dgm:cxn modelId="{86DA3498-CCDC-4955-BE0E-5F28B52D3963}" type="presParOf" srcId="{6207A874-6D11-47AD-B675-9FDC4D7FAB0C}" destId="{A4C2E4CA-87A1-4771-8F07-1FFB2BC9BB9D}" srcOrd="1" destOrd="0" presId="urn:microsoft.com/office/officeart/2005/8/layout/hList1"/>
    <dgm:cxn modelId="{5420524E-C179-481E-B49E-895CA55230D7}" type="presParOf" srcId="{6207A874-6D11-47AD-B675-9FDC4D7FAB0C}" destId="{7E755B06-8594-481C-A32A-A60E33A46122}" srcOrd="2" destOrd="0" presId="urn:microsoft.com/office/officeart/2005/8/layout/hList1"/>
    <dgm:cxn modelId="{C3FC3575-86FB-42C5-AAA2-859F1BD9571D}" type="presParOf" srcId="{7E755B06-8594-481C-A32A-A60E33A46122}" destId="{60132D61-7F98-494C-A243-34E372D64A11}" srcOrd="0" destOrd="0" presId="urn:microsoft.com/office/officeart/2005/8/layout/hList1"/>
    <dgm:cxn modelId="{A10FE17C-1C61-457E-8912-F16C748CEEC4}" type="presParOf" srcId="{7E755B06-8594-481C-A32A-A60E33A46122}" destId="{DD71094B-8262-41E9-BC64-2349424E69AC}" srcOrd="1" destOrd="0" presId="urn:microsoft.com/office/officeart/2005/8/layout/hList1"/>
    <dgm:cxn modelId="{8233D811-E5AC-416E-8181-46BCC87E9A4B}" type="presParOf" srcId="{6207A874-6D11-47AD-B675-9FDC4D7FAB0C}" destId="{EAA42178-8B20-44DB-AFFD-28476863CFC1}" srcOrd="3" destOrd="0" presId="urn:microsoft.com/office/officeart/2005/8/layout/hList1"/>
    <dgm:cxn modelId="{CE103B0E-3E34-4A81-AF36-B4739BE9A78F}" type="presParOf" srcId="{6207A874-6D11-47AD-B675-9FDC4D7FAB0C}" destId="{40980571-E742-4DF2-824D-7C3EED8F3777}" srcOrd="4" destOrd="0" presId="urn:microsoft.com/office/officeart/2005/8/layout/hList1"/>
    <dgm:cxn modelId="{92657485-58B7-4C44-BFF7-AEFB6B448E77}" type="presParOf" srcId="{40980571-E742-4DF2-824D-7C3EED8F3777}" destId="{81CA980C-4106-4E0C-AD23-24D7DF6F112D}" srcOrd="0" destOrd="0" presId="urn:microsoft.com/office/officeart/2005/8/layout/hList1"/>
    <dgm:cxn modelId="{CC83F4D7-2FEA-41D8-A5F2-9A6187801EB6}" type="presParOf" srcId="{40980571-E742-4DF2-824D-7C3EED8F3777}" destId="{2905B968-FF52-42D8-94D4-5F1E9C3FA4C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2CBEC96-3496-4BE5-8328-6DC5B9969CBD}" type="doc">
      <dgm:prSet loTypeId="urn:microsoft.com/office/officeart/2005/8/layout/hList1" loCatId="list" qsTypeId="urn:microsoft.com/office/officeart/2005/8/quickstyle/simple1" qsCatId="simple" csTypeId="urn:microsoft.com/office/officeart/2005/8/colors/accent1_1" csCatId="accent1" phldr="1"/>
      <dgm:spPr/>
      <dgm:t>
        <a:bodyPr/>
        <a:lstStyle/>
        <a:p>
          <a:endParaRPr lang="en-US"/>
        </a:p>
      </dgm:t>
    </dgm:pt>
    <dgm:pt modelId="{5FD4771F-D50C-4C5D-A650-0C72AA62C822}">
      <dgm:prSet phldrT="[Text]"/>
      <dgm:spPr/>
      <dgm:t>
        <a:bodyPr/>
        <a:lstStyle/>
        <a:p>
          <a:r>
            <a:rPr lang="en-US" b="1" dirty="0">
              <a:solidFill>
                <a:schemeClr val="accent1"/>
              </a:solidFill>
              <a:hlinkClick xmlns:r="http://schemas.openxmlformats.org/officeDocument/2006/relationships" r:id="rId1">
                <a:extLst>
                  <a:ext uri="{A12FA001-AC4F-418D-AE19-62706E023703}">
                    <ahyp:hlinkClr xmlns:ahyp="http://schemas.microsoft.com/office/drawing/2018/hyperlinkcolor" val="tx"/>
                  </a:ext>
                </a:extLst>
              </a:hlinkClick>
            </a:rPr>
            <a:t>2023 Post-Fall Multidisciplinary Management Guidelines</a:t>
          </a:r>
          <a:br>
            <a:rPr lang="en-US" b="1" dirty="0">
              <a:solidFill>
                <a:schemeClr val="accent1"/>
              </a:solidFill>
              <a:hlinkClick xmlns:r="http://schemas.openxmlformats.org/officeDocument/2006/relationships" r:id="rId1">
                <a:extLst>
                  <a:ext uri="{A12FA001-AC4F-418D-AE19-62706E023703}">
                    <ahyp:hlinkClr xmlns:ahyp="http://schemas.microsoft.com/office/drawing/2018/hyperlinkcolor" val="tx"/>
                  </a:ext>
                </a:extLst>
              </a:hlinkClick>
            </a:rPr>
          </a:br>
          <a:r>
            <a:rPr lang="en-US" b="1" dirty="0">
              <a:solidFill>
                <a:schemeClr val="accent1"/>
              </a:solidFill>
              <a:hlinkClick xmlns:r="http://schemas.openxmlformats.org/officeDocument/2006/relationships" r:id="rId1">
                <a:extLst>
                  <a:ext uri="{A12FA001-AC4F-418D-AE19-62706E023703}">
                    <ahyp:hlinkClr xmlns:ahyp="http://schemas.microsoft.com/office/drawing/2018/hyperlinkcolor" val="tx"/>
                  </a:ext>
                </a:extLst>
              </a:hlinkClick>
            </a:rPr>
            <a:t>(Western Australia Dept. of Health)</a:t>
          </a:r>
          <a:endParaRPr lang="en-US" dirty="0">
            <a:solidFill>
              <a:schemeClr val="accent1"/>
            </a:solidFill>
          </a:endParaRPr>
        </a:p>
      </dgm:t>
    </dgm:pt>
    <dgm:pt modelId="{2C4080A1-DEEC-4AED-BFFC-D8ABC37F5482}" type="parTrans" cxnId="{13FD2184-3FFF-43F3-80D1-01D5629DD7A7}">
      <dgm:prSet/>
      <dgm:spPr/>
      <dgm:t>
        <a:bodyPr/>
        <a:lstStyle/>
        <a:p>
          <a:endParaRPr lang="en-US"/>
        </a:p>
      </dgm:t>
    </dgm:pt>
    <dgm:pt modelId="{29138BD8-A8D4-4AC8-B26B-B8F061DD9816}" type="sibTrans" cxnId="{13FD2184-3FFF-43F3-80D1-01D5629DD7A7}">
      <dgm:prSet/>
      <dgm:spPr/>
      <dgm:t>
        <a:bodyPr/>
        <a:lstStyle/>
        <a:p>
          <a:endParaRPr lang="en-US"/>
        </a:p>
      </dgm:t>
    </dgm:pt>
    <dgm:pt modelId="{1E9D2F13-7123-466F-B314-C7DC21C44463}">
      <dgm:prSet phldrT="[Text]"/>
      <dgm:spPr/>
      <dgm:t>
        <a:bodyPr/>
        <a:lstStyle/>
        <a:p>
          <a:r>
            <a:rPr lang="en-US"/>
            <a:t>Outlines steps to take immediately, and within various time intervals up to 48 hours post fall</a:t>
          </a:r>
        </a:p>
      </dgm:t>
    </dgm:pt>
    <dgm:pt modelId="{024D8D2F-B997-423B-9DAA-90D2A31D8612}" type="parTrans" cxnId="{2C4537FF-92D9-41CE-9C0F-2696E6B3CAEA}">
      <dgm:prSet/>
      <dgm:spPr/>
      <dgm:t>
        <a:bodyPr/>
        <a:lstStyle/>
        <a:p>
          <a:endParaRPr lang="en-US"/>
        </a:p>
      </dgm:t>
    </dgm:pt>
    <dgm:pt modelId="{BFD6DC08-6DD5-47EF-965D-45B89ECB6BC1}" type="sibTrans" cxnId="{2C4537FF-92D9-41CE-9C0F-2696E6B3CAEA}">
      <dgm:prSet/>
      <dgm:spPr/>
      <dgm:t>
        <a:bodyPr/>
        <a:lstStyle/>
        <a:p>
          <a:endParaRPr lang="en-US"/>
        </a:p>
      </dgm:t>
    </dgm:pt>
    <dgm:pt modelId="{D27937C3-7A39-414B-92B1-7339F14655A0}">
      <dgm:prSet phldrT="[Text]"/>
      <dgm:spPr/>
      <dgm:t>
        <a:bodyPr/>
        <a:lstStyle/>
        <a:p>
          <a:r>
            <a:rPr lang="en-US" b="1" dirty="0">
              <a:solidFill>
                <a:schemeClr val="accent1"/>
              </a:solidFill>
              <a:hlinkClick xmlns:r="http://schemas.openxmlformats.org/officeDocument/2006/relationships" r:id="rId2">
                <a:extLst>
                  <a:ext uri="{A12FA001-AC4F-418D-AE19-62706E023703}">
                    <ahyp:hlinkClr xmlns:ahyp="http://schemas.microsoft.com/office/drawing/2018/hyperlinkcolor" val="tx"/>
                  </a:ext>
                </a:extLst>
              </a:hlinkClick>
            </a:rPr>
            <a:t>Clinical Excellence Commission Post-Fall Assessment and Management Guide</a:t>
          </a:r>
          <a:br>
            <a:rPr lang="en-US" b="1" dirty="0">
              <a:solidFill>
                <a:schemeClr val="accent1"/>
              </a:solidFill>
              <a:hlinkClick xmlns:r="http://schemas.openxmlformats.org/officeDocument/2006/relationships" r:id="rId2">
                <a:extLst>
                  <a:ext uri="{A12FA001-AC4F-418D-AE19-62706E023703}">
                    <ahyp:hlinkClr xmlns:ahyp="http://schemas.microsoft.com/office/drawing/2018/hyperlinkcolor" val="tx"/>
                  </a:ext>
                </a:extLst>
              </a:hlinkClick>
            </a:rPr>
          </a:br>
          <a:r>
            <a:rPr lang="en-US" b="1" dirty="0">
              <a:solidFill>
                <a:schemeClr val="accent1"/>
              </a:solidFill>
              <a:hlinkClick xmlns:r="http://schemas.openxmlformats.org/officeDocument/2006/relationships" r:id="rId2">
                <a:extLst>
                  <a:ext uri="{A12FA001-AC4F-418D-AE19-62706E023703}">
                    <ahyp:hlinkClr xmlns:ahyp="http://schemas.microsoft.com/office/drawing/2018/hyperlinkcolor" val="tx"/>
                  </a:ext>
                </a:extLst>
              </a:hlinkClick>
            </a:rPr>
            <a:t>(New South Wales, Australia Ministry of Health)</a:t>
          </a:r>
          <a:endParaRPr lang="en-US" dirty="0">
            <a:solidFill>
              <a:schemeClr val="accent1"/>
            </a:solidFill>
          </a:endParaRPr>
        </a:p>
      </dgm:t>
    </dgm:pt>
    <dgm:pt modelId="{2593F896-475F-4D3E-B1D7-1F31DF72BD20}" type="parTrans" cxnId="{E862403F-EDF9-48BB-AF74-4614A815DC9E}">
      <dgm:prSet/>
      <dgm:spPr/>
      <dgm:t>
        <a:bodyPr/>
        <a:lstStyle/>
        <a:p>
          <a:endParaRPr lang="en-US"/>
        </a:p>
      </dgm:t>
    </dgm:pt>
    <dgm:pt modelId="{77E34DBD-524F-43C4-9E5E-21275D3C972C}" type="sibTrans" cxnId="{E862403F-EDF9-48BB-AF74-4614A815DC9E}">
      <dgm:prSet/>
      <dgm:spPr/>
      <dgm:t>
        <a:bodyPr/>
        <a:lstStyle/>
        <a:p>
          <a:endParaRPr lang="en-US"/>
        </a:p>
      </dgm:t>
    </dgm:pt>
    <dgm:pt modelId="{C84D9102-AEE5-429B-BFE3-22F7555F2320}">
      <dgm:prSet phldrT="[Text]"/>
      <dgm:spPr/>
      <dgm:t>
        <a:bodyPr/>
        <a:lstStyle/>
        <a:p>
          <a:r>
            <a:rPr lang="en-US"/>
            <a:t>Guidance and algorithms for the immediate response and ongoing observation/monitoring after a fall</a:t>
          </a:r>
        </a:p>
      </dgm:t>
    </dgm:pt>
    <dgm:pt modelId="{1052A4DA-1FFB-46FC-8B6E-7A90F03CB226}" type="parTrans" cxnId="{01ACB46B-C22B-408C-8B27-D752E5DB001C}">
      <dgm:prSet/>
      <dgm:spPr/>
      <dgm:t>
        <a:bodyPr/>
        <a:lstStyle/>
        <a:p>
          <a:endParaRPr lang="en-US"/>
        </a:p>
      </dgm:t>
    </dgm:pt>
    <dgm:pt modelId="{7A1FD314-6E0A-42F7-9F45-83BC888421D2}" type="sibTrans" cxnId="{01ACB46B-C22B-408C-8B27-D752E5DB001C}">
      <dgm:prSet/>
      <dgm:spPr/>
      <dgm:t>
        <a:bodyPr/>
        <a:lstStyle/>
        <a:p>
          <a:endParaRPr lang="en-US"/>
        </a:p>
      </dgm:t>
    </dgm:pt>
    <dgm:pt modelId="{50C24222-4C39-463D-863A-865FF6FD1C02}">
      <dgm:prSet/>
      <dgm:spPr/>
      <dgm:t>
        <a:bodyPr/>
        <a:lstStyle/>
        <a:p>
          <a:r>
            <a:rPr lang="en-US"/>
            <a:t>Includes special considerations for patients at risk of bleeding, head injury, sepsis, and delirium</a:t>
          </a:r>
        </a:p>
      </dgm:t>
    </dgm:pt>
    <dgm:pt modelId="{43D23EEC-E426-4D49-8458-FBBFBF54E1CE}" type="parTrans" cxnId="{DF85DFD5-FF93-4B91-9D04-962D0710EEFA}">
      <dgm:prSet/>
      <dgm:spPr/>
      <dgm:t>
        <a:bodyPr/>
        <a:lstStyle/>
        <a:p>
          <a:endParaRPr lang="en-US"/>
        </a:p>
      </dgm:t>
    </dgm:pt>
    <dgm:pt modelId="{162A3C00-F584-43A1-9352-1C0F0F9251EF}" type="sibTrans" cxnId="{DF85DFD5-FF93-4B91-9D04-962D0710EEFA}">
      <dgm:prSet/>
      <dgm:spPr/>
      <dgm:t>
        <a:bodyPr/>
        <a:lstStyle/>
        <a:p>
          <a:endParaRPr lang="en-US"/>
        </a:p>
      </dgm:t>
    </dgm:pt>
    <dgm:pt modelId="{70881D01-C941-4AAC-8667-9DB52B5DAF4D}">
      <dgm:prSet/>
      <dgm:spPr/>
      <dgm:t>
        <a:bodyPr/>
        <a:lstStyle/>
        <a:p>
          <a:r>
            <a:rPr lang="en-US"/>
            <a:t>Includes specific considerations regarding whether to conduct a CT scan of the head or neck</a:t>
          </a:r>
        </a:p>
      </dgm:t>
    </dgm:pt>
    <dgm:pt modelId="{EA37C1CA-0734-481B-AA48-B401F93D8777}" type="parTrans" cxnId="{F0883EB9-7248-4230-AAD5-809DBBBAAC37}">
      <dgm:prSet/>
      <dgm:spPr/>
      <dgm:t>
        <a:bodyPr/>
        <a:lstStyle/>
        <a:p>
          <a:endParaRPr lang="en-US"/>
        </a:p>
      </dgm:t>
    </dgm:pt>
    <dgm:pt modelId="{2FA8B045-5E34-477E-836B-47FF3723E38E}" type="sibTrans" cxnId="{F0883EB9-7248-4230-AAD5-809DBBBAAC37}">
      <dgm:prSet/>
      <dgm:spPr/>
      <dgm:t>
        <a:bodyPr/>
        <a:lstStyle/>
        <a:p>
          <a:endParaRPr lang="en-US"/>
        </a:p>
      </dgm:t>
    </dgm:pt>
    <dgm:pt modelId="{8C1332F6-5A6C-4ED3-B549-45D4E9528822}">
      <dgm:prSet/>
      <dgm:spPr/>
      <dgm:t>
        <a:bodyPr/>
        <a:lstStyle/>
        <a:p>
          <a:r>
            <a:rPr lang="en-US"/>
            <a:t>Differentiates course of action between witnessed and unwitnessed falls, whether head was struck and if the patient is on anticoagulants/antiplatelets</a:t>
          </a:r>
        </a:p>
      </dgm:t>
    </dgm:pt>
    <dgm:pt modelId="{B594763C-BBF3-42E0-8FB9-DDDB16FA1BE7}" type="parTrans" cxnId="{F7B4A0A1-C117-4129-9F7B-675351315012}">
      <dgm:prSet/>
      <dgm:spPr/>
      <dgm:t>
        <a:bodyPr/>
        <a:lstStyle/>
        <a:p>
          <a:endParaRPr lang="en-US"/>
        </a:p>
      </dgm:t>
    </dgm:pt>
    <dgm:pt modelId="{E98A25D0-D0B8-4465-A099-B41E20C613AC}" type="sibTrans" cxnId="{F7B4A0A1-C117-4129-9F7B-675351315012}">
      <dgm:prSet/>
      <dgm:spPr/>
      <dgm:t>
        <a:bodyPr/>
        <a:lstStyle/>
        <a:p>
          <a:endParaRPr lang="en-US"/>
        </a:p>
      </dgm:t>
    </dgm:pt>
    <dgm:pt modelId="{171B8113-61F8-4225-B770-4C6F77DA955B}" type="pres">
      <dgm:prSet presAssocID="{A2CBEC96-3496-4BE5-8328-6DC5B9969CBD}" presName="Name0" presStyleCnt="0">
        <dgm:presLayoutVars>
          <dgm:dir/>
          <dgm:animLvl val="lvl"/>
          <dgm:resizeHandles val="exact"/>
        </dgm:presLayoutVars>
      </dgm:prSet>
      <dgm:spPr/>
    </dgm:pt>
    <dgm:pt modelId="{487F9A96-ACD4-4BA4-A802-8D63F627DF7F}" type="pres">
      <dgm:prSet presAssocID="{5FD4771F-D50C-4C5D-A650-0C72AA62C822}" presName="composite" presStyleCnt="0"/>
      <dgm:spPr/>
    </dgm:pt>
    <dgm:pt modelId="{1CB95ED7-B9A8-4AAB-B020-BF2C5F98223C}" type="pres">
      <dgm:prSet presAssocID="{5FD4771F-D50C-4C5D-A650-0C72AA62C822}" presName="parTx" presStyleLbl="alignNode1" presStyleIdx="0" presStyleCnt="2">
        <dgm:presLayoutVars>
          <dgm:chMax val="0"/>
          <dgm:chPref val="0"/>
          <dgm:bulletEnabled val="1"/>
        </dgm:presLayoutVars>
      </dgm:prSet>
      <dgm:spPr/>
    </dgm:pt>
    <dgm:pt modelId="{E47F49E0-12AF-43D2-97FB-E6C68F525C20}" type="pres">
      <dgm:prSet presAssocID="{5FD4771F-D50C-4C5D-A650-0C72AA62C822}" presName="desTx" presStyleLbl="alignAccFollowNode1" presStyleIdx="0" presStyleCnt="2">
        <dgm:presLayoutVars>
          <dgm:bulletEnabled val="1"/>
        </dgm:presLayoutVars>
      </dgm:prSet>
      <dgm:spPr/>
    </dgm:pt>
    <dgm:pt modelId="{BD1D9B9C-92D0-4424-B1CE-D718C4DBC38B}" type="pres">
      <dgm:prSet presAssocID="{29138BD8-A8D4-4AC8-B26B-B8F061DD9816}" presName="space" presStyleCnt="0"/>
      <dgm:spPr/>
    </dgm:pt>
    <dgm:pt modelId="{343A1751-1FA0-4355-8352-7915F1546C42}" type="pres">
      <dgm:prSet presAssocID="{D27937C3-7A39-414B-92B1-7339F14655A0}" presName="composite" presStyleCnt="0"/>
      <dgm:spPr/>
    </dgm:pt>
    <dgm:pt modelId="{0AE99727-EF89-4834-A9D6-8CA723D8D198}" type="pres">
      <dgm:prSet presAssocID="{D27937C3-7A39-414B-92B1-7339F14655A0}" presName="parTx" presStyleLbl="alignNode1" presStyleIdx="1" presStyleCnt="2">
        <dgm:presLayoutVars>
          <dgm:chMax val="0"/>
          <dgm:chPref val="0"/>
          <dgm:bulletEnabled val="1"/>
        </dgm:presLayoutVars>
      </dgm:prSet>
      <dgm:spPr/>
    </dgm:pt>
    <dgm:pt modelId="{FDF28A10-65CF-4459-B49F-612D845E5673}" type="pres">
      <dgm:prSet presAssocID="{D27937C3-7A39-414B-92B1-7339F14655A0}" presName="desTx" presStyleLbl="alignAccFollowNode1" presStyleIdx="1" presStyleCnt="2">
        <dgm:presLayoutVars>
          <dgm:bulletEnabled val="1"/>
        </dgm:presLayoutVars>
      </dgm:prSet>
      <dgm:spPr/>
    </dgm:pt>
  </dgm:ptLst>
  <dgm:cxnLst>
    <dgm:cxn modelId="{38851B0E-82A4-45EA-BF09-373B98521042}" type="presOf" srcId="{C84D9102-AEE5-429B-BFE3-22F7555F2320}" destId="{FDF28A10-65CF-4459-B49F-612D845E5673}" srcOrd="0" destOrd="0" presId="urn:microsoft.com/office/officeart/2005/8/layout/hList1"/>
    <dgm:cxn modelId="{74CD6714-F7FB-470A-AA2D-6457C3E7D248}" type="presOf" srcId="{50C24222-4C39-463D-863A-865FF6FD1C02}" destId="{FDF28A10-65CF-4459-B49F-612D845E5673}" srcOrd="0" destOrd="1" presId="urn:microsoft.com/office/officeart/2005/8/layout/hList1"/>
    <dgm:cxn modelId="{43D0072E-61D5-4285-9961-7AF7070E0E71}" type="presOf" srcId="{5FD4771F-D50C-4C5D-A650-0C72AA62C822}" destId="{1CB95ED7-B9A8-4AAB-B020-BF2C5F98223C}" srcOrd="0" destOrd="0" presId="urn:microsoft.com/office/officeart/2005/8/layout/hList1"/>
    <dgm:cxn modelId="{E862403F-EDF9-48BB-AF74-4614A815DC9E}" srcId="{A2CBEC96-3496-4BE5-8328-6DC5B9969CBD}" destId="{D27937C3-7A39-414B-92B1-7339F14655A0}" srcOrd="1" destOrd="0" parTransId="{2593F896-475F-4D3E-B1D7-1F31DF72BD20}" sibTransId="{77E34DBD-524F-43C4-9E5E-21275D3C972C}"/>
    <dgm:cxn modelId="{01ACB46B-C22B-408C-8B27-D752E5DB001C}" srcId="{D27937C3-7A39-414B-92B1-7339F14655A0}" destId="{C84D9102-AEE5-429B-BFE3-22F7555F2320}" srcOrd="0" destOrd="0" parTransId="{1052A4DA-1FFB-46FC-8B6E-7A90F03CB226}" sibTransId="{7A1FD314-6E0A-42F7-9F45-83BC888421D2}"/>
    <dgm:cxn modelId="{DF5E7274-E67A-445B-BB72-1C87534DED26}" type="presOf" srcId="{A2CBEC96-3496-4BE5-8328-6DC5B9969CBD}" destId="{171B8113-61F8-4225-B770-4C6F77DA955B}" srcOrd="0" destOrd="0" presId="urn:microsoft.com/office/officeart/2005/8/layout/hList1"/>
    <dgm:cxn modelId="{13FD2184-3FFF-43F3-80D1-01D5629DD7A7}" srcId="{A2CBEC96-3496-4BE5-8328-6DC5B9969CBD}" destId="{5FD4771F-D50C-4C5D-A650-0C72AA62C822}" srcOrd="0" destOrd="0" parTransId="{2C4080A1-DEEC-4AED-BFFC-D8ABC37F5482}" sibTransId="{29138BD8-A8D4-4AC8-B26B-B8F061DD9816}"/>
    <dgm:cxn modelId="{8F0A7690-C6EA-47A2-9F26-F01C69CEEAB2}" type="presOf" srcId="{70881D01-C941-4AAC-8667-9DB52B5DAF4D}" destId="{E47F49E0-12AF-43D2-97FB-E6C68F525C20}" srcOrd="0" destOrd="1" presId="urn:microsoft.com/office/officeart/2005/8/layout/hList1"/>
    <dgm:cxn modelId="{F7B4A0A1-C117-4129-9F7B-675351315012}" srcId="{5FD4771F-D50C-4C5D-A650-0C72AA62C822}" destId="{8C1332F6-5A6C-4ED3-B549-45D4E9528822}" srcOrd="2" destOrd="0" parTransId="{B594763C-BBF3-42E0-8FB9-DDDB16FA1BE7}" sibTransId="{E98A25D0-D0B8-4465-A099-B41E20C613AC}"/>
    <dgm:cxn modelId="{F0883EB9-7248-4230-AAD5-809DBBBAAC37}" srcId="{5FD4771F-D50C-4C5D-A650-0C72AA62C822}" destId="{70881D01-C941-4AAC-8667-9DB52B5DAF4D}" srcOrd="1" destOrd="0" parTransId="{EA37C1CA-0734-481B-AA48-B401F93D8777}" sibTransId="{2FA8B045-5E34-477E-836B-47FF3723E38E}"/>
    <dgm:cxn modelId="{DF85DFD5-FF93-4B91-9D04-962D0710EEFA}" srcId="{D27937C3-7A39-414B-92B1-7339F14655A0}" destId="{50C24222-4C39-463D-863A-865FF6FD1C02}" srcOrd="1" destOrd="0" parTransId="{43D23EEC-E426-4D49-8458-FBBFBF54E1CE}" sibTransId="{162A3C00-F584-43A1-9352-1C0F0F9251EF}"/>
    <dgm:cxn modelId="{E303EEDC-2BB2-4F32-A1AB-1E3FB3282339}" type="presOf" srcId="{D27937C3-7A39-414B-92B1-7339F14655A0}" destId="{0AE99727-EF89-4834-A9D6-8CA723D8D198}" srcOrd="0" destOrd="0" presId="urn:microsoft.com/office/officeart/2005/8/layout/hList1"/>
    <dgm:cxn modelId="{B22175E8-9C47-4941-B003-708C485BF4CA}" type="presOf" srcId="{1E9D2F13-7123-466F-B314-C7DC21C44463}" destId="{E47F49E0-12AF-43D2-97FB-E6C68F525C20}" srcOrd="0" destOrd="0" presId="urn:microsoft.com/office/officeart/2005/8/layout/hList1"/>
    <dgm:cxn modelId="{F04175ED-4DEA-4F55-A6A8-A82BC27EA89C}" type="presOf" srcId="{8C1332F6-5A6C-4ED3-B549-45D4E9528822}" destId="{E47F49E0-12AF-43D2-97FB-E6C68F525C20}" srcOrd="0" destOrd="2" presId="urn:microsoft.com/office/officeart/2005/8/layout/hList1"/>
    <dgm:cxn modelId="{2C4537FF-92D9-41CE-9C0F-2696E6B3CAEA}" srcId="{5FD4771F-D50C-4C5D-A650-0C72AA62C822}" destId="{1E9D2F13-7123-466F-B314-C7DC21C44463}" srcOrd="0" destOrd="0" parTransId="{024D8D2F-B997-423B-9DAA-90D2A31D8612}" sibTransId="{BFD6DC08-6DD5-47EF-965D-45B89ECB6BC1}"/>
    <dgm:cxn modelId="{F8ECB177-7D82-4030-8906-E1D843DEA863}" type="presParOf" srcId="{171B8113-61F8-4225-B770-4C6F77DA955B}" destId="{487F9A96-ACD4-4BA4-A802-8D63F627DF7F}" srcOrd="0" destOrd="0" presId="urn:microsoft.com/office/officeart/2005/8/layout/hList1"/>
    <dgm:cxn modelId="{F819B064-CEBD-4B58-9DEF-DCC505DF76DC}" type="presParOf" srcId="{487F9A96-ACD4-4BA4-A802-8D63F627DF7F}" destId="{1CB95ED7-B9A8-4AAB-B020-BF2C5F98223C}" srcOrd="0" destOrd="0" presId="urn:microsoft.com/office/officeart/2005/8/layout/hList1"/>
    <dgm:cxn modelId="{C64B41BC-BDD8-4BF6-9EAC-BC2FDDBE0303}" type="presParOf" srcId="{487F9A96-ACD4-4BA4-A802-8D63F627DF7F}" destId="{E47F49E0-12AF-43D2-97FB-E6C68F525C20}" srcOrd="1" destOrd="0" presId="urn:microsoft.com/office/officeart/2005/8/layout/hList1"/>
    <dgm:cxn modelId="{A88CD955-C6AF-4290-A5A2-DFAF29B41AC5}" type="presParOf" srcId="{171B8113-61F8-4225-B770-4C6F77DA955B}" destId="{BD1D9B9C-92D0-4424-B1CE-D718C4DBC38B}" srcOrd="1" destOrd="0" presId="urn:microsoft.com/office/officeart/2005/8/layout/hList1"/>
    <dgm:cxn modelId="{BC24320E-06B5-44C0-9D81-6FFE43FF1D80}" type="presParOf" srcId="{171B8113-61F8-4225-B770-4C6F77DA955B}" destId="{343A1751-1FA0-4355-8352-7915F1546C42}" srcOrd="2" destOrd="0" presId="urn:microsoft.com/office/officeart/2005/8/layout/hList1"/>
    <dgm:cxn modelId="{1D1F9FE5-8727-4BC8-A5DC-0AF6464EDB9B}" type="presParOf" srcId="{343A1751-1FA0-4355-8352-7915F1546C42}" destId="{0AE99727-EF89-4834-A9D6-8CA723D8D198}" srcOrd="0" destOrd="0" presId="urn:microsoft.com/office/officeart/2005/8/layout/hList1"/>
    <dgm:cxn modelId="{4E42FE3F-7542-4643-B735-0A5D9F9E9032}" type="presParOf" srcId="{343A1751-1FA0-4355-8352-7915F1546C42}" destId="{FDF28A10-65CF-4459-B49F-612D845E567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82F5F0-82EE-4F7F-8955-189CA4D6C44C}">
      <dsp:nvSpPr>
        <dsp:cNvPr id="0" name=""/>
        <dsp:cNvSpPr/>
      </dsp:nvSpPr>
      <dsp:spPr>
        <a:xfrm>
          <a:off x="4526" y="1583982"/>
          <a:ext cx="1978970" cy="220836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Patient Fall</a:t>
          </a:r>
        </a:p>
      </dsp:txBody>
      <dsp:txXfrm>
        <a:off x="62488" y="1641944"/>
        <a:ext cx="1863046" cy="2092444"/>
      </dsp:txXfrm>
    </dsp:sp>
    <dsp:sp modelId="{B02D816E-ED1C-488A-89A4-385D6A28D479}">
      <dsp:nvSpPr>
        <dsp:cNvPr id="0" name=""/>
        <dsp:cNvSpPr/>
      </dsp:nvSpPr>
      <dsp:spPr>
        <a:xfrm>
          <a:off x="2181393" y="2442774"/>
          <a:ext cx="419541" cy="49078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latin typeface="Arial" panose="020B0604020202020204" pitchFamily="34" charset="0"/>
            <a:cs typeface="Arial" panose="020B0604020202020204" pitchFamily="34" charset="0"/>
          </a:endParaRPr>
        </a:p>
      </dsp:txBody>
      <dsp:txXfrm>
        <a:off x="2181393" y="2540931"/>
        <a:ext cx="293679" cy="294470"/>
      </dsp:txXfrm>
    </dsp:sp>
    <dsp:sp modelId="{CB4F3A6E-D844-4198-BB8F-32639087E8BE}">
      <dsp:nvSpPr>
        <dsp:cNvPr id="0" name=""/>
        <dsp:cNvSpPr/>
      </dsp:nvSpPr>
      <dsp:spPr>
        <a:xfrm>
          <a:off x="2775085" y="1583982"/>
          <a:ext cx="1978970" cy="220836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Immediate Assessment and Treatment for Injury</a:t>
          </a:r>
        </a:p>
      </dsp:txBody>
      <dsp:txXfrm>
        <a:off x="2833047" y="1641944"/>
        <a:ext cx="1863046" cy="2092444"/>
      </dsp:txXfrm>
    </dsp:sp>
    <dsp:sp modelId="{D0BB687C-5F72-466D-966D-9FDB7ECBFD0C}">
      <dsp:nvSpPr>
        <dsp:cNvPr id="0" name=""/>
        <dsp:cNvSpPr/>
      </dsp:nvSpPr>
      <dsp:spPr>
        <a:xfrm>
          <a:off x="4951952" y="2442774"/>
          <a:ext cx="419541" cy="49078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latin typeface="Arial" panose="020B0604020202020204" pitchFamily="34" charset="0"/>
            <a:cs typeface="Arial" panose="020B0604020202020204" pitchFamily="34" charset="0"/>
          </a:endParaRPr>
        </a:p>
      </dsp:txBody>
      <dsp:txXfrm>
        <a:off x="4951952" y="2540931"/>
        <a:ext cx="293679" cy="294470"/>
      </dsp:txXfrm>
    </dsp:sp>
    <dsp:sp modelId="{93FC3A5D-999A-4AEB-A3DE-36BC28E9BF71}">
      <dsp:nvSpPr>
        <dsp:cNvPr id="0" name=""/>
        <dsp:cNvSpPr/>
      </dsp:nvSpPr>
      <dsp:spPr>
        <a:xfrm>
          <a:off x="5545644" y="1583982"/>
          <a:ext cx="1978970" cy="220836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Post-Fall Huddle</a:t>
          </a:r>
        </a:p>
      </dsp:txBody>
      <dsp:txXfrm>
        <a:off x="5603606" y="1641944"/>
        <a:ext cx="1863046" cy="2092444"/>
      </dsp:txXfrm>
    </dsp:sp>
    <dsp:sp modelId="{873F9FDB-21C5-4A33-BAD0-0759BAC266C8}">
      <dsp:nvSpPr>
        <dsp:cNvPr id="0" name=""/>
        <dsp:cNvSpPr/>
      </dsp:nvSpPr>
      <dsp:spPr>
        <a:xfrm>
          <a:off x="7722511" y="2442774"/>
          <a:ext cx="419541" cy="49078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latin typeface="Arial" panose="020B0604020202020204" pitchFamily="34" charset="0"/>
            <a:cs typeface="Arial" panose="020B0604020202020204" pitchFamily="34" charset="0"/>
          </a:endParaRPr>
        </a:p>
      </dsp:txBody>
      <dsp:txXfrm>
        <a:off x="7722511" y="2540931"/>
        <a:ext cx="293679" cy="294470"/>
      </dsp:txXfrm>
    </dsp:sp>
    <dsp:sp modelId="{EE4C535B-A3D7-4CB9-847C-A9D6367524E8}">
      <dsp:nvSpPr>
        <dsp:cNvPr id="0" name=""/>
        <dsp:cNvSpPr/>
      </dsp:nvSpPr>
      <dsp:spPr>
        <a:xfrm>
          <a:off x="8316203" y="1583982"/>
          <a:ext cx="1978970" cy="220836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Ongoing Assessment and Treatment for Injury (if needed)</a:t>
          </a:r>
        </a:p>
      </dsp:txBody>
      <dsp:txXfrm>
        <a:off x="8374165" y="1641944"/>
        <a:ext cx="1863046" cy="20924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89BCC7-AB75-4E57-8ADF-090AF5260E0D}">
      <dsp:nvSpPr>
        <dsp:cNvPr id="0" name=""/>
        <dsp:cNvSpPr/>
      </dsp:nvSpPr>
      <dsp:spPr>
        <a:xfrm>
          <a:off x="3325" y="144748"/>
          <a:ext cx="3242314" cy="1035636"/>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accent1"/>
              </a:solidFill>
              <a:hlinkClick xmlns:r="http://schemas.openxmlformats.org/officeDocument/2006/relationships" r:id="rId1">
                <a:extLst>
                  <a:ext uri="{A12FA001-AC4F-418D-AE19-62706E023703}">
                    <ahyp:hlinkClr xmlns:ahyp="http://schemas.microsoft.com/office/drawing/2018/hyperlinkcolor" val="tx"/>
                  </a:ext>
                </a:extLst>
              </a:hlinkClick>
            </a:rPr>
            <a:t>Agency for Healthcare Research and Quality </a:t>
          </a:r>
          <a:br>
            <a:rPr lang="en-US" sz="1600" b="1" kern="1200" dirty="0">
              <a:solidFill>
                <a:schemeClr val="accent1"/>
              </a:solidFill>
              <a:hlinkClick xmlns:r="http://schemas.openxmlformats.org/officeDocument/2006/relationships" r:id="rId1">
                <a:extLst>
                  <a:ext uri="{A12FA001-AC4F-418D-AE19-62706E023703}">
                    <ahyp:hlinkClr xmlns:ahyp="http://schemas.microsoft.com/office/drawing/2018/hyperlinkcolor" val="tx"/>
                  </a:ext>
                </a:extLst>
              </a:hlinkClick>
            </a:rPr>
          </a:br>
          <a:r>
            <a:rPr lang="en-US" sz="1600" b="1" kern="1200" dirty="0">
              <a:solidFill>
                <a:schemeClr val="accent1"/>
              </a:solidFill>
              <a:hlinkClick xmlns:r="http://schemas.openxmlformats.org/officeDocument/2006/relationships" r:id="rId1">
                <a:extLst>
                  <a:ext uri="{A12FA001-AC4F-418D-AE19-62706E023703}">
                    <ahyp:hlinkClr xmlns:ahyp="http://schemas.microsoft.com/office/drawing/2018/hyperlinkcolor" val="tx"/>
                  </a:ext>
                </a:extLst>
              </a:hlinkClick>
            </a:rPr>
            <a:t>Tool 3N </a:t>
          </a:r>
          <a:r>
            <a:rPr lang="en-US" sz="1600" b="1" kern="1200" dirty="0" err="1">
              <a:solidFill>
                <a:schemeClr val="accent1"/>
              </a:solidFill>
              <a:hlinkClick xmlns:r="http://schemas.openxmlformats.org/officeDocument/2006/relationships" r:id="rId1">
                <a:extLst>
                  <a:ext uri="{A12FA001-AC4F-418D-AE19-62706E023703}">
                    <ahyp:hlinkClr xmlns:ahyp="http://schemas.microsoft.com/office/drawing/2018/hyperlinkcolor" val="tx"/>
                  </a:ext>
                </a:extLst>
              </a:hlinkClick>
            </a:rPr>
            <a:t>Postfall</a:t>
          </a:r>
          <a:r>
            <a:rPr lang="en-US" sz="1600" b="1" kern="1200" dirty="0">
              <a:solidFill>
                <a:schemeClr val="accent1"/>
              </a:solidFill>
              <a:hlinkClick xmlns:r="http://schemas.openxmlformats.org/officeDocument/2006/relationships" r:id="rId1">
                <a:extLst>
                  <a:ext uri="{A12FA001-AC4F-418D-AE19-62706E023703}">
                    <ahyp:hlinkClr xmlns:ahyp="http://schemas.microsoft.com/office/drawing/2018/hyperlinkcolor" val="tx"/>
                  </a:ext>
                </a:extLst>
              </a:hlinkClick>
            </a:rPr>
            <a:t> Assessment Clinical Review</a:t>
          </a:r>
          <a:endParaRPr lang="en-US" sz="1600" kern="1200" dirty="0">
            <a:solidFill>
              <a:schemeClr val="accent1"/>
            </a:solidFill>
          </a:endParaRPr>
        </a:p>
      </dsp:txBody>
      <dsp:txXfrm>
        <a:off x="3325" y="144748"/>
        <a:ext cx="3242314" cy="1035636"/>
      </dsp:txXfrm>
    </dsp:sp>
    <dsp:sp modelId="{AB02FA0E-BBBB-48B9-923D-EB86BDF239AC}">
      <dsp:nvSpPr>
        <dsp:cNvPr id="0" name=""/>
        <dsp:cNvSpPr/>
      </dsp:nvSpPr>
      <dsp:spPr>
        <a:xfrm>
          <a:off x="3325" y="1180385"/>
          <a:ext cx="3242314" cy="3804570"/>
        </a:xfrm>
        <a:prstGeom prst="rect">
          <a:avLst/>
        </a:prstGeom>
        <a:solidFill>
          <a:schemeClr val="lt1">
            <a:alpha val="90000"/>
            <a:tint val="40000"/>
            <a:hueOff val="0"/>
            <a:satOff val="0"/>
            <a:lumOff val="0"/>
            <a:alphaOff val="0"/>
          </a:schemeClr>
        </a:solidFill>
        <a:ln w="1905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a:t>Example protocol to assess injury risk when a patient has fallen</a:t>
          </a:r>
        </a:p>
        <a:p>
          <a:pPr marL="171450" lvl="1" indent="-171450" algn="l" defTabSz="711200">
            <a:lnSpc>
              <a:spcPct val="90000"/>
            </a:lnSpc>
            <a:spcBef>
              <a:spcPct val="0"/>
            </a:spcBef>
            <a:spcAft>
              <a:spcPct val="15000"/>
            </a:spcAft>
            <a:buChar char="•"/>
          </a:pPr>
          <a:r>
            <a:rPr lang="en-US" sz="1600" kern="1200"/>
            <a:t>Provides separate recommendations for patients with or without head trauma or those with an unwitnessed fall</a:t>
          </a:r>
        </a:p>
      </dsp:txBody>
      <dsp:txXfrm>
        <a:off x="3325" y="1180385"/>
        <a:ext cx="3242314" cy="3804570"/>
      </dsp:txXfrm>
    </dsp:sp>
    <dsp:sp modelId="{60132D61-7F98-494C-A243-34E372D64A11}">
      <dsp:nvSpPr>
        <dsp:cNvPr id="0" name=""/>
        <dsp:cNvSpPr/>
      </dsp:nvSpPr>
      <dsp:spPr>
        <a:xfrm>
          <a:off x="3699563" y="144748"/>
          <a:ext cx="3242314" cy="1035636"/>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accent1"/>
              </a:solidFill>
              <a:hlinkClick xmlns:r="http://schemas.openxmlformats.org/officeDocument/2006/relationships" r:id="rId2">
                <a:extLst>
                  <a:ext uri="{A12FA001-AC4F-418D-AE19-62706E023703}">
                    <ahyp:hlinkClr xmlns:ahyp="http://schemas.microsoft.com/office/drawing/2018/hyperlinkcolor" val="tx"/>
                  </a:ext>
                </a:extLst>
              </a:hlinkClick>
            </a:rPr>
            <a:t>US Department of Veterans Affairs Post Fall Procedures/Management</a:t>
          </a:r>
          <a:endParaRPr lang="en-US" sz="1600" kern="1200" dirty="0">
            <a:solidFill>
              <a:schemeClr val="accent1"/>
            </a:solidFill>
          </a:endParaRPr>
        </a:p>
      </dsp:txBody>
      <dsp:txXfrm>
        <a:off x="3699563" y="144748"/>
        <a:ext cx="3242314" cy="1035636"/>
      </dsp:txXfrm>
    </dsp:sp>
    <dsp:sp modelId="{DD71094B-8262-41E9-BC64-2349424E69AC}">
      <dsp:nvSpPr>
        <dsp:cNvPr id="0" name=""/>
        <dsp:cNvSpPr/>
      </dsp:nvSpPr>
      <dsp:spPr>
        <a:xfrm>
          <a:off x="3699563" y="1180385"/>
          <a:ext cx="3242314" cy="3804570"/>
        </a:xfrm>
        <a:prstGeom prst="rect">
          <a:avLst/>
        </a:prstGeom>
        <a:solidFill>
          <a:schemeClr val="lt1">
            <a:alpha val="90000"/>
            <a:tint val="40000"/>
            <a:hueOff val="0"/>
            <a:satOff val="0"/>
            <a:lumOff val="0"/>
            <a:alphaOff val="0"/>
          </a:schemeClr>
        </a:solidFill>
        <a:ln w="1905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a:t>Example post-fall management protocol (See Section VII and Attachment 3)</a:t>
          </a:r>
        </a:p>
        <a:p>
          <a:pPr marL="171450" lvl="1" indent="-171450" algn="l" defTabSz="711200">
            <a:lnSpc>
              <a:spcPct val="90000"/>
            </a:lnSpc>
            <a:spcBef>
              <a:spcPct val="0"/>
            </a:spcBef>
            <a:spcAft>
              <a:spcPct val="15000"/>
            </a:spcAft>
            <a:buChar char="•"/>
          </a:pPr>
          <a:r>
            <a:rPr lang="en-US" sz="1600" kern="1200"/>
            <a:t>Differentiates follow-up for patients with and without head trauma</a:t>
          </a:r>
        </a:p>
      </dsp:txBody>
      <dsp:txXfrm>
        <a:off x="3699563" y="1180385"/>
        <a:ext cx="3242314" cy="3804570"/>
      </dsp:txXfrm>
    </dsp:sp>
    <dsp:sp modelId="{81CA980C-4106-4E0C-AD23-24D7DF6F112D}">
      <dsp:nvSpPr>
        <dsp:cNvPr id="0" name=""/>
        <dsp:cNvSpPr/>
      </dsp:nvSpPr>
      <dsp:spPr>
        <a:xfrm>
          <a:off x="7395801" y="144748"/>
          <a:ext cx="3242314" cy="1035636"/>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accent1"/>
              </a:solidFill>
              <a:hlinkClick xmlns:r="http://schemas.openxmlformats.org/officeDocument/2006/relationships" r:id="rId3">
                <a:extLst>
                  <a:ext uri="{A12FA001-AC4F-418D-AE19-62706E023703}">
                    <ahyp:hlinkClr xmlns:ahyp="http://schemas.microsoft.com/office/drawing/2018/hyperlinkcolor" val="tx"/>
                  </a:ext>
                </a:extLst>
              </a:hlinkClick>
            </a:rPr>
            <a:t>The VIP treatment: A Comprehensive Post-Fall Assessment Guideline (American Nurse Journal, 2023)</a:t>
          </a:r>
          <a:endParaRPr lang="en-US" sz="1600" kern="1200" dirty="0">
            <a:solidFill>
              <a:schemeClr val="accent1"/>
            </a:solidFill>
          </a:endParaRPr>
        </a:p>
      </dsp:txBody>
      <dsp:txXfrm>
        <a:off x="7395801" y="144748"/>
        <a:ext cx="3242314" cy="1035636"/>
      </dsp:txXfrm>
    </dsp:sp>
    <dsp:sp modelId="{2905B968-FF52-42D8-94D4-5F1E9C3FA4C0}">
      <dsp:nvSpPr>
        <dsp:cNvPr id="0" name=""/>
        <dsp:cNvSpPr/>
      </dsp:nvSpPr>
      <dsp:spPr>
        <a:xfrm>
          <a:off x="7395801" y="1180385"/>
          <a:ext cx="3242314" cy="3804570"/>
        </a:xfrm>
        <a:prstGeom prst="rect">
          <a:avLst/>
        </a:prstGeom>
        <a:solidFill>
          <a:schemeClr val="lt1">
            <a:alpha val="90000"/>
            <a:tint val="40000"/>
            <a:hueOff val="0"/>
            <a:satOff val="0"/>
            <a:lumOff val="0"/>
            <a:alphaOff val="0"/>
          </a:schemeClr>
        </a:solidFill>
        <a:ln w="1905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a:t>VIP = </a:t>
          </a:r>
          <a:r>
            <a:rPr lang="en-US" sz="1600" u="sng" kern="1200"/>
            <a:t>V</a:t>
          </a:r>
          <a:r>
            <a:rPr lang="en-US" sz="1600" kern="1200"/>
            <a:t>isualize, Palpate for </a:t>
          </a:r>
          <a:r>
            <a:rPr lang="en-US" sz="1600" u="sng" kern="1200"/>
            <a:t>I</a:t>
          </a:r>
          <a:r>
            <a:rPr lang="en-US" sz="1600" kern="1200"/>
            <a:t>njuries, </a:t>
          </a:r>
          <a:r>
            <a:rPr lang="en-US" sz="1600" u="sng" kern="1200"/>
            <a:t>P</a:t>
          </a:r>
          <a:r>
            <a:rPr lang="en-US" sz="1600" kern="1200"/>
            <a:t>roceed with Care</a:t>
          </a:r>
        </a:p>
        <a:p>
          <a:pPr marL="171450" lvl="1" indent="-171450" algn="l" defTabSz="711200">
            <a:lnSpc>
              <a:spcPct val="90000"/>
            </a:lnSpc>
            <a:spcBef>
              <a:spcPct val="0"/>
            </a:spcBef>
            <a:spcAft>
              <a:spcPct val="15000"/>
            </a:spcAft>
            <a:buChar char="•"/>
          </a:pPr>
          <a:r>
            <a:rPr lang="en-US" sz="1600" kern="1200"/>
            <a:t>QI protocol developed for falls in LTC, but could be applied to hospital setting</a:t>
          </a:r>
        </a:p>
        <a:p>
          <a:pPr marL="171450" lvl="1" indent="-171450" algn="l" defTabSz="711200">
            <a:lnSpc>
              <a:spcPct val="90000"/>
            </a:lnSpc>
            <a:spcBef>
              <a:spcPct val="0"/>
            </a:spcBef>
            <a:spcAft>
              <a:spcPct val="15000"/>
            </a:spcAft>
            <a:buChar char="•"/>
          </a:pPr>
          <a:r>
            <a:rPr lang="en-US" sz="1600" kern="1200"/>
            <a:t>Algorithm that guides nurses through assessment of consciousness, head-to-toe inspection for injuries, and scheduled re-checks </a:t>
          </a:r>
        </a:p>
        <a:p>
          <a:pPr marL="171450" lvl="1" indent="-171450" algn="l" defTabSz="711200">
            <a:lnSpc>
              <a:spcPct val="90000"/>
            </a:lnSpc>
            <a:spcBef>
              <a:spcPct val="0"/>
            </a:spcBef>
            <a:spcAft>
              <a:spcPct val="15000"/>
            </a:spcAft>
            <a:buChar char="•"/>
          </a:pPr>
          <a:r>
            <a:rPr lang="en-US" sz="1600" kern="1200"/>
            <a:t>Based on Advanced Trauma Life support algorithm by the American College of Surgeons Committee on Trauma</a:t>
          </a:r>
        </a:p>
        <a:p>
          <a:pPr marL="171450" lvl="1" indent="-171450" algn="l" defTabSz="711200">
            <a:lnSpc>
              <a:spcPct val="90000"/>
            </a:lnSpc>
            <a:spcBef>
              <a:spcPct val="0"/>
            </a:spcBef>
            <a:spcAft>
              <a:spcPct val="15000"/>
            </a:spcAft>
            <a:buChar char="•"/>
          </a:pPr>
          <a:endParaRPr lang="en-US" sz="1600" kern="1200"/>
        </a:p>
      </dsp:txBody>
      <dsp:txXfrm>
        <a:off x="7395801" y="1180385"/>
        <a:ext cx="3242314" cy="38045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B95ED7-B9A8-4AAB-B020-BF2C5F98223C}">
      <dsp:nvSpPr>
        <dsp:cNvPr id="0" name=""/>
        <dsp:cNvSpPr/>
      </dsp:nvSpPr>
      <dsp:spPr>
        <a:xfrm>
          <a:off x="47" y="83414"/>
          <a:ext cx="4525765" cy="1171922"/>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accent1"/>
              </a:solidFill>
              <a:hlinkClick xmlns:r="http://schemas.openxmlformats.org/officeDocument/2006/relationships" r:id="rId1">
                <a:extLst>
                  <a:ext uri="{A12FA001-AC4F-418D-AE19-62706E023703}">
                    <ahyp:hlinkClr xmlns:ahyp="http://schemas.microsoft.com/office/drawing/2018/hyperlinkcolor" val="tx"/>
                  </a:ext>
                </a:extLst>
              </a:hlinkClick>
            </a:rPr>
            <a:t>2023 Post-Fall Multidisciplinary Management Guidelines</a:t>
          </a:r>
          <a:br>
            <a:rPr lang="en-US" sz="1800" b="1" kern="1200" dirty="0">
              <a:solidFill>
                <a:schemeClr val="accent1"/>
              </a:solidFill>
              <a:hlinkClick xmlns:r="http://schemas.openxmlformats.org/officeDocument/2006/relationships" r:id="rId1">
                <a:extLst>
                  <a:ext uri="{A12FA001-AC4F-418D-AE19-62706E023703}">
                    <ahyp:hlinkClr xmlns:ahyp="http://schemas.microsoft.com/office/drawing/2018/hyperlinkcolor" val="tx"/>
                  </a:ext>
                </a:extLst>
              </a:hlinkClick>
            </a:rPr>
          </a:br>
          <a:r>
            <a:rPr lang="en-US" sz="1800" b="1" kern="1200" dirty="0">
              <a:solidFill>
                <a:schemeClr val="accent1"/>
              </a:solidFill>
              <a:hlinkClick xmlns:r="http://schemas.openxmlformats.org/officeDocument/2006/relationships" r:id="rId1">
                <a:extLst>
                  <a:ext uri="{A12FA001-AC4F-418D-AE19-62706E023703}">
                    <ahyp:hlinkClr xmlns:ahyp="http://schemas.microsoft.com/office/drawing/2018/hyperlinkcolor" val="tx"/>
                  </a:ext>
                </a:extLst>
              </a:hlinkClick>
            </a:rPr>
            <a:t>(Western Australia Dept. of Health)</a:t>
          </a:r>
          <a:endParaRPr lang="en-US" sz="1800" kern="1200" dirty="0">
            <a:solidFill>
              <a:schemeClr val="accent1"/>
            </a:solidFill>
          </a:endParaRPr>
        </a:p>
      </dsp:txBody>
      <dsp:txXfrm>
        <a:off x="47" y="83414"/>
        <a:ext cx="4525765" cy="1171922"/>
      </dsp:txXfrm>
    </dsp:sp>
    <dsp:sp modelId="{E47F49E0-12AF-43D2-97FB-E6C68F525C20}">
      <dsp:nvSpPr>
        <dsp:cNvPr id="0" name=""/>
        <dsp:cNvSpPr/>
      </dsp:nvSpPr>
      <dsp:spPr>
        <a:xfrm>
          <a:off x="47" y="1255337"/>
          <a:ext cx="4525765" cy="2865779"/>
        </a:xfrm>
        <a:prstGeom prst="rect">
          <a:avLst/>
        </a:prstGeom>
        <a:solidFill>
          <a:schemeClr val="lt1">
            <a:alpha val="90000"/>
            <a:tint val="40000"/>
            <a:hueOff val="0"/>
            <a:satOff val="0"/>
            <a:lumOff val="0"/>
            <a:alphaOff val="0"/>
          </a:schemeClr>
        </a:solidFill>
        <a:ln w="1905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a:t>Outlines steps to take immediately, and within various time intervals up to 48 hours post fall</a:t>
          </a:r>
        </a:p>
        <a:p>
          <a:pPr marL="171450" lvl="1" indent="-171450" algn="l" defTabSz="800100">
            <a:lnSpc>
              <a:spcPct val="90000"/>
            </a:lnSpc>
            <a:spcBef>
              <a:spcPct val="0"/>
            </a:spcBef>
            <a:spcAft>
              <a:spcPct val="15000"/>
            </a:spcAft>
            <a:buChar char="•"/>
          </a:pPr>
          <a:r>
            <a:rPr lang="en-US" sz="1800" kern="1200"/>
            <a:t>Includes specific considerations regarding whether to conduct a CT scan of the head or neck</a:t>
          </a:r>
        </a:p>
        <a:p>
          <a:pPr marL="171450" lvl="1" indent="-171450" algn="l" defTabSz="800100">
            <a:lnSpc>
              <a:spcPct val="90000"/>
            </a:lnSpc>
            <a:spcBef>
              <a:spcPct val="0"/>
            </a:spcBef>
            <a:spcAft>
              <a:spcPct val="15000"/>
            </a:spcAft>
            <a:buChar char="•"/>
          </a:pPr>
          <a:r>
            <a:rPr lang="en-US" sz="1800" kern="1200"/>
            <a:t>Differentiates course of action between witnessed and unwitnessed falls, whether head was struck and if the patient is on anticoagulants/antiplatelets</a:t>
          </a:r>
        </a:p>
      </dsp:txBody>
      <dsp:txXfrm>
        <a:off x="47" y="1255337"/>
        <a:ext cx="4525765" cy="2865779"/>
      </dsp:txXfrm>
    </dsp:sp>
    <dsp:sp modelId="{0AE99727-EF89-4834-A9D6-8CA723D8D198}">
      <dsp:nvSpPr>
        <dsp:cNvPr id="0" name=""/>
        <dsp:cNvSpPr/>
      </dsp:nvSpPr>
      <dsp:spPr>
        <a:xfrm>
          <a:off x="5159420" y="83414"/>
          <a:ext cx="4525765" cy="1171922"/>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accent1"/>
              </a:solidFill>
              <a:hlinkClick xmlns:r="http://schemas.openxmlformats.org/officeDocument/2006/relationships" r:id="rId2">
                <a:extLst>
                  <a:ext uri="{A12FA001-AC4F-418D-AE19-62706E023703}">
                    <ahyp:hlinkClr xmlns:ahyp="http://schemas.microsoft.com/office/drawing/2018/hyperlinkcolor" val="tx"/>
                  </a:ext>
                </a:extLst>
              </a:hlinkClick>
            </a:rPr>
            <a:t>Clinical Excellence Commission Post-Fall Assessment and Management Guide</a:t>
          </a:r>
          <a:br>
            <a:rPr lang="en-US" sz="1800" b="1" kern="1200" dirty="0">
              <a:solidFill>
                <a:schemeClr val="accent1"/>
              </a:solidFill>
              <a:hlinkClick xmlns:r="http://schemas.openxmlformats.org/officeDocument/2006/relationships" r:id="rId2">
                <a:extLst>
                  <a:ext uri="{A12FA001-AC4F-418D-AE19-62706E023703}">
                    <ahyp:hlinkClr xmlns:ahyp="http://schemas.microsoft.com/office/drawing/2018/hyperlinkcolor" val="tx"/>
                  </a:ext>
                </a:extLst>
              </a:hlinkClick>
            </a:rPr>
          </a:br>
          <a:r>
            <a:rPr lang="en-US" sz="1800" b="1" kern="1200" dirty="0">
              <a:solidFill>
                <a:schemeClr val="accent1"/>
              </a:solidFill>
              <a:hlinkClick xmlns:r="http://schemas.openxmlformats.org/officeDocument/2006/relationships" r:id="rId2">
                <a:extLst>
                  <a:ext uri="{A12FA001-AC4F-418D-AE19-62706E023703}">
                    <ahyp:hlinkClr xmlns:ahyp="http://schemas.microsoft.com/office/drawing/2018/hyperlinkcolor" val="tx"/>
                  </a:ext>
                </a:extLst>
              </a:hlinkClick>
            </a:rPr>
            <a:t>(New South Wales, Australia Ministry of Health)</a:t>
          </a:r>
          <a:endParaRPr lang="en-US" sz="1800" kern="1200" dirty="0">
            <a:solidFill>
              <a:schemeClr val="accent1"/>
            </a:solidFill>
          </a:endParaRPr>
        </a:p>
      </dsp:txBody>
      <dsp:txXfrm>
        <a:off x="5159420" y="83414"/>
        <a:ext cx="4525765" cy="1171922"/>
      </dsp:txXfrm>
    </dsp:sp>
    <dsp:sp modelId="{FDF28A10-65CF-4459-B49F-612D845E5673}">
      <dsp:nvSpPr>
        <dsp:cNvPr id="0" name=""/>
        <dsp:cNvSpPr/>
      </dsp:nvSpPr>
      <dsp:spPr>
        <a:xfrm>
          <a:off x="5159420" y="1255337"/>
          <a:ext cx="4525765" cy="2865779"/>
        </a:xfrm>
        <a:prstGeom prst="rect">
          <a:avLst/>
        </a:prstGeom>
        <a:solidFill>
          <a:schemeClr val="lt1">
            <a:alpha val="90000"/>
            <a:tint val="40000"/>
            <a:hueOff val="0"/>
            <a:satOff val="0"/>
            <a:lumOff val="0"/>
            <a:alphaOff val="0"/>
          </a:schemeClr>
        </a:solidFill>
        <a:ln w="1905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a:t>Guidance and algorithms for the immediate response and ongoing observation/monitoring after a fall</a:t>
          </a:r>
        </a:p>
        <a:p>
          <a:pPr marL="171450" lvl="1" indent="-171450" algn="l" defTabSz="800100">
            <a:lnSpc>
              <a:spcPct val="90000"/>
            </a:lnSpc>
            <a:spcBef>
              <a:spcPct val="0"/>
            </a:spcBef>
            <a:spcAft>
              <a:spcPct val="15000"/>
            </a:spcAft>
            <a:buChar char="•"/>
          </a:pPr>
          <a:r>
            <a:rPr lang="en-US" sz="1800" kern="1200"/>
            <a:t>Includes special considerations for patients at risk of bleeding, head injury, sepsis, and delirium</a:t>
          </a:r>
        </a:p>
      </dsp:txBody>
      <dsp:txXfrm>
        <a:off x="5159420" y="1255337"/>
        <a:ext cx="4525765" cy="286577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B306DD-9811-457C-823D-087376DB3A52}" type="datetimeFigureOut">
              <a:rPr lang="en-US" smtClean="0"/>
              <a:t>12/8/2025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48A3D9-FD57-48B2-8838-39CC50A16B0F}" type="slidenum">
              <a:rPr lang="en-US" smtClean="0"/>
              <a:t>‹#›</a:t>
            </a:fld>
            <a:endParaRPr lang="en-US"/>
          </a:p>
        </p:txBody>
      </p:sp>
    </p:spTree>
    <p:extLst>
      <p:ext uri="{BB962C8B-B14F-4D97-AF65-F5344CB8AC3E}">
        <p14:creationId xmlns:p14="http://schemas.microsoft.com/office/powerpoint/2010/main" val="4070293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800"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4B9F7B-6D2C-D847-BDB0-B95DB96DAEE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932085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35E2FB-0460-1048-4396-E88715D9EC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9A7946-7084-EBE8-A2AC-DC6ABDAC082F}"/>
              </a:ext>
            </a:extLst>
          </p:cNvPr>
          <p:cNvSpPr>
            <a:spLocks noGrp="1" noRot="1" noChangeAspect="1"/>
          </p:cNvSpPr>
          <p:nvPr>
            <p:ph type="sldImg"/>
          </p:nvPr>
        </p:nvSpPr>
        <p:spPr>
          <a:xfrm>
            <a:off x="406400" y="696913"/>
            <a:ext cx="5205413" cy="2927350"/>
          </a:xfrm>
        </p:spPr>
      </p:sp>
      <p:sp>
        <p:nvSpPr>
          <p:cNvPr id="3" name="Notes Placeholder 2">
            <a:extLst>
              <a:ext uri="{FF2B5EF4-FFF2-40B4-BE49-F238E27FC236}">
                <a16:creationId xmlns:a16="http://schemas.microsoft.com/office/drawing/2014/main" id="{51A5F550-DDCA-4FEC-84E7-38E77171A34A}"/>
              </a:ext>
            </a:extLst>
          </p:cNvPr>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u="none" dirty="0">
                <a:solidFill>
                  <a:srgbClr val="0070C0"/>
                </a:solidFill>
              </a:rPr>
              <a:t>Content on this slide is a summary of information from the various resources on the following slides (which are hidden for the purposes of providing the presentation to staff, but available in the slide deck for reference for the instructor as needed). </a:t>
            </a:r>
            <a:r>
              <a:rPr lang="en-US" b="1" u="none" dirty="0">
                <a:solidFill>
                  <a:srgbClr val="0070C0"/>
                </a:solidFill>
              </a:rPr>
              <a:t>Content should be adapted according to your own policy. </a:t>
            </a:r>
          </a:p>
          <a:p>
            <a:pPr marL="0" indent="0">
              <a:buFont typeface="Arial" panose="020B0604020202020204" pitchFamily="34" charset="0"/>
              <a:buNone/>
            </a:pPr>
            <a:endParaRPr lang="en-US" u="none" dirty="0"/>
          </a:p>
          <a:p>
            <a:pPr marL="0" indent="0">
              <a:buFont typeface="Arial" panose="020B0604020202020204" pitchFamily="34" charset="0"/>
              <a:buNone/>
            </a:pPr>
            <a:endParaRPr lang="en-US" dirty="0"/>
          </a:p>
        </p:txBody>
      </p:sp>
      <p:sp>
        <p:nvSpPr>
          <p:cNvPr id="4" name="Slide Number Placeholder 3">
            <a:extLst>
              <a:ext uri="{FF2B5EF4-FFF2-40B4-BE49-F238E27FC236}">
                <a16:creationId xmlns:a16="http://schemas.microsoft.com/office/drawing/2014/main" id="{909EDD70-7EFA-7648-B490-FF6F97EB3009}"/>
              </a:ext>
            </a:extLst>
          </p:cNvPr>
          <p:cNvSpPr>
            <a:spLocks noGrp="1"/>
          </p:cNvSpPr>
          <p:nvPr>
            <p:ph type="sldNum" sz="quarter" idx="5"/>
          </p:nvPr>
        </p:nvSpPr>
        <p:spPr/>
        <p:txBody>
          <a:bodyPr/>
          <a:lstStyle/>
          <a:p>
            <a:pPr>
              <a:defRPr/>
            </a:pPr>
            <a:fld id="{886DBB56-FF0B-4093-95FA-14939CDC5577}" type="slidenum">
              <a:rPr lang="en-US" smtClean="0"/>
              <a:pPr>
                <a:defRPr/>
              </a:pPr>
              <a:t>10</a:t>
            </a:fld>
            <a:endParaRPr lang="en-US"/>
          </a:p>
        </p:txBody>
      </p:sp>
    </p:spTree>
    <p:extLst>
      <p:ext uri="{BB962C8B-B14F-4D97-AF65-F5344CB8AC3E}">
        <p14:creationId xmlns:p14="http://schemas.microsoft.com/office/powerpoint/2010/main" val="21202595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A000AE-5E2E-4729-375C-3B5EF8CF61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C6B760-7B76-47BC-28BA-68440C15DC14}"/>
              </a:ext>
            </a:extLst>
          </p:cNvPr>
          <p:cNvSpPr>
            <a:spLocks noGrp="1" noRot="1" noChangeAspect="1"/>
          </p:cNvSpPr>
          <p:nvPr>
            <p:ph type="sldImg"/>
          </p:nvPr>
        </p:nvSpPr>
        <p:spPr>
          <a:xfrm>
            <a:off x="406400" y="696913"/>
            <a:ext cx="5205413" cy="2927350"/>
          </a:xfrm>
        </p:spPr>
      </p:sp>
      <p:sp>
        <p:nvSpPr>
          <p:cNvPr id="3" name="Notes Placeholder 2">
            <a:extLst>
              <a:ext uri="{FF2B5EF4-FFF2-40B4-BE49-F238E27FC236}">
                <a16:creationId xmlns:a16="http://schemas.microsoft.com/office/drawing/2014/main" id="{00FF1483-79E0-D4DE-D346-B0574FA7A8F7}"/>
              </a:ext>
            </a:extLst>
          </p:cNvPr>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u="none" dirty="0">
                <a:solidFill>
                  <a:srgbClr val="0070C0"/>
                </a:solidFill>
              </a:rPr>
              <a:t>Content on this slide is a summary of information from the various resources on the following slides (which are hidden for the purposes of providing the presentation to staff, but available in the slide deck for reference for the instructor as needed). </a:t>
            </a:r>
            <a:r>
              <a:rPr lang="en-US" b="1" u="none" dirty="0">
                <a:solidFill>
                  <a:srgbClr val="0070C0"/>
                </a:solidFill>
              </a:rPr>
              <a:t>Content should be adapted according to your own policy. </a:t>
            </a:r>
          </a:p>
          <a:p>
            <a:pPr marL="0" indent="0">
              <a:buFont typeface="Arial" panose="020B0604020202020204" pitchFamily="34" charset="0"/>
              <a:buNone/>
            </a:pPr>
            <a:endParaRPr lang="en-US" u="none" dirty="0"/>
          </a:p>
          <a:p>
            <a:pPr marL="0" indent="0">
              <a:buFont typeface="Arial" panose="020B0604020202020204" pitchFamily="34" charset="0"/>
              <a:buNone/>
            </a:pPr>
            <a:endParaRPr lang="en-US" dirty="0"/>
          </a:p>
        </p:txBody>
      </p:sp>
      <p:sp>
        <p:nvSpPr>
          <p:cNvPr id="4" name="Slide Number Placeholder 3">
            <a:extLst>
              <a:ext uri="{FF2B5EF4-FFF2-40B4-BE49-F238E27FC236}">
                <a16:creationId xmlns:a16="http://schemas.microsoft.com/office/drawing/2014/main" id="{4851C802-C265-91A8-EFE2-E6E04A17F1ED}"/>
              </a:ext>
            </a:extLst>
          </p:cNvPr>
          <p:cNvSpPr>
            <a:spLocks noGrp="1"/>
          </p:cNvSpPr>
          <p:nvPr>
            <p:ph type="sldNum" sz="quarter" idx="5"/>
          </p:nvPr>
        </p:nvSpPr>
        <p:spPr/>
        <p:txBody>
          <a:bodyPr/>
          <a:lstStyle/>
          <a:p>
            <a:pPr>
              <a:defRPr/>
            </a:pPr>
            <a:fld id="{886DBB56-FF0B-4093-95FA-14939CDC5577}" type="slidenum">
              <a:rPr lang="en-US" smtClean="0"/>
              <a:pPr>
                <a:defRPr/>
              </a:pPr>
              <a:t>11</a:t>
            </a:fld>
            <a:endParaRPr lang="en-US"/>
          </a:p>
        </p:txBody>
      </p:sp>
    </p:spTree>
    <p:extLst>
      <p:ext uri="{BB962C8B-B14F-4D97-AF65-F5344CB8AC3E}">
        <p14:creationId xmlns:p14="http://schemas.microsoft.com/office/powerpoint/2010/main" val="34393812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1E134-2DE5-CF48-8524-3DE341D906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AB82FB-3802-C0A5-6E5F-D31019B5B872}"/>
              </a:ext>
            </a:extLst>
          </p:cNvPr>
          <p:cNvSpPr>
            <a:spLocks noGrp="1" noRot="1" noChangeAspect="1"/>
          </p:cNvSpPr>
          <p:nvPr>
            <p:ph type="sldImg"/>
          </p:nvPr>
        </p:nvSpPr>
        <p:spPr>
          <a:xfrm>
            <a:off x="406400" y="696913"/>
            <a:ext cx="5205413" cy="2927350"/>
          </a:xfrm>
        </p:spPr>
      </p:sp>
      <p:sp>
        <p:nvSpPr>
          <p:cNvPr id="3" name="Notes Placeholder 2">
            <a:extLst>
              <a:ext uri="{FF2B5EF4-FFF2-40B4-BE49-F238E27FC236}">
                <a16:creationId xmlns:a16="http://schemas.microsoft.com/office/drawing/2014/main" id="{8F057E01-9CE2-CB2A-865D-FBAF651FB828}"/>
              </a:ext>
            </a:extLst>
          </p:cNvPr>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u="none" dirty="0">
                <a:solidFill>
                  <a:srgbClr val="0070C0"/>
                </a:solidFill>
              </a:rPr>
              <a:t>Content on this slide is a summary of information from the various resources on the following slides (which are hidden for the purposes of providing the presentation to staff, but available in the slide deck for reference for the instructor as needed). </a:t>
            </a:r>
            <a:r>
              <a:rPr lang="en-US" b="1" u="none" dirty="0">
                <a:solidFill>
                  <a:srgbClr val="0070C0"/>
                </a:solidFill>
              </a:rPr>
              <a:t>Content should be adapted according to your own policy. </a:t>
            </a:r>
          </a:p>
          <a:p>
            <a:pPr marL="0" indent="0">
              <a:buFont typeface="Arial" panose="020B0604020202020204" pitchFamily="34" charset="0"/>
              <a:buNone/>
            </a:pPr>
            <a:endParaRPr lang="en-US" u="none" dirty="0"/>
          </a:p>
          <a:p>
            <a:pPr marL="0" indent="0">
              <a:buFont typeface="Arial" panose="020B0604020202020204" pitchFamily="34" charset="0"/>
              <a:buNone/>
            </a:pPr>
            <a:endParaRPr lang="en-US" dirty="0"/>
          </a:p>
        </p:txBody>
      </p:sp>
      <p:sp>
        <p:nvSpPr>
          <p:cNvPr id="4" name="Slide Number Placeholder 3">
            <a:extLst>
              <a:ext uri="{FF2B5EF4-FFF2-40B4-BE49-F238E27FC236}">
                <a16:creationId xmlns:a16="http://schemas.microsoft.com/office/drawing/2014/main" id="{C7B15C40-1A9F-744A-79EC-1307A24F7CC1}"/>
              </a:ext>
            </a:extLst>
          </p:cNvPr>
          <p:cNvSpPr>
            <a:spLocks noGrp="1"/>
          </p:cNvSpPr>
          <p:nvPr>
            <p:ph type="sldNum" sz="quarter" idx="5"/>
          </p:nvPr>
        </p:nvSpPr>
        <p:spPr/>
        <p:txBody>
          <a:bodyPr/>
          <a:lstStyle/>
          <a:p>
            <a:pPr>
              <a:defRPr/>
            </a:pPr>
            <a:fld id="{886DBB56-FF0B-4093-95FA-14939CDC5577}" type="slidenum">
              <a:rPr lang="en-US" smtClean="0"/>
              <a:pPr>
                <a:defRPr/>
              </a:pPr>
              <a:t>12</a:t>
            </a:fld>
            <a:endParaRPr lang="en-US"/>
          </a:p>
        </p:txBody>
      </p:sp>
    </p:spTree>
    <p:extLst>
      <p:ext uri="{BB962C8B-B14F-4D97-AF65-F5344CB8AC3E}">
        <p14:creationId xmlns:p14="http://schemas.microsoft.com/office/powerpoint/2010/main" val="13302085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0B249-E8BF-44EC-77E6-A1AA68C083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B9B644-7BE9-5D98-C0A5-098A29837C24}"/>
              </a:ext>
            </a:extLst>
          </p:cNvPr>
          <p:cNvSpPr>
            <a:spLocks noGrp="1" noRot="1" noChangeAspect="1"/>
          </p:cNvSpPr>
          <p:nvPr>
            <p:ph type="sldImg"/>
          </p:nvPr>
        </p:nvSpPr>
        <p:spPr>
          <a:xfrm>
            <a:off x="406400" y="696913"/>
            <a:ext cx="5205413" cy="2927350"/>
          </a:xfrm>
        </p:spPr>
      </p:sp>
      <p:sp>
        <p:nvSpPr>
          <p:cNvPr id="3" name="Notes Placeholder 2">
            <a:extLst>
              <a:ext uri="{FF2B5EF4-FFF2-40B4-BE49-F238E27FC236}">
                <a16:creationId xmlns:a16="http://schemas.microsoft.com/office/drawing/2014/main" id="{DFA0A0F2-3E44-1C71-18B9-3A9D467940B5}"/>
              </a:ext>
            </a:extLst>
          </p:cNvPr>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u="none" dirty="0">
                <a:solidFill>
                  <a:srgbClr val="0070C0"/>
                </a:solidFill>
              </a:rPr>
              <a:t>Content on this slide is a summary of information from the various resources on the following slides (which are hidden for the purposes of providing the presentation to staff, but available in the slide deck for reference for the instructor as needed). </a:t>
            </a:r>
            <a:r>
              <a:rPr lang="en-US" b="1" u="none" dirty="0">
                <a:solidFill>
                  <a:srgbClr val="0070C0"/>
                </a:solidFill>
              </a:rPr>
              <a:t>Content should be adapted according to your own policy. </a:t>
            </a:r>
          </a:p>
          <a:p>
            <a:pPr marL="0" indent="0">
              <a:buFont typeface="Arial" panose="020B0604020202020204" pitchFamily="34" charset="0"/>
              <a:buNone/>
            </a:pPr>
            <a:endParaRPr lang="en-US" u="none" dirty="0"/>
          </a:p>
          <a:p>
            <a:pPr marL="0" indent="0">
              <a:buFont typeface="Arial" panose="020B0604020202020204" pitchFamily="34" charset="0"/>
              <a:buNone/>
            </a:pPr>
            <a:endParaRPr lang="en-US" dirty="0"/>
          </a:p>
        </p:txBody>
      </p:sp>
      <p:sp>
        <p:nvSpPr>
          <p:cNvPr id="4" name="Slide Number Placeholder 3">
            <a:extLst>
              <a:ext uri="{FF2B5EF4-FFF2-40B4-BE49-F238E27FC236}">
                <a16:creationId xmlns:a16="http://schemas.microsoft.com/office/drawing/2014/main" id="{4A494D8B-3B89-173E-0FC3-E1450A69342D}"/>
              </a:ext>
            </a:extLst>
          </p:cNvPr>
          <p:cNvSpPr>
            <a:spLocks noGrp="1"/>
          </p:cNvSpPr>
          <p:nvPr>
            <p:ph type="sldNum" sz="quarter" idx="5"/>
          </p:nvPr>
        </p:nvSpPr>
        <p:spPr/>
        <p:txBody>
          <a:bodyPr/>
          <a:lstStyle/>
          <a:p>
            <a:pPr>
              <a:defRPr/>
            </a:pPr>
            <a:fld id="{886DBB56-FF0B-4093-95FA-14939CDC5577}" type="slidenum">
              <a:rPr lang="en-US" smtClean="0"/>
              <a:pPr>
                <a:defRPr/>
              </a:pPr>
              <a:t>13</a:t>
            </a:fld>
            <a:endParaRPr lang="en-US"/>
          </a:p>
        </p:txBody>
      </p:sp>
    </p:spTree>
    <p:extLst>
      <p:ext uri="{BB962C8B-B14F-4D97-AF65-F5344CB8AC3E}">
        <p14:creationId xmlns:p14="http://schemas.microsoft.com/office/powerpoint/2010/main" val="31808970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861BC6-69FD-75EF-8EDA-F4D7ADBB8F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15ED1F-CC2D-707E-628B-9ECAE305FA47}"/>
              </a:ext>
            </a:extLst>
          </p:cNvPr>
          <p:cNvSpPr>
            <a:spLocks noGrp="1" noRot="1" noChangeAspect="1"/>
          </p:cNvSpPr>
          <p:nvPr>
            <p:ph type="sldImg"/>
          </p:nvPr>
        </p:nvSpPr>
        <p:spPr>
          <a:xfrm>
            <a:off x="406400" y="696913"/>
            <a:ext cx="5205413" cy="2927350"/>
          </a:xfrm>
        </p:spPr>
      </p:sp>
      <p:sp>
        <p:nvSpPr>
          <p:cNvPr id="3" name="Notes Placeholder 2">
            <a:extLst>
              <a:ext uri="{FF2B5EF4-FFF2-40B4-BE49-F238E27FC236}">
                <a16:creationId xmlns:a16="http://schemas.microsoft.com/office/drawing/2014/main" id="{879D68F3-9D90-53D8-3241-9682B696CC9D}"/>
              </a:ext>
            </a:extLst>
          </p:cNvPr>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u="none" dirty="0">
                <a:solidFill>
                  <a:srgbClr val="0070C0"/>
                </a:solidFill>
              </a:rPr>
              <a:t>Content on this slide is a summary of information from the various resources on the following slides (which are hidden for the purposes of providing the presentation to staff, but available in the slide deck for reference for the instructor as needed). </a:t>
            </a:r>
            <a:r>
              <a:rPr lang="en-US" b="1" u="none" dirty="0">
                <a:solidFill>
                  <a:srgbClr val="0070C0"/>
                </a:solidFill>
              </a:rPr>
              <a:t>Content should be adapted according to your own policy. </a:t>
            </a:r>
          </a:p>
          <a:p>
            <a:pPr marL="0" indent="0">
              <a:buFont typeface="Arial" panose="020B0604020202020204" pitchFamily="34" charset="0"/>
              <a:buNone/>
            </a:pPr>
            <a:endParaRPr lang="en-US" u="none" dirty="0"/>
          </a:p>
          <a:p>
            <a:pPr marL="0" indent="0">
              <a:buFont typeface="Arial" panose="020B0604020202020204" pitchFamily="34" charset="0"/>
              <a:buNone/>
            </a:pPr>
            <a:endParaRPr lang="en-US" dirty="0"/>
          </a:p>
        </p:txBody>
      </p:sp>
      <p:sp>
        <p:nvSpPr>
          <p:cNvPr id="4" name="Slide Number Placeholder 3">
            <a:extLst>
              <a:ext uri="{FF2B5EF4-FFF2-40B4-BE49-F238E27FC236}">
                <a16:creationId xmlns:a16="http://schemas.microsoft.com/office/drawing/2014/main" id="{36D3A1D0-88FA-D680-D7F1-B79D13CBA2F5}"/>
              </a:ext>
            </a:extLst>
          </p:cNvPr>
          <p:cNvSpPr>
            <a:spLocks noGrp="1"/>
          </p:cNvSpPr>
          <p:nvPr>
            <p:ph type="sldNum" sz="quarter" idx="5"/>
          </p:nvPr>
        </p:nvSpPr>
        <p:spPr/>
        <p:txBody>
          <a:bodyPr/>
          <a:lstStyle/>
          <a:p>
            <a:pPr>
              <a:defRPr/>
            </a:pPr>
            <a:fld id="{886DBB56-FF0B-4093-95FA-14939CDC5577}" type="slidenum">
              <a:rPr lang="en-US" smtClean="0"/>
              <a:pPr>
                <a:defRPr/>
              </a:pPr>
              <a:t>14</a:t>
            </a:fld>
            <a:endParaRPr lang="en-US"/>
          </a:p>
        </p:txBody>
      </p:sp>
    </p:spTree>
    <p:extLst>
      <p:ext uri="{BB962C8B-B14F-4D97-AF65-F5344CB8AC3E}">
        <p14:creationId xmlns:p14="http://schemas.microsoft.com/office/powerpoint/2010/main" val="15894143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points:</a:t>
            </a:r>
            <a:br>
              <a:rPr lang="en-US" dirty="0"/>
            </a:br>
            <a:r>
              <a:rPr lang="en-US" dirty="0"/>
              <a:t>In summary, this presentation covered…..</a:t>
            </a:r>
          </a:p>
          <a:p>
            <a:r>
              <a:rPr lang="en-US" b="1" i="1" dirty="0"/>
              <a:t>End by emphasizing any points relevant to what you want to emphasize for post-fall clinical assessment in your hospital. </a:t>
            </a:r>
          </a:p>
        </p:txBody>
      </p:sp>
      <p:sp>
        <p:nvSpPr>
          <p:cNvPr id="4" name="Slide Number Placeholder 3"/>
          <p:cNvSpPr>
            <a:spLocks noGrp="1"/>
          </p:cNvSpPr>
          <p:nvPr>
            <p:ph type="sldNum" sz="quarter" idx="5"/>
          </p:nvPr>
        </p:nvSpPr>
        <p:spPr/>
        <p:txBody>
          <a:bodyPr/>
          <a:lstStyle/>
          <a:p>
            <a:fld id="{224B9F7B-6D2C-D847-BDB0-B95DB96DAEE8}" type="slidenum">
              <a:rPr lang="en-US" smtClean="0"/>
              <a:t>15</a:t>
            </a:fld>
            <a:endParaRPr lang="en-US"/>
          </a:p>
        </p:txBody>
      </p:sp>
    </p:spTree>
    <p:extLst>
      <p:ext uri="{BB962C8B-B14F-4D97-AF65-F5344CB8AC3E}">
        <p14:creationId xmlns:p14="http://schemas.microsoft.com/office/powerpoint/2010/main" val="10960546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5205413" cy="2927350"/>
          </a:xfrm>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a:defRPr/>
            </a:pPr>
            <a:fld id="{886DBB56-FF0B-4093-95FA-14939CDC5577}" type="slidenum">
              <a:rPr lang="en-US" smtClean="0"/>
              <a:pPr>
                <a:defRPr/>
              </a:pPr>
              <a:t>16</a:t>
            </a:fld>
            <a:endParaRPr lang="en-US"/>
          </a:p>
        </p:txBody>
      </p:sp>
    </p:spTree>
    <p:extLst>
      <p:ext uri="{BB962C8B-B14F-4D97-AF65-F5344CB8AC3E}">
        <p14:creationId xmlns:p14="http://schemas.microsoft.com/office/powerpoint/2010/main" val="28709001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5205413" cy="2927350"/>
          </a:xfrm>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a:defRPr/>
            </a:pPr>
            <a:fld id="{886DBB56-FF0B-4093-95FA-14939CDC5577}" type="slidenum">
              <a:rPr lang="en-US" smtClean="0"/>
              <a:pPr>
                <a:defRPr/>
              </a:pPr>
              <a:t>17</a:t>
            </a:fld>
            <a:endParaRPr lang="en-US"/>
          </a:p>
        </p:txBody>
      </p:sp>
    </p:spTree>
    <p:extLst>
      <p:ext uri="{BB962C8B-B14F-4D97-AF65-F5344CB8AC3E}">
        <p14:creationId xmlns:p14="http://schemas.microsoft.com/office/powerpoint/2010/main" val="9700856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4B9F7B-6D2C-D847-BDB0-B95DB96DAEE8}" type="slidenum">
              <a:rPr lang="en-US" smtClean="0"/>
              <a:t>18</a:t>
            </a:fld>
            <a:endParaRPr lang="en-US"/>
          </a:p>
        </p:txBody>
      </p:sp>
    </p:spTree>
    <p:extLst>
      <p:ext uri="{BB962C8B-B14F-4D97-AF65-F5344CB8AC3E}">
        <p14:creationId xmlns:p14="http://schemas.microsoft.com/office/powerpoint/2010/main" val="1946842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48A3D9-FD57-48B2-8838-39CC50A16B0F}" type="slidenum">
              <a:rPr lang="en-US" smtClean="0"/>
              <a:t>2</a:t>
            </a:fld>
            <a:endParaRPr lang="en-US"/>
          </a:p>
        </p:txBody>
      </p:sp>
    </p:spTree>
    <p:extLst>
      <p:ext uri="{BB962C8B-B14F-4D97-AF65-F5344CB8AC3E}">
        <p14:creationId xmlns:p14="http://schemas.microsoft.com/office/powerpoint/2010/main" val="3996261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48A3D9-FD57-48B2-8838-39CC50A16B0F}" type="slidenum">
              <a:rPr lang="en-US" smtClean="0"/>
              <a:t>3</a:t>
            </a:fld>
            <a:endParaRPr lang="en-US"/>
          </a:p>
        </p:txBody>
      </p:sp>
    </p:spTree>
    <p:extLst>
      <p:ext uri="{BB962C8B-B14F-4D97-AF65-F5344CB8AC3E}">
        <p14:creationId xmlns:p14="http://schemas.microsoft.com/office/powerpoint/2010/main" val="825883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Inform audience of what you hope they achieve as a result of this presentation</a:t>
            </a:r>
          </a:p>
        </p:txBody>
      </p:sp>
      <p:sp>
        <p:nvSpPr>
          <p:cNvPr id="4" name="Slide Number Placeholder 3"/>
          <p:cNvSpPr>
            <a:spLocks noGrp="1"/>
          </p:cNvSpPr>
          <p:nvPr>
            <p:ph type="sldNum" sz="quarter" idx="5"/>
          </p:nvPr>
        </p:nvSpPr>
        <p:spPr/>
        <p:txBody>
          <a:bodyPr/>
          <a:lstStyle/>
          <a:p>
            <a:fld id="{DA48A3D9-FD57-48B2-8838-39CC50A16B0F}" type="slidenum">
              <a:rPr lang="en-US" smtClean="0"/>
              <a:t>4</a:t>
            </a:fld>
            <a:endParaRPr lang="en-US"/>
          </a:p>
        </p:txBody>
      </p:sp>
    </p:spTree>
    <p:extLst>
      <p:ext uri="{BB962C8B-B14F-4D97-AF65-F5344CB8AC3E}">
        <p14:creationId xmlns:p14="http://schemas.microsoft.com/office/powerpoint/2010/main" val="2935327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5205413" cy="2927350"/>
          </a:xfrm>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endParaRPr lang="en-US"/>
          </a:p>
          <a:p>
            <a:pPr marL="171450" indent="-171450">
              <a:buFont typeface="Arial" panose="020B0604020202020204" pitchFamily="34" charset="0"/>
              <a:buChar char="•"/>
            </a:pPr>
            <a:endParaRPr lang="en-US"/>
          </a:p>
          <a:p>
            <a:pPr marL="171450" indent="-171450">
              <a:buFont typeface="Arial" panose="020B0604020202020204" pitchFamily="34" charset="0"/>
              <a:buChar char="•"/>
            </a:pPr>
            <a:endParaRPr lang="en-US"/>
          </a:p>
          <a:p>
            <a:pPr marL="0" indent="0">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pPr>
              <a:defRPr/>
            </a:pPr>
            <a:fld id="{886DBB56-FF0B-4093-95FA-14939CDC5577}" type="slidenum">
              <a:rPr lang="en-US" smtClean="0"/>
              <a:pPr>
                <a:defRPr/>
              </a:pPr>
              <a:t>5</a:t>
            </a:fld>
            <a:endParaRPr lang="en-US"/>
          </a:p>
        </p:txBody>
      </p:sp>
    </p:spTree>
    <p:extLst>
      <p:ext uri="{BB962C8B-B14F-4D97-AF65-F5344CB8AC3E}">
        <p14:creationId xmlns:p14="http://schemas.microsoft.com/office/powerpoint/2010/main" val="696278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Adjust timeline if it differs in your organization</a:t>
            </a:r>
          </a:p>
        </p:txBody>
      </p:sp>
      <p:sp>
        <p:nvSpPr>
          <p:cNvPr id="4" name="Slide Number Placeholder 3"/>
          <p:cNvSpPr>
            <a:spLocks noGrp="1"/>
          </p:cNvSpPr>
          <p:nvPr>
            <p:ph type="sldNum" sz="quarter" idx="5"/>
          </p:nvPr>
        </p:nvSpPr>
        <p:spPr/>
        <p:txBody>
          <a:bodyPr/>
          <a:lstStyle/>
          <a:p>
            <a:fld id="{DA48A3D9-FD57-48B2-8838-39CC50A16B0F}" type="slidenum">
              <a:rPr lang="en-US" smtClean="0"/>
              <a:t>6</a:t>
            </a:fld>
            <a:endParaRPr lang="en-US"/>
          </a:p>
        </p:txBody>
      </p:sp>
    </p:spTree>
    <p:extLst>
      <p:ext uri="{BB962C8B-B14F-4D97-AF65-F5344CB8AC3E}">
        <p14:creationId xmlns:p14="http://schemas.microsoft.com/office/powerpoint/2010/main" val="3747048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0424B1-9C5D-8F3C-DCFF-0C674C8997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71DFD8-7AF4-330F-C911-8075426B9F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94B696-2FC2-BE31-901D-2C63D03CD9FF}"/>
              </a:ext>
            </a:extLst>
          </p:cNvPr>
          <p:cNvSpPr>
            <a:spLocks noGrp="1"/>
          </p:cNvSpPr>
          <p:nvPr>
            <p:ph type="body" idx="1"/>
          </p:nvPr>
        </p:nvSpPr>
        <p:spPr/>
        <p:txBody>
          <a:bodyPr/>
          <a:lstStyle/>
          <a:p>
            <a:r>
              <a:rPr lang="en-US" b="1" dirty="0"/>
              <a:t>Adjust roles of personnel if it differs in your organization</a:t>
            </a:r>
          </a:p>
        </p:txBody>
      </p:sp>
      <p:sp>
        <p:nvSpPr>
          <p:cNvPr id="4" name="Slide Number Placeholder 3">
            <a:extLst>
              <a:ext uri="{FF2B5EF4-FFF2-40B4-BE49-F238E27FC236}">
                <a16:creationId xmlns:a16="http://schemas.microsoft.com/office/drawing/2014/main" id="{8D143765-6992-B662-9422-DDEE9B74CA66}"/>
              </a:ext>
            </a:extLst>
          </p:cNvPr>
          <p:cNvSpPr>
            <a:spLocks noGrp="1"/>
          </p:cNvSpPr>
          <p:nvPr>
            <p:ph type="sldNum" sz="quarter" idx="5"/>
          </p:nvPr>
        </p:nvSpPr>
        <p:spPr/>
        <p:txBody>
          <a:bodyPr/>
          <a:lstStyle/>
          <a:p>
            <a:fld id="{DA48A3D9-FD57-48B2-8838-39CC50A16B0F}" type="slidenum">
              <a:rPr lang="en-US" smtClean="0"/>
              <a:t>7</a:t>
            </a:fld>
            <a:endParaRPr lang="en-US"/>
          </a:p>
        </p:txBody>
      </p:sp>
    </p:spTree>
    <p:extLst>
      <p:ext uri="{BB962C8B-B14F-4D97-AF65-F5344CB8AC3E}">
        <p14:creationId xmlns:p14="http://schemas.microsoft.com/office/powerpoint/2010/main" val="1678760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5205413" cy="292735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u="none" dirty="0">
                <a:solidFill>
                  <a:srgbClr val="0070C0"/>
                </a:solidFill>
              </a:rPr>
              <a:t>Content on this slide is a summary of information from the various resources on the following slides (which are hidden for the purposes of providing the presentation to staff, but available in the slide deck for reference for the instructor as needed). </a:t>
            </a:r>
            <a:r>
              <a:rPr lang="en-US" b="1" u="none" dirty="0">
                <a:solidFill>
                  <a:srgbClr val="0070C0"/>
                </a:solidFill>
              </a:rPr>
              <a:t>Content should be adapted according to your own policy. </a:t>
            </a:r>
          </a:p>
          <a:p>
            <a:pPr marL="171450" indent="-171450">
              <a:buFont typeface="Arial" panose="020B0604020202020204" pitchFamily="34" charset="0"/>
              <a:buChar char="•"/>
            </a:pPr>
            <a:endParaRPr lang="en-US" u="none" dirty="0"/>
          </a:p>
          <a:p>
            <a:pPr marL="171450" indent="-171450">
              <a:buFont typeface="Arial" panose="020B0604020202020204" pitchFamily="34" charset="0"/>
              <a:buChar char="•"/>
            </a:pPr>
            <a:endParaRPr lang="en-US" u="none"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a:defRPr/>
            </a:pPr>
            <a:fld id="{886DBB56-FF0B-4093-95FA-14939CDC5577}" type="slidenum">
              <a:rPr lang="en-US" smtClean="0"/>
              <a:pPr>
                <a:defRPr/>
              </a:pPr>
              <a:t>8</a:t>
            </a:fld>
            <a:endParaRPr lang="en-US"/>
          </a:p>
        </p:txBody>
      </p:sp>
    </p:spTree>
    <p:extLst>
      <p:ext uri="{BB962C8B-B14F-4D97-AF65-F5344CB8AC3E}">
        <p14:creationId xmlns:p14="http://schemas.microsoft.com/office/powerpoint/2010/main" val="412301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939D8B-CFFF-276F-F569-AAE8DCADF3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E02C74-E089-4D98-3DB5-4E417F7DCD1D}"/>
              </a:ext>
            </a:extLst>
          </p:cNvPr>
          <p:cNvSpPr>
            <a:spLocks noGrp="1" noRot="1" noChangeAspect="1"/>
          </p:cNvSpPr>
          <p:nvPr>
            <p:ph type="sldImg"/>
          </p:nvPr>
        </p:nvSpPr>
        <p:spPr>
          <a:xfrm>
            <a:off x="406400" y="696913"/>
            <a:ext cx="5205413" cy="2927350"/>
          </a:xfrm>
        </p:spPr>
      </p:sp>
      <p:sp>
        <p:nvSpPr>
          <p:cNvPr id="3" name="Notes Placeholder 2">
            <a:extLst>
              <a:ext uri="{FF2B5EF4-FFF2-40B4-BE49-F238E27FC236}">
                <a16:creationId xmlns:a16="http://schemas.microsoft.com/office/drawing/2014/main" id="{C5C10774-DC65-4124-A84A-93F5EAD7C966}"/>
              </a:ext>
            </a:extLst>
          </p:cNvPr>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u="none" dirty="0">
                <a:solidFill>
                  <a:srgbClr val="0070C0"/>
                </a:solidFill>
              </a:rPr>
              <a:t>Content on this slide is a summary of information from the various resources on the following slides (which are hidden for the purposes of providing the presentation to staff, but available in the slide deck for reference for the instructor as needed). </a:t>
            </a:r>
            <a:r>
              <a:rPr lang="en-US" b="1" u="none" dirty="0">
                <a:solidFill>
                  <a:srgbClr val="0070C0"/>
                </a:solidFill>
              </a:rPr>
              <a:t>Content should be adapted according to your own policy. </a:t>
            </a:r>
          </a:p>
          <a:p>
            <a:pPr marL="171450" indent="-171450">
              <a:buFont typeface="Arial" panose="020B0604020202020204" pitchFamily="34" charset="0"/>
              <a:buChar char="•"/>
            </a:pPr>
            <a:endParaRPr lang="en-US" u="none" dirty="0"/>
          </a:p>
          <a:p>
            <a:pPr marL="171450" indent="-171450">
              <a:buFont typeface="Arial" panose="020B0604020202020204" pitchFamily="34" charset="0"/>
              <a:buChar char="•"/>
            </a:pPr>
            <a:endParaRPr lang="en-US" u="none" dirty="0"/>
          </a:p>
          <a:p>
            <a:pPr marL="0" indent="0">
              <a:buFont typeface="Arial" panose="020B0604020202020204" pitchFamily="34" charset="0"/>
              <a:buNone/>
            </a:pPr>
            <a:endParaRPr lang="en-US" dirty="0"/>
          </a:p>
        </p:txBody>
      </p:sp>
      <p:sp>
        <p:nvSpPr>
          <p:cNvPr id="4" name="Slide Number Placeholder 3">
            <a:extLst>
              <a:ext uri="{FF2B5EF4-FFF2-40B4-BE49-F238E27FC236}">
                <a16:creationId xmlns:a16="http://schemas.microsoft.com/office/drawing/2014/main" id="{113E03F3-4989-44A9-48D5-FEA11D1B44CD}"/>
              </a:ext>
            </a:extLst>
          </p:cNvPr>
          <p:cNvSpPr>
            <a:spLocks noGrp="1"/>
          </p:cNvSpPr>
          <p:nvPr>
            <p:ph type="sldNum" sz="quarter" idx="5"/>
          </p:nvPr>
        </p:nvSpPr>
        <p:spPr/>
        <p:txBody>
          <a:bodyPr/>
          <a:lstStyle/>
          <a:p>
            <a:pPr>
              <a:defRPr/>
            </a:pPr>
            <a:fld id="{886DBB56-FF0B-4093-95FA-14939CDC5577}" type="slidenum">
              <a:rPr lang="en-US" smtClean="0"/>
              <a:pPr>
                <a:defRPr/>
              </a:pPr>
              <a:t>9</a:t>
            </a:fld>
            <a:endParaRPr lang="en-US"/>
          </a:p>
        </p:txBody>
      </p:sp>
    </p:spTree>
    <p:extLst>
      <p:ext uri="{BB962C8B-B14F-4D97-AF65-F5344CB8AC3E}">
        <p14:creationId xmlns:p14="http://schemas.microsoft.com/office/powerpoint/2010/main" val="19256948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0746C-A280-D614-0652-324FCA51B9E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E3E460C-BC44-E063-6B65-10987D73AC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606D2C5-3DFF-BA67-1E43-49B4BF415019}"/>
              </a:ext>
            </a:extLst>
          </p:cNvPr>
          <p:cNvSpPr>
            <a:spLocks noGrp="1"/>
          </p:cNvSpPr>
          <p:nvPr>
            <p:ph type="dt" sz="half" idx="10"/>
          </p:nvPr>
        </p:nvSpPr>
        <p:spPr/>
        <p:txBody>
          <a:bodyPr/>
          <a:lstStyle/>
          <a:p>
            <a:fld id="{B3C54298-02BF-43E5-A27A-FCE01D8EBADE}" type="datetimeFigureOut">
              <a:rPr lang="en-US" smtClean="0"/>
              <a:t>12/8/2025</a:t>
            </a:fld>
            <a:endParaRPr lang="en-US"/>
          </a:p>
        </p:txBody>
      </p:sp>
      <p:sp>
        <p:nvSpPr>
          <p:cNvPr id="5" name="Footer Placeholder 4">
            <a:extLst>
              <a:ext uri="{FF2B5EF4-FFF2-40B4-BE49-F238E27FC236}">
                <a16:creationId xmlns:a16="http://schemas.microsoft.com/office/drawing/2014/main" id="{7A41C6CA-4202-0904-04C1-993ABCDFED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155931-DE12-84A9-CA83-A8E8FAAE0137}"/>
              </a:ext>
            </a:extLst>
          </p:cNvPr>
          <p:cNvSpPr>
            <a:spLocks noGrp="1"/>
          </p:cNvSpPr>
          <p:nvPr>
            <p:ph type="sldNum" sz="quarter" idx="12"/>
          </p:nvPr>
        </p:nvSpPr>
        <p:spPr/>
        <p:txBody>
          <a:bodyPr/>
          <a:lstStyle/>
          <a:p>
            <a:fld id="{E89E097D-8EC9-4809-9D9D-78A60495B533}" type="slidenum">
              <a:rPr lang="en-US" smtClean="0"/>
              <a:t>‹#›</a:t>
            </a:fld>
            <a:endParaRPr lang="en-US"/>
          </a:p>
        </p:txBody>
      </p:sp>
    </p:spTree>
    <p:extLst>
      <p:ext uri="{BB962C8B-B14F-4D97-AF65-F5344CB8AC3E}">
        <p14:creationId xmlns:p14="http://schemas.microsoft.com/office/powerpoint/2010/main" val="2026338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7662F-E700-42D0-9760-9645ED1137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52DCE5-1349-D8E3-233E-140FD510839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3D4DF1-DE15-7E32-9F57-CBDC0D51AC04}"/>
              </a:ext>
            </a:extLst>
          </p:cNvPr>
          <p:cNvSpPr>
            <a:spLocks noGrp="1"/>
          </p:cNvSpPr>
          <p:nvPr>
            <p:ph type="dt" sz="half" idx="10"/>
          </p:nvPr>
        </p:nvSpPr>
        <p:spPr/>
        <p:txBody>
          <a:bodyPr/>
          <a:lstStyle/>
          <a:p>
            <a:fld id="{B3C54298-02BF-43E5-A27A-FCE01D8EBADE}" type="datetimeFigureOut">
              <a:rPr lang="en-US" smtClean="0"/>
              <a:t>12/8/2025</a:t>
            </a:fld>
            <a:endParaRPr lang="en-US"/>
          </a:p>
        </p:txBody>
      </p:sp>
      <p:sp>
        <p:nvSpPr>
          <p:cNvPr id="5" name="Footer Placeholder 4">
            <a:extLst>
              <a:ext uri="{FF2B5EF4-FFF2-40B4-BE49-F238E27FC236}">
                <a16:creationId xmlns:a16="http://schemas.microsoft.com/office/drawing/2014/main" id="{524A0D24-81F3-EE61-3639-733451FF31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999E5E-ABB4-A9D2-9815-9F67AA110BC6}"/>
              </a:ext>
            </a:extLst>
          </p:cNvPr>
          <p:cNvSpPr>
            <a:spLocks noGrp="1"/>
          </p:cNvSpPr>
          <p:nvPr>
            <p:ph type="sldNum" sz="quarter" idx="12"/>
          </p:nvPr>
        </p:nvSpPr>
        <p:spPr/>
        <p:txBody>
          <a:bodyPr/>
          <a:lstStyle/>
          <a:p>
            <a:fld id="{E89E097D-8EC9-4809-9D9D-78A60495B533}" type="slidenum">
              <a:rPr lang="en-US" smtClean="0"/>
              <a:t>‹#›</a:t>
            </a:fld>
            <a:endParaRPr lang="en-US"/>
          </a:p>
        </p:txBody>
      </p:sp>
    </p:spTree>
    <p:extLst>
      <p:ext uri="{BB962C8B-B14F-4D97-AF65-F5344CB8AC3E}">
        <p14:creationId xmlns:p14="http://schemas.microsoft.com/office/powerpoint/2010/main" val="1274705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9D5837-3B0A-57BC-5B4A-E01837FFD60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7352D58-BA08-F7D0-1327-AD3FCE09B45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04397E-F2F8-4894-7040-F86653BA3B33}"/>
              </a:ext>
            </a:extLst>
          </p:cNvPr>
          <p:cNvSpPr>
            <a:spLocks noGrp="1"/>
          </p:cNvSpPr>
          <p:nvPr>
            <p:ph type="dt" sz="half" idx="10"/>
          </p:nvPr>
        </p:nvSpPr>
        <p:spPr/>
        <p:txBody>
          <a:bodyPr/>
          <a:lstStyle/>
          <a:p>
            <a:fld id="{B3C54298-02BF-43E5-A27A-FCE01D8EBADE}" type="datetimeFigureOut">
              <a:rPr lang="en-US" smtClean="0"/>
              <a:t>12/8/2025</a:t>
            </a:fld>
            <a:endParaRPr lang="en-US"/>
          </a:p>
        </p:txBody>
      </p:sp>
      <p:sp>
        <p:nvSpPr>
          <p:cNvPr id="5" name="Footer Placeholder 4">
            <a:extLst>
              <a:ext uri="{FF2B5EF4-FFF2-40B4-BE49-F238E27FC236}">
                <a16:creationId xmlns:a16="http://schemas.microsoft.com/office/drawing/2014/main" id="{DF5B9BA5-37B9-0187-FA09-4943237CD1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2F1500-5CC8-C4DE-18AD-AD7FC1878A80}"/>
              </a:ext>
            </a:extLst>
          </p:cNvPr>
          <p:cNvSpPr>
            <a:spLocks noGrp="1"/>
          </p:cNvSpPr>
          <p:nvPr>
            <p:ph type="sldNum" sz="quarter" idx="12"/>
          </p:nvPr>
        </p:nvSpPr>
        <p:spPr/>
        <p:txBody>
          <a:bodyPr/>
          <a:lstStyle/>
          <a:p>
            <a:fld id="{E89E097D-8EC9-4809-9D9D-78A60495B533}" type="slidenum">
              <a:rPr lang="en-US" smtClean="0"/>
              <a:t>‹#›</a:t>
            </a:fld>
            <a:endParaRPr lang="en-US"/>
          </a:p>
        </p:txBody>
      </p:sp>
    </p:spTree>
    <p:extLst>
      <p:ext uri="{BB962C8B-B14F-4D97-AF65-F5344CB8AC3E}">
        <p14:creationId xmlns:p14="http://schemas.microsoft.com/office/powerpoint/2010/main" val="346940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6042" y="1607429"/>
            <a:ext cx="11279924" cy="4953033"/>
          </a:xfrm>
        </p:spPr>
        <p:txBody>
          <a:bodyPr/>
          <a:lstStyle>
            <a:lvl1pPr>
              <a:lnSpc>
                <a:spcPct val="90000"/>
              </a:lnSpc>
              <a:defRPr/>
            </a:lvl1pPr>
            <a:lvl2pPr>
              <a:lnSpc>
                <a:spcPct val="90000"/>
              </a:lnSpc>
              <a:defRPr sz="3200">
                <a:latin typeface="Arial"/>
                <a:cs typeface="Arial"/>
              </a:defRPr>
            </a:lvl2pPr>
            <a:lvl3pPr>
              <a:lnSpc>
                <a:spcPct val="90000"/>
              </a:lnSpc>
              <a:defRPr sz="3200"/>
            </a:lvl3pPr>
            <a:lvl4pPr>
              <a:lnSpc>
                <a:spcPct val="90000"/>
              </a:lnSpc>
              <a:defRPr sz="2667"/>
            </a:lvl4pPr>
            <a:lvl5pPr>
              <a:lnSpc>
                <a:spcPct val="90000"/>
              </a:lnSpc>
              <a:defRPr sz="26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a:extLst>
              <a:ext uri="{FF2B5EF4-FFF2-40B4-BE49-F238E27FC236}">
                <a16:creationId xmlns:a16="http://schemas.microsoft.com/office/drawing/2014/main" id="{56EC772F-B9BF-784F-AD7D-9FE977C6E79C}"/>
              </a:ext>
            </a:extLst>
          </p:cNvPr>
          <p:cNvSpPr>
            <a:spLocks noGrp="1"/>
          </p:cNvSpPr>
          <p:nvPr>
            <p:ph type="title"/>
          </p:nvPr>
        </p:nvSpPr>
        <p:spPr>
          <a:xfrm>
            <a:off x="456039" y="240816"/>
            <a:ext cx="11279919" cy="1229801"/>
          </a:xfrm>
        </p:spPr>
        <p:txBody>
          <a:bodyPr tIns="0" bIns="0"/>
          <a:lstStyle>
            <a:lvl1pPr>
              <a:defRPr sz="4800">
                <a:solidFill>
                  <a:srgbClr val="AD122A"/>
                </a:solidFill>
              </a:defRPr>
            </a:lvl1pPr>
          </a:lstStyle>
          <a:p>
            <a:r>
              <a:rPr lang="en-US"/>
              <a:t>Click to edit Master title style</a:t>
            </a:r>
          </a:p>
        </p:txBody>
      </p:sp>
    </p:spTree>
    <p:extLst>
      <p:ext uri="{BB962C8B-B14F-4D97-AF65-F5344CB8AC3E}">
        <p14:creationId xmlns:p14="http://schemas.microsoft.com/office/powerpoint/2010/main" val="3517640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82176-559A-FAA2-A2E4-DD4490E1D9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1E079F-297C-135A-C894-6DB200EC59B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299B9D-60C3-D8A7-59BE-3808532047CF}"/>
              </a:ext>
            </a:extLst>
          </p:cNvPr>
          <p:cNvSpPr>
            <a:spLocks noGrp="1"/>
          </p:cNvSpPr>
          <p:nvPr>
            <p:ph type="dt" sz="half" idx="10"/>
          </p:nvPr>
        </p:nvSpPr>
        <p:spPr/>
        <p:txBody>
          <a:bodyPr/>
          <a:lstStyle/>
          <a:p>
            <a:fld id="{B3C54298-02BF-43E5-A27A-FCE01D8EBADE}" type="datetimeFigureOut">
              <a:rPr lang="en-US" smtClean="0"/>
              <a:t>12/8/2025</a:t>
            </a:fld>
            <a:endParaRPr lang="en-US"/>
          </a:p>
        </p:txBody>
      </p:sp>
      <p:sp>
        <p:nvSpPr>
          <p:cNvPr id="5" name="Footer Placeholder 4">
            <a:extLst>
              <a:ext uri="{FF2B5EF4-FFF2-40B4-BE49-F238E27FC236}">
                <a16:creationId xmlns:a16="http://schemas.microsoft.com/office/drawing/2014/main" id="{E7D5793A-4165-50EF-3AAD-93D050575B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A8E2BC-3310-B27C-2D58-E81B9E83BAEE}"/>
              </a:ext>
            </a:extLst>
          </p:cNvPr>
          <p:cNvSpPr>
            <a:spLocks noGrp="1"/>
          </p:cNvSpPr>
          <p:nvPr>
            <p:ph type="sldNum" sz="quarter" idx="12"/>
          </p:nvPr>
        </p:nvSpPr>
        <p:spPr/>
        <p:txBody>
          <a:bodyPr/>
          <a:lstStyle/>
          <a:p>
            <a:fld id="{E89E097D-8EC9-4809-9D9D-78A60495B533}" type="slidenum">
              <a:rPr lang="en-US" smtClean="0"/>
              <a:t>‹#›</a:t>
            </a:fld>
            <a:endParaRPr lang="en-US"/>
          </a:p>
        </p:txBody>
      </p:sp>
    </p:spTree>
    <p:extLst>
      <p:ext uri="{BB962C8B-B14F-4D97-AF65-F5344CB8AC3E}">
        <p14:creationId xmlns:p14="http://schemas.microsoft.com/office/powerpoint/2010/main" val="713111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34896-3278-E3D8-86DC-EB74C722D2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A757781-17F5-D3B6-E646-47449FEB89A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898AAA-47AD-7342-A662-9AD8D8F759D6}"/>
              </a:ext>
            </a:extLst>
          </p:cNvPr>
          <p:cNvSpPr>
            <a:spLocks noGrp="1"/>
          </p:cNvSpPr>
          <p:nvPr>
            <p:ph type="dt" sz="half" idx="10"/>
          </p:nvPr>
        </p:nvSpPr>
        <p:spPr/>
        <p:txBody>
          <a:bodyPr/>
          <a:lstStyle/>
          <a:p>
            <a:fld id="{B3C54298-02BF-43E5-A27A-FCE01D8EBADE}" type="datetimeFigureOut">
              <a:rPr lang="en-US" smtClean="0"/>
              <a:t>12/8/2025</a:t>
            </a:fld>
            <a:endParaRPr lang="en-US"/>
          </a:p>
        </p:txBody>
      </p:sp>
      <p:sp>
        <p:nvSpPr>
          <p:cNvPr id="5" name="Footer Placeholder 4">
            <a:extLst>
              <a:ext uri="{FF2B5EF4-FFF2-40B4-BE49-F238E27FC236}">
                <a16:creationId xmlns:a16="http://schemas.microsoft.com/office/drawing/2014/main" id="{08234F93-4C3A-128E-3385-40C939FCA3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B77160-5253-FB07-7BC5-FEAC16707ABC}"/>
              </a:ext>
            </a:extLst>
          </p:cNvPr>
          <p:cNvSpPr>
            <a:spLocks noGrp="1"/>
          </p:cNvSpPr>
          <p:nvPr>
            <p:ph type="sldNum" sz="quarter" idx="12"/>
          </p:nvPr>
        </p:nvSpPr>
        <p:spPr/>
        <p:txBody>
          <a:bodyPr/>
          <a:lstStyle/>
          <a:p>
            <a:fld id="{E89E097D-8EC9-4809-9D9D-78A60495B533}" type="slidenum">
              <a:rPr lang="en-US" smtClean="0"/>
              <a:t>‹#›</a:t>
            </a:fld>
            <a:endParaRPr lang="en-US"/>
          </a:p>
        </p:txBody>
      </p:sp>
    </p:spTree>
    <p:extLst>
      <p:ext uri="{BB962C8B-B14F-4D97-AF65-F5344CB8AC3E}">
        <p14:creationId xmlns:p14="http://schemas.microsoft.com/office/powerpoint/2010/main" val="754857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41551-379C-AD0D-DAF4-7B6ACAB8FC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1BF2EC-CB9C-7FB2-79C5-DA6F6A54F5F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F292EC5-E951-BD11-E127-1BD67D6B3F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2F60FE-0659-B3AE-622B-60EF20A3B695}"/>
              </a:ext>
            </a:extLst>
          </p:cNvPr>
          <p:cNvSpPr>
            <a:spLocks noGrp="1"/>
          </p:cNvSpPr>
          <p:nvPr>
            <p:ph type="dt" sz="half" idx="10"/>
          </p:nvPr>
        </p:nvSpPr>
        <p:spPr/>
        <p:txBody>
          <a:bodyPr/>
          <a:lstStyle/>
          <a:p>
            <a:fld id="{B3C54298-02BF-43E5-A27A-FCE01D8EBADE}" type="datetimeFigureOut">
              <a:rPr lang="en-US" smtClean="0"/>
              <a:t>12/8/2025</a:t>
            </a:fld>
            <a:endParaRPr lang="en-US"/>
          </a:p>
        </p:txBody>
      </p:sp>
      <p:sp>
        <p:nvSpPr>
          <p:cNvPr id="6" name="Footer Placeholder 5">
            <a:extLst>
              <a:ext uri="{FF2B5EF4-FFF2-40B4-BE49-F238E27FC236}">
                <a16:creationId xmlns:a16="http://schemas.microsoft.com/office/drawing/2014/main" id="{5A0E5B51-0F3C-A1FB-5DC7-A457BC7FB0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FF1F35-AF0B-6685-B0E8-7BDAC480646F}"/>
              </a:ext>
            </a:extLst>
          </p:cNvPr>
          <p:cNvSpPr>
            <a:spLocks noGrp="1"/>
          </p:cNvSpPr>
          <p:nvPr>
            <p:ph type="sldNum" sz="quarter" idx="12"/>
          </p:nvPr>
        </p:nvSpPr>
        <p:spPr/>
        <p:txBody>
          <a:bodyPr/>
          <a:lstStyle/>
          <a:p>
            <a:fld id="{E89E097D-8EC9-4809-9D9D-78A60495B533}" type="slidenum">
              <a:rPr lang="en-US" smtClean="0"/>
              <a:t>‹#›</a:t>
            </a:fld>
            <a:endParaRPr lang="en-US"/>
          </a:p>
        </p:txBody>
      </p:sp>
    </p:spTree>
    <p:extLst>
      <p:ext uri="{BB962C8B-B14F-4D97-AF65-F5344CB8AC3E}">
        <p14:creationId xmlns:p14="http://schemas.microsoft.com/office/powerpoint/2010/main" val="3501277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3F6CB-0933-C385-602F-84B94C4266A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9CA2EC8-2430-BD51-E115-7C3E72C6CC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E4481BB-D522-5908-1B85-27AE00F33F1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413D92-2291-48A5-0E47-E4CE211365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B4099DC-9EBC-B48C-6991-DF8C9B7515E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CE87D0-8DAB-69D4-D028-67CA33844466}"/>
              </a:ext>
            </a:extLst>
          </p:cNvPr>
          <p:cNvSpPr>
            <a:spLocks noGrp="1"/>
          </p:cNvSpPr>
          <p:nvPr>
            <p:ph type="dt" sz="half" idx="10"/>
          </p:nvPr>
        </p:nvSpPr>
        <p:spPr/>
        <p:txBody>
          <a:bodyPr/>
          <a:lstStyle/>
          <a:p>
            <a:fld id="{B3C54298-02BF-43E5-A27A-FCE01D8EBADE}" type="datetimeFigureOut">
              <a:rPr lang="en-US" smtClean="0"/>
              <a:t>12/8/2025</a:t>
            </a:fld>
            <a:endParaRPr lang="en-US"/>
          </a:p>
        </p:txBody>
      </p:sp>
      <p:sp>
        <p:nvSpPr>
          <p:cNvPr id="8" name="Footer Placeholder 7">
            <a:extLst>
              <a:ext uri="{FF2B5EF4-FFF2-40B4-BE49-F238E27FC236}">
                <a16:creationId xmlns:a16="http://schemas.microsoft.com/office/drawing/2014/main" id="{6ACC2333-C3E0-BE0D-10DA-F4E273225C1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9DECF95-C73A-394E-2BE1-627978176F50}"/>
              </a:ext>
            </a:extLst>
          </p:cNvPr>
          <p:cNvSpPr>
            <a:spLocks noGrp="1"/>
          </p:cNvSpPr>
          <p:nvPr>
            <p:ph type="sldNum" sz="quarter" idx="12"/>
          </p:nvPr>
        </p:nvSpPr>
        <p:spPr/>
        <p:txBody>
          <a:bodyPr/>
          <a:lstStyle/>
          <a:p>
            <a:fld id="{E89E097D-8EC9-4809-9D9D-78A60495B533}" type="slidenum">
              <a:rPr lang="en-US" smtClean="0"/>
              <a:t>‹#›</a:t>
            </a:fld>
            <a:endParaRPr lang="en-US"/>
          </a:p>
        </p:txBody>
      </p:sp>
    </p:spTree>
    <p:extLst>
      <p:ext uri="{BB962C8B-B14F-4D97-AF65-F5344CB8AC3E}">
        <p14:creationId xmlns:p14="http://schemas.microsoft.com/office/powerpoint/2010/main" val="2412821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CFEA8-A7F4-9C9E-3002-E776401BBE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3736277-CCA1-483E-7F53-F6BA1EA9245A}"/>
              </a:ext>
            </a:extLst>
          </p:cNvPr>
          <p:cNvSpPr>
            <a:spLocks noGrp="1"/>
          </p:cNvSpPr>
          <p:nvPr>
            <p:ph type="dt" sz="half" idx="10"/>
          </p:nvPr>
        </p:nvSpPr>
        <p:spPr/>
        <p:txBody>
          <a:bodyPr/>
          <a:lstStyle/>
          <a:p>
            <a:fld id="{B3C54298-02BF-43E5-A27A-FCE01D8EBADE}" type="datetimeFigureOut">
              <a:rPr lang="en-US" smtClean="0"/>
              <a:t>12/8/2025</a:t>
            </a:fld>
            <a:endParaRPr lang="en-US"/>
          </a:p>
        </p:txBody>
      </p:sp>
      <p:sp>
        <p:nvSpPr>
          <p:cNvPr id="4" name="Footer Placeholder 3">
            <a:extLst>
              <a:ext uri="{FF2B5EF4-FFF2-40B4-BE49-F238E27FC236}">
                <a16:creationId xmlns:a16="http://schemas.microsoft.com/office/drawing/2014/main" id="{8D0D89D1-1174-06D5-49A2-DC41DD69ED7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E263832-AA87-52AD-4DD5-0B8AA952E17D}"/>
              </a:ext>
            </a:extLst>
          </p:cNvPr>
          <p:cNvSpPr>
            <a:spLocks noGrp="1"/>
          </p:cNvSpPr>
          <p:nvPr>
            <p:ph type="sldNum" sz="quarter" idx="12"/>
          </p:nvPr>
        </p:nvSpPr>
        <p:spPr/>
        <p:txBody>
          <a:bodyPr/>
          <a:lstStyle/>
          <a:p>
            <a:fld id="{E89E097D-8EC9-4809-9D9D-78A60495B533}" type="slidenum">
              <a:rPr lang="en-US" smtClean="0"/>
              <a:t>‹#›</a:t>
            </a:fld>
            <a:endParaRPr lang="en-US"/>
          </a:p>
        </p:txBody>
      </p:sp>
    </p:spTree>
    <p:extLst>
      <p:ext uri="{BB962C8B-B14F-4D97-AF65-F5344CB8AC3E}">
        <p14:creationId xmlns:p14="http://schemas.microsoft.com/office/powerpoint/2010/main" val="2926132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813B46-C7C7-9C49-E77C-B7C4BC9BCB39}"/>
              </a:ext>
            </a:extLst>
          </p:cNvPr>
          <p:cNvSpPr>
            <a:spLocks noGrp="1"/>
          </p:cNvSpPr>
          <p:nvPr>
            <p:ph type="dt" sz="half" idx="10"/>
          </p:nvPr>
        </p:nvSpPr>
        <p:spPr/>
        <p:txBody>
          <a:bodyPr/>
          <a:lstStyle/>
          <a:p>
            <a:fld id="{B3C54298-02BF-43E5-A27A-FCE01D8EBADE}" type="datetimeFigureOut">
              <a:rPr lang="en-US" smtClean="0"/>
              <a:t>12/8/2025</a:t>
            </a:fld>
            <a:endParaRPr lang="en-US"/>
          </a:p>
        </p:txBody>
      </p:sp>
      <p:sp>
        <p:nvSpPr>
          <p:cNvPr id="3" name="Footer Placeholder 2">
            <a:extLst>
              <a:ext uri="{FF2B5EF4-FFF2-40B4-BE49-F238E27FC236}">
                <a16:creationId xmlns:a16="http://schemas.microsoft.com/office/drawing/2014/main" id="{B7C819D8-92C5-C1A0-5EDE-2FA0C62172F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9CCE73-249C-7FE8-9F5E-5BC83D60F683}"/>
              </a:ext>
            </a:extLst>
          </p:cNvPr>
          <p:cNvSpPr>
            <a:spLocks noGrp="1"/>
          </p:cNvSpPr>
          <p:nvPr>
            <p:ph type="sldNum" sz="quarter" idx="12"/>
          </p:nvPr>
        </p:nvSpPr>
        <p:spPr/>
        <p:txBody>
          <a:bodyPr/>
          <a:lstStyle/>
          <a:p>
            <a:fld id="{E89E097D-8EC9-4809-9D9D-78A60495B533}" type="slidenum">
              <a:rPr lang="en-US" smtClean="0"/>
              <a:t>‹#›</a:t>
            </a:fld>
            <a:endParaRPr lang="en-US"/>
          </a:p>
        </p:txBody>
      </p:sp>
    </p:spTree>
    <p:extLst>
      <p:ext uri="{BB962C8B-B14F-4D97-AF65-F5344CB8AC3E}">
        <p14:creationId xmlns:p14="http://schemas.microsoft.com/office/powerpoint/2010/main" val="934082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ADAA2-FE45-F25C-E047-48302EE985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DA50352-A7C5-6C7E-53F4-6F1AC4C676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D70E1F2-7E23-9D81-9E7C-8A2058A53F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92B0C6-8F69-E710-DB06-6B57332E1A64}"/>
              </a:ext>
            </a:extLst>
          </p:cNvPr>
          <p:cNvSpPr>
            <a:spLocks noGrp="1"/>
          </p:cNvSpPr>
          <p:nvPr>
            <p:ph type="dt" sz="half" idx="10"/>
          </p:nvPr>
        </p:nvSpPr>
        <p:spPr/>
        <p:txBody>
          <a:bodyPr/>
          <a:lstStyle/>
          <a:p>
            <a:fld id="{B3C54298-02BF-43E5-A27A-FCE01D8EBADE}" type="datetimeFigureOut">
              <a:rPr lang="en-US" smtClean="0"/>
              <a:t>12/8/2025</a:t>
            </a:fld>
            <a:endParaRPr lang="en-US"/>
          </a:p>
        </p:txBody>
      </p:sp>
      <p:sp>
        <p:nvSpPr>
          <p:cNvPr id="6" name="Footer Placeholder 5">
            <a:extLst>
              <a:ext uri="{FF2B5EF4-FFF2-40B4-BE49-F238E27FC236}">
                <a16:creationId xmlns:a16="http://schemas.microsoft.com/office/drawing/2014/main" id="{A137ED13-E52D-2C15-C48F-F8F814527A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A2FFB2-F34F-5384-76B6-091DD2EFFE46}"/>
              </a:ext>
            </a:extLst>
          </p:cNvPr>
          <p:cNvSpPr>
            <a:spLocks noGrp="1"/>
          </p:cNvSpPr>
          <p:nvPr>
            <p:ph type="sldNum" sz="quarter" idx="12"/>
          </p:nvPr>
        </p:nvSpPr>
        <p:spPr/>
        <p:txBody>
          <a:bodyPr/>
          <a:lstStyle/>
          <a:p>
            <a:fld id="{E89E097D-8EC9-4809-9D9D-78A60495B533}" type="slidenum">
              <a:rPr lang="en-US" smtClean="0"/>
              <a:t>‹#›</a:t>
            </a:fld>
            <a:endParaRPr lang="en-US"/>
          </a:p>
        </p:txBody>
      </p:sp>
    </p:spTree>
    <p:extLst>
      <p:ext uri="{BB962C8B-B14F-4D97-AF65-F5344CB8AC3E}">
        <p14:creationId xmlns:p14="http://schemas.microsoft.com/office/powerpoint/2010/main" val="2141669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E6CA8-2FBA-8D0D-D8C1-08956ECD20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0AEFE50-1421-1CF7-B781-7E9EB841DE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D22D71-E273-B70C-ECB7-396B5C6609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19F1AA-8AF0-2C9D-1985-0D91900AA411}"/>
              </a:ext>
            </a:extLst>
          </p:cNvPr>
          <p:cNvSpPr>
            <a:spLocks noGrp="1"/>
          </p:cNvSpPr>
          <p:nvPr>
            <p:ph type="dt" sz="half" idx="10"/>
          </p:nvPr>
        </p:nvSpPr>
        <p:spPr/>
        <p:txBody>
          <a:bodyPr/>
          <a:lstStyle/>
          <a:p>
            <a:fld id="{B3C54298-02BF-43E5-A27A-FCE01D8EBADE}" type="datetimeFigureOut">
              <a:rPr lang="en-US" smtClean="0"/>
              <a:t>12/8/2025</a:t>
            </a:fld>
            <a:endParaRPr lang="en-US"/>
          </a:p>
        </p:txBody>
      </p:sp>
      <p:sp>
        <p:nvSpPr>
          <p:cNvPr id="6" name="Footer Placeholder 5">
            <a:extLst>
              <a:ext uri="{FF2B5EF4-FFF2-40B4-BE49-F238E27FC236}">
                <a16:creationId xmlns:a16="http://schemas.microsoft.com/office/drawing/2014/main" id="{898B0B46-6078-8F6E-3FE8-7C77D39D19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A0A83B-160F-52E7-4F57-879543997A52}"/>
              </a:ext>
            </a:extLst>
          </p:cNvPr>
          <p:cNvSpPr>
            <a:spLocks noGrp="1"/>
          </p:cNvSpPr>
          <p:nvPr>
            <p:ph type="sldNum" sz="quarter" idx="12"/>
          </p:nvPr>
        </p:nvSpPr>
        <p:spPr/>
        <p:txBody>
          <a:bodyPr/>
          <a:lstStyle/>
          <a:p>
            <a:fld id="{E89E097D-8EC9-4809-9D9D-78A60495B533}" type="slidenum">
              <a:rPr lang="en-US" smtClean="0"/>
              <a:t>‹#›</a:t>
            </a:fld>
            <a:endParaRPr lang="en-US"/>
          </a:p>
        </p:txBody>
      </p:sp>
    </p:spTree>
    <p:extLst>
      <p:ext uri="{BB962C8B-B14F-4D97-AF65-F5344CB8AC3E}">
        <p14:creationId xmlns:p14="http://schemas.microsoft.com/office/powerpoint/2010/main" val="2318436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0A7F92-0DFF-D0FD-B2E8-C747384083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2512A5F-D1F6-E690-EFB6-E1A102C93B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1DF9AE-21BC-9D3E-1F52-B18F59ADC9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3C54298-02BF-43E5-A27A-FCE01D8EBADE}" type="datetimeFigureOut">
              <a:rPr lang="en-US" smtClean="0"/>
              <a:t>12/8/2025</a:t>
            </a:fld>
            <a:endParaRPr lang="en-US"/>
          </a:p>
        </p:txBody>
      </p:sp>
      <p:sp>
        <p:nvSpPr>
          <p:cNvPr id="5" name="Footer Placeholder 4">
            <a:extLst>
              <a:ext uri="{FF2B5EF4-FFF2-40B4-BE49-F238E27FC236}">
                <a16:creationId xmlns:a16="http://schemas.microsoft.com/office/drawing/2014/main" id="{3F784E65-F05B-FD24-A184-D4F90E0884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9021ED4-975E-4DA0-DBF6-752943EDA2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89E097D-8EC9-4809-9D9D-78A60495B533}" type="slidenum">
              <a:rPr lang="en-US" smtClean="0"/>
              <a:t>‹#›</a:t>
            </a:fld>
            <a:endParaRPr lang="en-US"/>
          </a:p>
        </p:txBody>
      </p:sp>
    </p:spTree>
    <p:extLst>
      <p:ext uri="{BB962C8B-B14F-4D97-AF65-F5344CB8AC3E}">
        <p14:creationId xmlns:p14="http://schemas.microsoft.com/office/powerpoint/2010/main" val="35829207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archive.ahrq.gov/patient-safety/settings/hospital/fall-prevention/toolkit/postfall-assessment.html" TargetMode="External"/><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hyperlink" Target="https://www.health.wa.gov.au/~/media/Corp/Documents/Health-for/Falls/Post-Fall-Multidisciplinary-Management-Guidelines-2023.pdf" TargetMode="External"/><Relationship Id="rId5" Type="http://schemas.openxmlformats.org/officeDocument/2006/relationships/hyperlink" Target="https://www.patientsafety.va.gov/docs/fallstoolkit14/05_falls_policy_overview_v5-1.pdf" TargetMode="External"/><Relationship Id="rId4" Type="http://schemas.openxmlformats.org/officeDocument/2006/relationships/hyperlink" Target="https://www.cec.health.nsw.gov.au/keep-patients-safe/older-persons-patient-safety-program/fall-prevention/hospitals/post-fal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2421" y="501229"/>
            <a:ext cx="9959959" cy="3158377"/>
          </a:xfrm>
        </p:spPr>
        <p:txBody>
          <a:bodyPr>
            <a:normAutofit fontScale="90000"/>
          </a:bodyPr>
          <a:lstStyle/>
          <a:p>
            <a:r>
              <a:rPr lang="en-US" sz="4800" dirty="0">
                <a:latin typeface="Arial" panose="020B0604020202020204" pitchFamily="34" charset="0"/>
                <a:cs typeface="Arial" panose="020B0604020202020204" pitchFamily="34" charset="0"/>
              </a:rPr>
              <a:t>CAPTURE Falls Education Resources</a:t>
            </a:r>
            <a:br>
              <a:rPr lang="en-US" sz="4800" dirty="0">
                <a:latin typeface="Arial" panose="020B0604020202020204" pitchFamily="34" charset="0"/>
                <a:cs typeface="Arial" panose="020B0604020202020204" pitchFamily="34" charset="0"/>
              </a:rPr>
            </a:br>
            <a:br>
              <a:rPr lang="en-US" sz="4800" dirty="0">
                <a:latin typeface="Arial" panose="020B0604020202020204" pitchFamily="34" charset="0"/>
                <a:cs typeface="Arial" panose="020B0604020202020204" pitchFamily="34" charset="0"/>
              </a:rPr>
            </a:br>
            <a:r>
              <a:rPr lang="en-US" sz="4800" dirty="0">
                <a:latin typeface="Arial" panose="020B0604020202020204" pitchFamily="34" charset="0"/>
                <a:cs typeface="Arial" panose="020B0604020202020204" pitchFamily="34" charset="0"/>
              </a:rPr>
              <a:t>Post-Fall Clinical Assessment Basics</a:t>
            </a:r>
            <a:endParaRPr lang="en-US" sz="4800" dirty="0">
              <a:solidFill>
                <a:schemeClr val="bg2">
                  <a:lumMod val="25000"/>
                </a:schemeClr>
              </a:solidFill>
              <a:latin typeface="Arial" panose="020B0604020202020204" pitchFamily="34" charset="0"/>
              <a:cs typeface="Arial" panose="020B0604020202020204" pitchFamily="34" charset="0"/>
            </a:endParaRPr>
          </a:p>
        </p:txBody>
      </p:sp>
      <p:sp>
        <p:nvSpPr>
          <p:cNvPr id="5" name="Subtitle 4">
            <a:extLst>
              <a:ext uri="{FF2B5EF4-FFF2-40B4-BE49-F238E27FC236}">
                <a16:creationId xmlns:a16="http://schemas.microsoft.com/office/drawing/2014/main" id="{DC03A98E-7EBB-1FA9-3E67-C9CECE531C94}"/>
              </a:ext>
            </a:extLst>
          </p:cNvPr>
          <p:cNvSpPr>
            <a:spLocks noGrp="1"/>
          </p:cNvSpPr>
          <p:nvPr>
            <p:ph type="subTitle" idx="1"/>
          </p:nvPr>
        </p:nvSpPr>
        <p:spPr>
          <a:xfrm>
            <a:off x="1452420" y="5541818"/>
            <a:ext cx="9144000" cy="1115796"/>
          </a:xfrm>
        </p:spPr>
        <p:txBody>
          <a:bodyPr>
            <a:normAutofit fontScale="85000" lnSpcReduction="10000"/>
          </a:bodyPr>
          <a:lstStyle/>
          <a:p>
            <a:r>
              <a:rPr lang="en-US" i="1" dirty="0">
                <a:latin typeface="Arial" panose="020B0604020202020204" pitchFamily="34" charset="0"/>
                <a:cs typeface="Arial" panose="020B0604020202020204" pitchFamily="34" charset="0"/>
              </a:rPr>
              <a:t>Slides created by Dawn Venema, PT, PhD</a:t>
            </a:r>
          </a:p>
          <a:p>
            <a:r>
              <a:rPr lang="en-US" i="1" dirty="0">
                <a:latin typeface="Arial" panose="020B0604020202020204" pitchFamily="34" charset="0"/>
                <a:cs typeface="Arial" panose="020B0604020202020204" pitchFamily="34" charset="0"/>
              </a:rPr>
              <a:t>College of Allied Health Professions, University of Nebraska Medical Center</a:t>
            </a:r>
          </a:p>
          <a:p>
            <a:r>
              <a:rPr lang="en-US" i="1" dirty="0">
                <a:latin typeface="Arial" panose="020B0604020202020204" pitchFamily="34" charset="0"/>
                <a:cs typeface="Arial" panose="020B0604020202020204" pitchFamily="34" charset="0"/>
              </a:rPr>
              <a:t>Last updated October 2025</a:t>
            </a:r>
          </a:p>
        </p:txBody>
      </p:sp>
    </p:spTree>
    <p:extLst>
      <p:ext uri="{BB962C8B-B14F-4D97-AF65-F5344CB8AC3E}">
        <p14:creationId xmlns:p14="http://schemas.microsoft.com/office/powerpoint/2010/main" val="3561642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C2728-6760-B03C-7FEA-8483DA3A180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9266E55-5596-B6D7-49E4-5C79E47DB645}"/>
              </a:ext>
            </a:extLst>
          </p:cNvPr>
          <p:cNvSpPr>
            <a:spLocks noGrp="1"/>
          </p:cNvSpPr>
          <p:nvPr>
            <p:ph type="title"/>
          </p:nvPr>
        </p:nvSpPr>
        <p:spPr>
          <a:xfrm>
            <a:off x="456039" y="253169"/>
            <a:ext cx="11279919" cy="1229801"/>
          </a:xfrm>
        </p:spPr>
        <p:txBody>
          <a:bodyPr>
            <a:normAutofit/>
          </a:bodyPr>
          <a:lstStyle/>
          <a:p>
            <a:r>
              <a:rPr lang="en-US" sz="4000" dirty="0">
                <a:latin typeface="Arial" panose="020B0604020202020204" pitchFamily="34" charset="0"/>
                <a:cs typeface="Arial" panose="020B0604020202020204" pitchFamily="34" charset="0"/>
              </a:rPr>
              <a:t>Post-Fall Clinical Assessment Process, part 3</a:t>
            </a:r>
          </a:p>
        </p:txBody>
      </p:sp>
      <p:pic>
        <p:nvPicPr>
          <p:cNvPr id="8" name="Graphic 7" descr="Checklist icon">
            <a:extLst>
              <a:ext uri="{FF2B5EF4-FFF2-40B4-BE49-F238E27FC236}">
                <a16:creationId xmlns:a16="http://schemas.microsoft.com/office/drawing/2014/main" id="{CE88B85D-AB2C-9039-C89B-49773322C45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6252" y="1547550"/>
            <a:ext cx="2005315" cy="2005315"/>
          </a:xfrm>
          <a:prstGeom prst="rect">
            <a:avLst/>
          </a:prstGeom>
        </p:spPr>
      </p:pic>
      <p:pic>
        <p:nvPicPr>
          <p:cNvPr id="9" name="Graphic 8" descr="Decision tree icon">
            <a:extLst>
              <a:ext uri="{FF2B5EF4-FFF2-40B4-BE49-F238E27FC236}">
                <a16:creationId xmlns:a16="http://schemas.microsoft.com/office/drawing/2014/main" id="{BDCF4572-DE98-FD04-98A2-4B965EC774B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23469" y="3429000"/>
            <a:ext cx="1997035" cy="1997035"/>
          </a:xfrm>
          <a:prstGeom prst="rect">
            <a:avLst/>
          </a:prstGeom>
        </p:spPr>
      </p:pic>
      <p:sp>
        <p:nvSpPr>
          <p:cNvPr id="3" name="Content Placeholder 2">
            <a:extLst>
              <a:ext uri="{FF2B5EF4-FFF2-40B4-BE49-F238E27FC236}">
                <a16:creationId xmlns:a16="http://schemas.microsoft.com/office/drawing/2014/main" id="{31AEDCB0-91A7-1E53-336C-1EAEC1A25BF3}"/>
              </a:ext>
            </a:extLst>
          </p:cNvPr>
          <p:cNvSpPr>
            <a:spLocks noGrp="1"/>
          </p:cNvSpPr>
          <p:nvPr>
            <p:ph idx="1"/>
          </p:nvPr>
        </p:nvSpPr>
        <p:spPr>
          <a:xfrm>
            <a:off x="3213221" y="1545418"/>
            <a:ext cx="8682527" cy="4953033"/>
          </a:xfrm>
        </p:spPr>
        <p:txBody>
          <a:bodyPr>
            <a:normAutofit/>
          </a:bodyPr>
          <a:lstStyle/>
          <a:p>
            <a:pPr marL="285744" indent="-285744" fontAlgn="base">
              <a:lnSpc>
                <a:spcPct val="120000"/>
              </a:lnSpc>
            </a:pPr>
            <a:r>
              <a:rPr lang="en-US" sz="3200" dirty="0">
                <a:solidFill>
                  <a:srgbClr val="000000"/>
                </a:solidFill>
                <a:latin typeface="Arial" panose="020B0604020202020204" pitchFamily="34" charset="0"/>
              </a:rPr>
              <a:t>Immediate response: Move patient</a:t>
            </a:r>
          </a:p>
          <a:p>
            <a:pPr marL="742944" lvl="1" indent="-285744" fontAlgn="base">
              <a:lnSpc>
                <a:spcPct val="120000"/>
              </a:lnSpc>
            </a:pPr>
            <a:r>
              <a:rPr lang="en-US" sz="2800" dirty="0">
                <a:solidFill>
                  <a:srgbClr val="000000"/>
                </a:solidFill>
                <a:latin typeface="Arial" panose="020B0604020202020204" pitchFamily="34" charset="0"/>
              </a:rPr>
              <a:t>If deemed safe to move, assist patient to chair or bed using safe handling practices</a:t>
            </a:r>
          </a:p>
          <a:p>
            <a:pPr marL="1352512" lvl="2" indent="-285744">
              <a:lnSpc>
                <a:spcPct val="120000"/>
              </a:lnSpc>
            </a:pPr>
            <a:endParaRPr lang="en-US" sz="5400" dirty="0">
              <a:solidFill>
                <a:srgbClr val="000000"/>
              </a:solidFill>
              <a:latin typeface="Arial" panose="020B0604020202020204" pitchFamily="34" charset="0"/>
            </a:endParaRPr>
          </a:p>
          <a:p>
            <a:endParaRPr lang="en-US" sz="1400" dirty="0"/>
          </a:p>
        </p:txBody>
      </p:sp>
    </p:spTree>
    <p:extLst>
      <p:ext uri="{BB962C8B-B14F-4D97-AF65-F5344CB8AC3E}">
        <p14:creationId xmlns:p14="http://schemas.microsoft.com/office/powerpoint/2010/main" val="975505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C0F57C-6F7F-76E4-F832-752AB82F115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9F76723-4FDB-9B64-06C7-98D63630D1BB}"/>
              </a:ext>
            </a:extLst>
          </p:cNvPr>
          <p:cNvSpPr>
            <a:spLocks noGrp="1"/>
          </p:cNvSpPr>
          <p:nvPr>
            <p:ph type="title"/>
          </p:nvPr>
        </p:nvSpPr>
        <p:spPr>
          <a:xfrm>
            <a:off x="456039" y="253169"/>
            <a:ext cx="11279919" cy="1229801"/>
          </a:xfrm>
        </p:spPr>
        <p:txBody>
          <a:bodyPr>
            <a:normAutofit/>
          </a:bodyPr>
          <a:lstStyle/>
          <a:p>
            <a:r>
              <a:rPr lang="en-US" sz="4000" dirty="0">
                <a:latin typeface="Arial" panose="020B0604020202020204" pitchFamily="34" charset="0"/>
                <a:cs typeface="Arial" panose="020B0604020202020204" pitchFamily="34" charset="0"/>
              </a:rPr>
              <a:t>Post-Fall Clinical Assessment Process, part 4</a:t>
            </a:r>
          </a:p>
        </p:txBody>
      </p:sp>
      <p:pic>
        <p:nvPicPr>
          <p:cNvPr id="8" name="Graphic 7" descr="Checklist icon">
            <a:extLst>
              <a:ext uri="{FF2B5EF4-FFF2-40B4-BE49-F238E27FC236}">
                <a16:creationId xmlns:a16="http://schemas.microsoft.com/office/drawing/2014/main" id="{66D76EF4-058A-EBBD-B12C-8A64B1D7871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6252" y="1547550"/>
            <a:ext cx="2005315" cy="2005315"/>
          </a:xfrm>
          <a:prstGeom prst="rect">
            <a:avLst/>
          </a:prstGeom>
        </p:spPr>
      </p:pic>
      <p:pic>
        <p:nvPicPr>
          <p:cNvPr id="9" name="Graphic 8" descr="Decision tree icon">
            <a:extLst>
              <a:ext uri="{FF2B5EF4-FFF2-40B4-BE49-F238E27FC236}">
                <a16:creationId xmlns:a16="http://schemas.microsoft.com/office/drawing/2014/main" id="{75F4F31E-7526-2AB3-B974-48C7F65E742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23469" y="3429000"/>
            <a:ext cx="1997035" cy="1997035"/>
          </a:xfrm>
          <a:prstGeom prst="rect">
            <a:avLst/>
          </a:prstGeom>
        </p:spPr>
      </p:pic>
      <p:sp>
        <p:nvSpPr>
          <p:cNvPr id="3" name="Content Placeholder 2">
            <a:extLst>
              <a:ext uri="{FF2B5EF4-FFF2-40B4-BE49-F238E27FC236}">
                <a16:creationId xmlns:a16="http://schemas.microsoft.com/office/drawing/2014/main" id="{3F5BBAB6-D1B8-698A-BFDA-E3817A1799DB}"/>
              </a:ext>
            </a:extLst>
          </p:cNvPr>
          <p:cNvSpPr>
            <a:spLocks noGrp="1"/>
          </p:cNvSpPr>
          <p:nvPr>
            <p:ph idx="1"/>
          </p:nvPr>
        </p:nvSpPr>
        <p:spPr>
          <a:xfrm>
            <a:off x="3213221" y="1545418"/>
            <a:ext cx="8682527" cy="4953033"/>
          </a:xfrm>
        </p:spPr>
        <p:txBody>
          <a:bodyPr>
            <a:normAutofit/>
          </a:bodyPr>
          <a:lstStyle/>
          <a:p>
            <a:pPr marL="285744" indent="-285744" fontAlgn="base">
              <a:lnSpc>
                <a:spcPct val="120000"/>
              </a:lnSpc>
            </a:pPr>
            <a:r>
              <a:rPr lang="en-US" sz="3200" dirty="0">
                <a:solidFill>
                  <a:srgbClr val="000000"/>
                </a:solidFill>
                <a:latin typeface="Arial" panose="020B0604020202020204" pitchFamily="34" charset="0"/>
              </a:rPr>
              <a:t>Proceed to assessment of:</a:t>
            </a:r>
          </a:p>
          <a:p>
            <a:pPr marL="742944" lvl="1" indent="-285744" fontAlgn="base">
              <a:lnSpc>
                <a:spcPct val="120000"/>
              </a:lnSpc>
            </a:pPr>
            <a:r>
              <a:rPr lang="en-US" sz="2800" dirty="0">
                <a:solidFill>
                  <a:srgbClr val="000000"/>
                </a:solidFill>
                <a:latin typeface="Arial" panose="020B0604020202020204" pitchFamily="34" charset="0"/>
              </a:rPr>
              <a:t>Blood pressure, heart rate, respiratory rate, temperature, oxygen saturation, neurological signs, blood glucose (if indicated)</a:t>
            </a:r>
          </a:p>
          <a:p>
            <a:pPr marL="609568" lvl="1" indent="0">
              <a:lnSpc>
                <a:spcPct val="120000"/>
              </a:lnSpc>
              <a:buNone/>
            </a:pPr>
            <a:endParaRPr lang="en-US" sz="5400" dirty="0">
              <a:solidFill>
                <a:srgbClr val="000000"/>
              </a:solidFill>
              <a:latin typeface="Arial" panose="020B0604020202020204" pitchFamily="34" charset="0"/>
            </a:endParaRPr>
          </a:p>
          <a:p>
            <a:endParaRPr lang="en-US" sz="1400" dirty="0"/>
          </a:p>
        </p:txBody>
      </p:sp>
    </p:spTree>
    <p:extLst>
      <p:ext uri="{BB962C8B-B14F-4D97-AF65-F5344CB8AC3E}">
        <p14:creationId xmlns:p14="http://schemas.microsoft.com/office/powerpoint/2010/main" val="2047229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34D0A8-A2DB-6179-A44D-BE3E2771570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6A6024C-5B74-EA55-9104-E30F0DC5B34B}"/>
              </a:ext>
            </a:extLst>
          </p:cNvPr>
          <p:cNvSpPr>
            <a:spLocks noGrp="1"/>
          </p:cNvSpPr>
          <p:nvPr>
            <p:ph type="title"/>
          </p:nvPr>
        </p:nvSpPr>
        <p:spPr>
          <a:xfrm>
            <a:off x="456039" y="253169"/>
            <a:ext cx="11279919" cy="1229801"/>
          </a:xfrm>
        </p:spPr>
        <p:txBody>
          <a:bodyPr>
            <a:normAutofit/>
          </a:bodyPr>
          <a:lstStyle/>
          <a:p>
            <a:r>
              <a:rPr lang="en-US" sz="4000" dirty="0">
                <a:latin typeface="Arial" panose="020B0604020202020204" pitchFamily="34" charset="0"/>
                <a:cs typeface="Arial" panose="020B0604020202020204" pitchFamily="34" charset="0"/>
              </a:rPr>
              <a:t>Post-Fall Clinical Assessment Process, part 5</a:t>
            </a:r>
          </a:p>
        </p:txBody>
      </p:sp>
      <p:pic>
        <p:nvPicPr>
          <p:cNvPr id="8" name="Graphic 7" descr="Checklist icon">
            <a:extLst>
              <a:ext uri="{FF2B5EF4-FFF2-40B4-BE49-F238E27FC236}">
                <a16:creationId xmlns:a16="http://schemas.microsoft.com/office/drawing/2014/main" id="{01D1FB71-9CB4-F9CD-07C3-920EB2CC010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6252" y="1547550"/>
            <a:ext cx="2005315" cy="2005315"/>
          </a:xfrm>
          <a:prstGeom prst="rect">
            <a:avLst/>
          </a:prstGeom>
        </p:spPr>
      </p:pic>
      <p:pic>
        <p:nvPicPr>
          <p:cNvPr id="9" name="Graphic 8" descr="Decision tree icon">
            <a:extLst>
              <a:ext uri="{FF2B5EF4-FFF2-40B4-BE49-F238E27FC236}">
                <a16:creationId xmlns:a16="http://schemas.microsoft.com/office/drawing/2014/main" id="{08E87386-A15B-8F24-40F9-9D6B471F87F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23469" y="3429000"/>
            <a:ext cx="1997035" cy="1997035"/>
          </a:xfrm>
          <a:prstGeom prst="rect">
            <a:avLst/>
          </a:prstGeom>
        </p:spPr>
      </p:pic>
      <p:sp>
        <p:nvSpPr>
          <p:cNvPr id="3" name="Content Placeholder 2">
            <a:extLst>
              <a:ext uri="{FF2B5EF4-FFF2-40B4-BE49-F238E27FC236}">
                <a16:creationId xmlns:a16="http://schemas.microsoft.com/office/drawing/2014/main" id="{23EDB7A7-45F8-E027-8110-25E49103CC26}"/>
              </a:ext>
            </a:extLst>
          </p:cNvPr>
          <p:cNvSpPr>
            <a:spLocks noGrp="1"/>
          </p:cNvSpPr>
          <p:nvPr>
            <p:ph idx="1"/>
          </p:nvPr>
        </p:nvSpPr>
        <p:spPr>
          <a:xfrm>
            <a:off x="3213221" y="1545418"/>
            <a:ext cx="8682527" cy="4953033"/>
          </a:xfrm>
        </p:spPr>
        <p:txBody>
          <a:bodyPr vert="horz" lIns="91440" tIns="45720" rIns="91440" bIns="45720" rtlCol="0" anchor="t">
            <a:normAutofit/>
          </a:bodyPr>
          <a:lstStyle/>
          <a:p>
            <a:pPr marL="285115" indent="-285115" fontAlgn="base">
              <a:lnSpc>
                <a:spcPct val="120000"/>
              </a:lnSpc>
            </a:pPr>
            <a:r>
              <a:rPr lang="en-US" sz="3200" dirty="0">
                <a:solidFill>
                  <a:srgbClr val="000000"/>
                </a:solidFill>
                <a:latin typeface="Arial" panose="020B0604020202020204" pitchFamily="34" charset="0"/>
              </a:rPr>
              <a:t>Notify treating medical provider</a:t>
            </a:r>
            <a:endParaRPr lang="en-US"/>
          </a:p>
          <a:p>
            <a:pPr marL="742315" lvl="1" indent="-285115" fontAlgn="base">
              <a:lnSpc>
                <a:spcPct val="120000"/>
              </a:lnSpc>
            </a:pPr>
            <a:r>
              <a:rPr lang="en-US" sz="2800" dirty="0">
                <a:solidFill>
                  <a:srgbClr val="000000"/>
                </a:solidFill>
              </a:rPr>
              <a:t>Arrange for further tests as indicated and as ordered by the medical provider (e.g. blood work, x-ray, CT, etc.)</a:t>
            </a:r>
          </a:p>
          <a:p>
            <a:pPr marL="285115" indent="-285115" fontAlgn="base">
              <a:lnSpc>
                <a:spcPct val="120000"/>
              </a:lnSpc>
            </a:pPr>
            <a:r>
              <a:rPr lang="en-US" sz="3200" dirty="0">
                <a:solidFill>
                  <a:srgbClr val="000000"/>
                </a:solidFill>
                <a:latin typeface="Arial"/>
                <a:cs typeface="Arial"/>
              </a:rPr>
              <a:t>Provide analgesia as indicated/ordered</a:t>
            </a:r>
            <a:endParaRPr lang="en-US" sz="3200" dirty="0">
              <a:solidFill>
                <a:srgbClr val="000000"/>
              </a:solidFill>
              <a:latin typeface="Arial" panose="020B0604020202020204" pitchFamily="34" charset="0"/>
              <a:cs typeface="Arial"/>
            </a:endParaRPr>
          </a:p>
          <a:p>
            <a:pPr marL="894715" lvl="1" indent="-285115">
              <a:lnSpc>
                <a:spcPct val="120000"/>
              </a:lnSpc>
            </a:pPr>
            <a:endParaRPr lang="en-US" sz="5400" dirty="0">
              <a:solidFill>
                <a:srgbClr val="000000"/>
              </a:solidFill>
              <a:latin typeface="Arial" panose="020B0604020202020204" pitchFamily="34" charset="0"/>
            </a:endParaRPr>
          </a:p>
          <a:p>
            <a:endParaRPr lang="en-US" sz="1400" dirty="0"/>
          </a:p>
        </p:txBody>
      </p:sp>
    </p:spTree>
    <p:extLst>
      <p:ext uri="{BB962C8B-B14F-4D97-AF65-F5344CB8AC3E}">
        <p14:creationId xmlns:p14="http://schemas.microsoft.com/office/powerpoint/2010/main" val="37707756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21C210-2372-BF31-B1A3-AF991F85808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2AADFEB-A814-3148-F55A-4119D3703F72}"/>
              </a:ext>
            </a:extLst>
          </p:cNvPr>
          <p:cNvSpPr>
            <a:spLocks noGrp="1"/>
          </p:cNvSpPr>
          <p:nvPr>
            <p:ph type="title"/>
          </p:nvPr>
        </p:nvSpPr>
        <p:spPr>
          <a:xfrm>
            <a:off x="456039" y="253169"/>
            <a:ext cx="11279919" cy="1229801"/>
          </a:xfrm>
        </p:spPr>
        <p:txBody>
          <a:bodyPr>
            <a:normAutofit/>
          </a:bodyPr>
          <a:lstStyle/>
          <a:p>
            <a:r>
              <a:rPr lang="en-US" sz="4000" dirty="0">
                <a:latin typeface="Arial" panose="020B0604020202020204" pitchFamily="34" charset="0"/>
                <a:cs typeface="Arial" panose="020B0604020202020204" pitchFamily="34" charset="0"/>
              </a:rPr>
              <a:t>Post-Fall Clinical Assessment Process, part 6</a:t>
            </a:r>
          </a:p>
        </p:txBody>
      </p:sp>
      <p:pic>
        <p:nvPicPr>
          <p:cNvPr id="8" name="Graphic 7" descr="Checklist icon">
            <a:extLst>
              <a:ext uri="{FF2B5EF4-FFF2-40B4-BE49-F238E27FC236}">
                <a16:creationId xmlns:a16="http://schemas.microsoft.com/office/drawing/2014/main" id="{FE728CCF-9110-1781-8533-7197E6DE04B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127" y="1423685"/>
            <a:ext cx="2005315" cy="2005315"/>
          </a:xfrm>
          <a:prstGeom prst="rect">
            <a:avLst/>
          </a:prstGeom>
        </p:spPr>
      </p:pic>
      <p:pic>
        <p:nvPicPr>
          <p:cNvPr id="9" name="Graphic 8" descr="Decision tree icon">
            <a:extLst>
              <a:ext uri="{FF2B5EF4-FFF2-40B4-BE49-F238E27FC236}">
                <a16:creationId xmlns:a16="http://schemas.microsoft.com/office/drawing/2014/main" id="{5C381908-7A9B-B970-A7E9-CEE416E353B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16389" y="3429000"/>
            <a:ext cx="1997035" cy="1997035"/>
          </a:xfrm>
          <a:prstGeom prst="rect">
            <a:avLst/>
          </a:prstGeom>
        </p:spPr>
      </p:pic>
      <p:sp>
        <p:nvSpPr>
          <p:cNvPr id="5" name="TextBox 4">
            <a:extLst>
              <a:ext uri="{FF2B5EF4-FFF2-40B4-BE49-F238E27FC236}">
                <a16:creationId xmlns:a16="http://schemas.microsoft.com/office/drawing/2014/main" id="{64ED9781-3A76-AF19-BD14-0101DA14C802}"/>
              </a:ext>
            </a:extLst>
          </p:cNvPr>
          <p:cNvSpPr txBox="1"/>
          <p:nvPr/>
        </p:nvSpPr>
        <p:spPr>
          <a:xfrm>
            <a:off x="5263936" y="1334785"/>
            <a:ext cx="3582456"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Ongoing Assessment</a:t>
            </a:r>
          </a:p>
        </p:txBody>
      </p:sp>
      <p:sp>
        <p:nvSpPr>
          <p:cNvPr id="3" name="Content Placeholder 2">
            <a:extLst>
              <a:ext uri="{FF2B5EF4-FFF2-40B4-BE49-F238E27FC236}">
                <a16:creationId xmlns:a16="http://schemas.microsoft.com/office/drawing/2014/main" id="{27610074-97C0-99CF-EB4B-1B3F368F08BE}"/>
              </a:ext>
            </a:extLst>
          </p:cNvPr>
          <p:cNvSpPr>
            <a:spLocks noGrp="1"/>
          </p:cNvSpPr>
          <p:nvPr>
            <p:ph idx="1"/>
          </p:nvPr>
        </p:nvSpPr>
        <p:spPr>
          <a:xfrm>
            <a:off x="2845975" y="1951000"/>
            <a:ext cx="3962400" cy="4953033"/>
          </a:xfrm>
        </p:spPr>
        <p:txBody>
          <a:bodyPr numCol="1">
            <a:normAutofit/>
          </a:bodyPr>
          <a:lstStyle/>
          <a:p>
            <a:pPr marL="285744" indent="-285744" fontAlgn="base">
              <a:lnSpc>
                <a:spcPct val="120000"/>
              </a:lnSpc>
            </a:pPr>
            <a:r>
              <a:rPr lang="en-US" sz="2400" dirty="0">
                <a:solidFill>
                  <a:srgbClr val="000000"/>
                </a:solidFill>
                <a:latin typeface="Arial" panose="020B0604020202020204" pitchFamily="34" charset="0"/>
              </a:rPr>
              <a:t>For patients known to not hit their head during the fall:</a:t>
            </a:r>
          </a:p>
          <a:p>
            <a:pPr marL="742944" lvl="1" indent="-285744" fontAlgn="base">
              <a:lnSpc>
                <a:spcPct val="120000"/>
              </a:lnSpc>
            </a:pPr>
            <a:r>
              <a:rPr lang="en-US" sz="2000" dirty="0">
                <a:solidFill>
                  <a:srgbClr val="000000"/>
                </a:solidFill>
                <a:latin typeface="Arial" panose="020B0604020202020204" pitchFamily="34" charset="0"/>
              </a:rPr>
              <a:t>Repeat vital sign assessment every 4 hours for 24 hours</a:t>
            </a:r>
          </a:p>
          <a:p>
            <a:pPr marL="742944" lvl="1" indent="-285744" fontAlgn="base">
              <a:lnSpc>
                <a:spcPct val="120000"/>
              </a:lnSpc>
            </a:pPr>
            <a:r>
              <a:rPr lang="en-US" sz="2000" dirty="0">
                <a:solidFill>
                  <a:srgbClr val="000000"/>
                </a:solidFill>
                <a:latin typeface="Arial" panose="020B0604020202020204" pitchFamily="34" charset="0"/>
              </a:rPr>
              <a:t>Report abnormal findings to treating medical provider</a:t>
            </a:r>
          </a:p>
          <a:p>
            <a:pPr marL="742944" lvl="1" indent="-285744" fontAlgn="base">
              <a:lnSpc>
                <a:spcPct val="120000"/>
              </a:lnSpc>
            </a:pPr>
            <a:endParaRPr lang="en-US" sz="2800" dirty="0">
              <a:solidFill>
                <a:srgbClr val="000000"/>
              </a:solidFill>
              <a:latin typeface="Arial" panose="020B0604020202020204" pitchFamily="34" charset="0"/>
            </a:endParaRPr>
          </a:p>
          <a:p>
            <a:pPr marL="742944" lvl="1" indent="-285744" fontAlgn="base">
              <a:lnSpc>
                <a:spcPct val="120000"/>
              </a:lnSpc>
            </a:pPr>
            <a:endParaRPr lang="en-US" sz="2800" dirty="0">
              <a:solidFill>
                <a:srgbClr val="000000"/>
              </a:solidFill>
              <a:latin typeface="Arial" panose="020B0604020202020204" pitchFamily="34" charset="0"/>
            </a:endParaRPr>
          </a:p>
        </p:txBody>
      </p:sp>
      <p:sp>
        <p:nvSpPr>
          <p:cNvPr id="2" name="Content Placeholder 2">
            <a:extLst>
              <a:ext uri="{FF2B5EF4-FFF2-40B4-BE49-F238E27FC236}">
                <a16:creationId xmlns:a16="http://schemas.microsoft.com/office/drawing/2014/main" id="{17B70EC9-AB7F-0E16-B52C-267EE976F603}"/>
              </a:ext>
            </a:extLst>
          </p:cNvPr>
          <p:cNvSpPr txBox="1">
            <a:spLocks/>
          </p:cNvSpPr>
          <p:nvPr/>
        </p:nvSpPr>
        <p:spPr>
          <a:xfrm>
            <a:off x="7055164" y="1951000"/>
            <a:ext cx="4835722" cy="4953033"/>
          </a:xfrm>
          <a:prstGeom prst="rect">
            <a:avLst/>
          </a:prstGeom>
        </p:spPr>
        <p:txBody>
          <a:bodyPr vert="horz" lIns="91440" tIns="45720" rIns="91440" bIns="45720" numCol="1" rtlCol="0" anchor="t">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a:ea typeface="+mn-ea"/>
                <a:cs typeface="Arial"/>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667"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667"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115" indent="-285115" fontAlgn="base">
              <a:lnSpc>
                <a:spcPct val="120000"/>
              </a:lnSpc>
            </a:pPr>
            <a:r>
              <a:rPr lang="en-US" sz="3400" dirty="0">
                <a:solidFill>
                  <a:srgbClr val="000000"/>
                </a:solidFill>
                <a:latin typeface="Arial"/>
                <a:cs typeface="Arial"/>
              </a:rPr>
              <a:t>For patients known to hit their head during the fall, or who had an unwitnessed fall, are on anticoagulants/antiplatelet medications, or have a known coagulopathy:</a:t>
            </a:r>
            <a:endParaRPr lang="en-US">
              <a:latin typeface="Arial"/>
              <a:cs typeface="Arial"/>
            </a:endParaRPr>
          </a:p>
          <a:p>
            <a:pPr marL="742315" lvl="1" indent="-285115" fontAlgn="base">
              <a:lnSpc>
                <a:spcPct val="120000"/>
              </a:lnSpc>
            </a:pPr>
            <a:r>
              <a:rPr lang="en-US" sz="2800" dirty="0">
                <a:solidFill>
                  <a:srgbClr val="000000"/>
                </a:solidFill>
                <a:latin typeface="Arial" panose="020B0604020202020204" pitchFamily="34" charset="0"/>
              </a:rPr>
              <a:t>Repeat vital sign and neurological assessment hourly for 4 hours</a:t>
            </a:r>
          </a:p>
          <a:p>
            <a:pPr marL="742315" lvl="1" indent="-285115" fontAlgn="base">
              <a:lnSpc>
                <a:spcPct val="120000"/>
              </a:lnSpc>
            </a:pPr>
            <a:r>
              <a:rPr lang="en-US" sz="2800" dirty="0">
                <a:solidFill>
                  <a:srgbClr val="000000"/>
                </a:solidFill>
                <a:latin typeface="Arial" panose="020B0604020202020204" pitchFamily="34" charset="0"/>
              </a:rPr>
              <a:t>Continue vital sign and neurological assessment every 4 hours for 24 hours</a:t>
            </a:r>
          </a:p>
          <a:p>
            <a:pPr marL="742315" lvl="1" indent="-285115" fontAlgn="base">
              <a:lnSpc>
                <a:spcPct val="120000"/>
              </a:lnSpc>
            </a:pPr>
            <a:r>
              <a:rPr lang="en-US" sz="2800" dirty="0">
                <a:solidFill>
                  <a:srgbClr val="000000"/>
                </a:solidFill>
                <a:latin typeface="Arial" panose="020B0604020202020204" pitchFamily="34" charset="0"/>
              </a:rPr>
              <a:t>Report abnormal findings to treating medical provider</a:t>
            </a:r>
          </a:p>
        </p:txBody>
      </p:sp>
    </p:spTree>
    <p:extLst>
      <p:ext uri="{BB962C8B-B14F-4D97-AF65-F5344CB8AC3E}">
        <p14:creationId xmlns:p14="http://schemas.microsoft.com/office/powerpoint/2010/main" val="722633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CEF27D-1E92-2E0B-828D-117F1BB794E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01C8E1B-3206-AC0C-12BA-6F691349BF42}"/>
              </a:ext>
            </a:extLst>
          </p:cNvPr>
          <p:cNvSpPr>
            <a:spLocks noGrp="1"/>
          </p:cNvSpPr>
          <p:nvPr>
            <p:ph type="title"/>
          </p:nvPr>
        </p:nvSpPr>
        <p:spPr>
          <a:xfrm>
            <a:off x="456039" y="253169"/>
            <a:ext cx="11279919" cy="1229801"/>
          </a:xfrm>
        </p:spPr>
        <p:txBody>
          <a:bodyPr>
            <a:normAutofit/>
          </a:bodyPr>
          <a:lstStyle/>
          <a:p>
            <a:r>
              <a:rPr lang="en-US" sz="4000" dirty="0">
                <a:latin typeface="Arial" panose="020B0604020202020204" pitchFamily="34" charset="0"/>
                <a:cs typeface="Arial" panose="020B0604020202020204" pitchFamily="34" charset="0"/>
              </a:rPr>
              <a:t>Post-Fall Clinical Assessment Process, part 7</a:t>
            </a:r>
          </a:p>
        </p:txBody>
      </p:sp>
      <p:pic>
        <p:nvPicPr>
          <p:cNvPr id="8" name="Graphic 7" descr="Checklist icon">
            <a:extLst>
              <a:ext uri="{FF2B5EF4-FFF2-40B4-BE49-F238E27FC236}">
                <a16:creationId xmlns:a16="http://schemas.microsoft.com/office/drawing/2014/main" id="{8AD225C8-ED66-8A70-BE41-A84DE081DD4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6252" y="1547550"/>
            <a:ext cx="2005315" cy="2005315"/>
          </a:xfrm>
          <a:prstGeom prst="rect">
            <a:avLst/>
          </a:prstGeom>
        </p:spPr>
      </p:pic>
      <p:pic>
        <p:nvPicPr>
          <p:cNvPr id="9" name="Graphic 8" descr="Decision tree icon">
            <a:extLst>
              <a:ext uri="{FF2B5EF4-FFF2-40B4-BE49-F238E27FC236}">
                <a16:creationId xmlns:a16="http://schemas.microsoft.com/office/drawing/2014/main" id="{2561D065-2980-DC5D-5A50-DE02D0954A7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23469" y="3429000"/>
            <a:ext cx="1997035" cy="1997035"/>
          </a:xfrm>
          <a:prstGeom prst="rect">
            <a:avLst/>
          </a:prstGeom>
        </p:spPr>
      </p:pic>
      <p:sp>
        <p:nvSpPr>
          <p:cNvPr id="3" name="Content Placeholder 2">
            <a:extLst>
              <a:ext uri="{FF2B5EF4-FFF2-40B4-BE49-F238E27FC236}">
                <a16:creationId xmlns:a16="http://schemas.microsoft.com/office/drawing/2014/main" id="{D640262A-F534-355B-F44E-D92C9F0D614E}"/>
              </a:ext>
            </a:extLst>
          </p:cNvPr>
          <p:cNvSpPr>
            <a:spLocks noGrp="1"/>
          </p:cNvSpPr>
          <p:nvPr>
            <p:ph idx="1"/>
          </p:nvPr>
        </p:nvSpPr>
        <p:spPr>
          <a:xfrm>
            <a:off x="3002280" y="1545418"/>
            <a:ext cx="9037319" cy="4953033"/>
          </a:xfrm>
        </p:spPr>
        <p:txBody>
          <a:bodyPr>
            <a:normAutofit fontScale="85000" lnSpcReduction="10000"/>
          </a:bodyPr>
          <a:lstStyle/>
          <a:p>
            <a:pPr marL="285744" indent="-285744" fontAlgn="base">
              <a:lnSpc>
                <a:spcPct val="120000"/>
              </a:lnSpc>
            </a:pPr>
            <a:r>
              <a:rPr lang="en-US" sz="3200" dirty="0">
                <a:solidFill>
                  <a:srgbClr val="000000"/>
                </a:solidFill>
                <a:latin typeface="Arial" panose="020B0604020202020204" pitchFamily="34" charset="0"/>
              </a:rPr>
              <a:t>Communication and Documentation to support ongoing care of the patient</a:t>
            </a:r>
          </a:p>
          <a:p>
            <a:pPr marL="742944" lvl="1" indent="-285744" fontAlgn="base">
              <a:lnSpc>
                <a:spcPct val="120000"/>
              </a:lnSpc>
            </a:pPr>
            <a:r>
              <a:rPr lang="en-US" sz="2800" dirty="0">
                <a:solidFill>
                  <a:srgbClr val="000000"/>
                </a:solidFill>
                <a:latin typeface="Arial" panose="020B0604020202020204" pitchFamily="34" charset="0"/>
              </a:rPr>
              <a:t>Document the fall and post-fall clinical assessment results</a:t>
            </a:r>
          </a:p>
          <a:p>
            <a:pPr marL="742944" lvl="1" indent="-285744" fontAlgn="base">
              <a:lnSpc>
                <a:spcPct val="120000"/>
              </a:lnSpc>
            </a:pPr>
            <a:r>
              <a:rPr lang="en-US" sz="2800" dirty="0">
                <a:solidFill>
                  <a:srgbClr val="000000"/>
                </a:solidFill>
                <a:latin typeface="Arial" panose="020B0604020202020204" pitchFamily="34" charset="0"/>
              </a:rPr>
              <a:t>Notify patient’s next of kin/emergency contact</a:t>
            </a:r>
          </a:p>
          <a:p>
            <a:pPr marL="742944" lvl="1" indent="-285744" fontAlgn="base">
              <a:lnSpc>
                <a:spcPct val="120000"/>
              </a:lnSpc>
            </a:pPr>
            <a:r>
              <a:rPr lang="en-US" sz="2800" dirty="0">
                <a:solidFill>
                  <a:srgbClr val="000000"/>
                </a:solidFill>
                <a:latin typeface="Arial" panose="020B0604020202020204" pitchFamily="34" charset="0"/>
              </a:rPr>
              <a:t>Initiate a post-fall huddle</a:t>
            </a:r>
          </a:p>
          <a:p>
            <a:pPr marL="742944" lvl="1" indent="-285744" fontAlgn="base">
              <a:lnSpc>
                <a:spcPct val="120000"/>
              </a:lnSpc>
            </a:pPr>
            <a:r>
              <a:rPr lang="en-US" sz="2800" dirty="0">
                <a:solidFill>
                  <a:srgbClr val="000000"/>
                </a:solidFill>
                <a:latin typeface="Arial" panose="020B0604020202020204" pitchFamily="34" charset="0"/>
              </a:rPr>
              <a:t>Notify other health care professionals involved in the patient’s care (if not already involved in the post-fall huddle)</a:t>
            </a:r>
          </a:p>
          <a:p>
            <a:pPr marL="742944" lvl="1" indent="-285744" fontAlgn="base">
              <a:lnSpc>
                <a:spcPct val="120000"/>
              </a:lnSpc>
            </a:pPr>
            <a:r>
              <a:rPr lang="en-US" sz="2800" dirty="0">
                <a:solidFill>
                  <a:srgbClr val="000000"/>
                </a:solidFill>
                <a:latin typeface="Arial" panose="020B0604020202020204" pitchFamily="34" charset="0"/>
              </a:rPr>
              <a:t>Update fall risk assessment score</a:t>
            </a:r>
          </a:p>
          <a:p>
            <a:pPr marL="742944" lvl="1" indent="-285744" fontAlgn="base">
              <a:lnSpc>
                <a:spcPct val="120000"/>
              </a:lnSpc>
            </a:pPr>
            <a:r>
              <a:rPr lang="en-US" sz="2800" dirty="0">
                <a:solidFill>
                  <a:srgbClr val="000000"/>
                </a:solidFill>
                <a:latin typeface="Arial" panose="020B0604020202020204" pitchFamily="34" charset="0"/>
              </a:rPr>
              <a:t>Discuss the fall and patient status during hand-off at shift change</a:t>
            </a:r>
          </a:p>
          <a:p>
            <a:pPr marL="742944" lvl="1" indent="-285744" fontAlgn="base">
              <a:lnSpc>
                <a:spcPct val="120000"/>
              </a:lnSpc>
            </a:pPr>
            <a:endParaRPr lang="en-US" sz="2800" dirty="0">
              <a:solidFill>
                <a:srgbClr val="000000"/>
              </a:solidFill>
              <a:latin typeface="Arial" panose="020B0604020202020204" pitchFamily="34" charset="0"/>
            </a:endParaRPr>
          </a:p>
          <a:p>
            <a:pPr marL="1352512" lvl="2" indent="-285744">
              <a:lnSpc>
                <a:spcPct val="120000"/>
              </a:lnSpc>
            </a:pPr>
            <a:endParaRPr lang="en-US" sz="5400" dirty="0">
              <a:solidFill>
                <a:srgbClr val="000000"/>
              </a:solidFill>
              <a:latin typeface="Arial" panose="020B0604020202020204" pitchFamily="34" charset="0"/>
            </a:endParaRPr>
          </a:p>
          <a:p>
            <a:endParaRPr lang="en-US" sz="1400" dirty="0"/>
          </a:p>
        </p:txBody>
      </p:sp>
    </p:spTree>
    <p:extLst>
      <p:ext uri="{BB962C8B-B14F-4D97-AF65-F5344CB8AC3E}">
        <p14:creationId xmlns:p14="http://schemas.microsoft.com/office/powerpoint/2010/main" val="22498600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7EC7EA-3727-2F89-78F7-FAB935992EB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DD1FB44-09DE-C797-F341-B9C63298AE3E}"/>
              </a:ext>
            </a:extLst>
          </p:cNvPr>
          <p:cNvSpPr>
            <a:spLocks noGrp="1"/>
          </p:cNvSpPr>
          <p:nvPr>
            <p:ph type="title"/>
          </p:nvPr>
        </p:nvSpPr>
        <p:spPr/>
        <p:txBody>
          <a:bodyPr/>
          <a:lstStyle/>
          <a:p>
            <a:r>
              <a:rPr lang="en-US" dirty="0"/>
              <a:t>Summary</a:t>
            </a:r>
          </a:p>
        </p:txBody>
      </p:sp>
      <p:sp>
        <p:nvSpPr>
          <p:cNvPr id="2" name="Content Placeholder 1">
            <a:extLst>
              <a:ext uri="{FF2B5EF4-FFF2-40B4-BE49-F238E27FC236}">
                <a16:creationId xmlns:a16="http://schemas.microsoft.com/office/drawing/2014/main" id="{95EC8B7C-30BC-01DB-5F82-02E025EA8070}"/>
              </a:ext>
            </a:extLst>
          </p:cNvPr>
          <p:cNvSpPr>
            <a:spLocks noGrp="1"/>
          </p:cNvSpPr>
          <p:nvPr>
            <p:ph idx="1"/>
          </p:nvPr>
        </p:nvSpPr>
        <p:spPr/>
        <p:txBody>
          <a:bodyPr vert="horz" lIns="91440" tIns="45720" rIns="91440" bIns="45720" rtlCol="0" anchor="t">
            <a:normAutofit/>
          </a:bodyPr>
          <a:lstStyle/>
          <a:p>
            <a:pPr marL="514350" lvl="0" indent="-514350">
              <a:lnSpc>
                <a:spcPct val="100000"/>
              </a:lnSpc>
              <a:spcBef>
                <a:spcPts val="0"/>
              </a:spcBef>
              <a:buFont typeface="+mj-lt"/>
              <a:buAutoNum type="arabicPeriod"/>
              <a:defRPr/>
            </a:pPr>
            <a:r>
              <a:rPr lang="en-US" dirty="0">
                <a:latin typeface="Arial" panose="020B0604020202020204" pitchFamily="34" charset="0"/>
                <a:cs typeface="Arial" panose="020B0604020202020204" pitchFamily="34" charset="0"/>
              </a:rPr>
              <a:t>Describe the purpose of conducting a post-fall clinical assessment.</a:t>
            </a:r>
          </a:p>
          <a:p>
            <a:pPr marL="0" lvl="0" indent="0">
              <a:lnSpc>
                <a:spcPct val="100000"/>
              </a:lnSpc>
              <a:spcBef>
                <a:spcPts val="0"/>
              </a:spcBef>
              <a:buNone/>
              <a:defRPr/>
            </a:pPr>
            <a:endParaRPr lang="en-US" dirty="0">
              <a:latin typeface="Arial" panose="020B0604020202020204" pitchFamily="34" charset="0"/>
              <a:cs typeface="Arial" panose="020B0604020202020204" pitchFamily="34" charset="0"/>
            </a:endParaRPr>
          </a:p>
          <a:p>
            <a:pPr marL="514350" indent="-514350">
              <a:lnSpc>
                <a:spcPct val="100000"/>
              </a:lnSpc>
              <a:spcBef>
                <a:spcPts val="0"/>
              </a:spcBef>
              <a:buFont typeface="+mj-lt"/>
              <a:buAutoNum type="arabicPeriod" startAt="2"/>
              <a:defRPr/>
            </a:pPr>
            <a:r>
              <a:rPr lang="en-US" dirty="0">
                <a:latin typeface="Arial"/>
                <a:cs typeface="Arial"/>
              </a:rPr>
              <a:t>Explain the process for conducting a post-fall clinical assessment per organizational policy and procedures, including:</a:t>
            </a:r>
          </a:p>
          <a:p>
            <a:pPr lvl="2">
              <a:lnSpc>
                <a:spcPct val="100000"/>
              </a:lnSpc>
              <a:spcBef>
                <a:spcPts val="0"/>
              </a:spcBef>
              <a:buFont typeface="Wingdings" panose="05000000000000000000" pitchFamily="2" charset="2"/>
              <a:buChar char="ü"/>
              <a:defRPr/>
            </a:pPr>
            <a:r>
              <a:rPr lang="en-US" sz="2400" dirty="0">
                <a:latin typeface="Arial" panose="020B0604020202020204" pitchFamily="34" charset="0"/>
                <a:cs typeface="Arial" panose="020B0604020202020204" pitchFamily="34" charset="0"/>
              </a:rPr>
              <a:t> The timeline for assessment</a:t>
            </a:r>
          </a:p>
          <a:p>
            <a:pPr lvl="2">
              <a:lnSpc>
                <a:spcPct val="100000"/>
              </a:lnSpc>
              <a:spcBef>
                <a:spcPts val="0"/>
              </a:spcBef>
              <a:buFont typeface="Wingdings" panose="05000000000000000000" pitchFamily="2" charset="2"/>
              <a:buChar char="ü"/>
              <a:defRPr/>
            </a:pPr>
            <a:r>
              <a:rPr lang="en-US" sz="2400" dirty="0">
                <a:latin typeface="Arial" panose="020B0604020202020204" pitchFamily="34" charset="0"/>
                <a:cs typeface="Arial" panose="020B0604020202020204" pitchFamily="34" charset="0"/>
              </a:rPr>
              <a:t> Who should assess the patient </a:t>
            </a:r>
          </a:p>
          <a:p>
            <a:pPr lvl="2">
              <a:lnSpc>
                <a:spcPct val="100000"/>
              </a:lnSpc>
              <a:spcBef>
                <a:spcPts val="0"/>
              </a:spcBef>
              <a:buFont typeface="Wingdings" panose="05000000000000000000" pitchFamily="2" charset="2"/>
              <a:buChar char="ü"/>
              <a:defRPr/>
            </a:pPr>
            <a:r>
              <a:rPr lang="en-US" sz="2400" dirty="0">
                <a:latin typeface="Arial" panose="020B0604020202020204" pitchFamily="34" charset="0"/>
                <a:cs typeface="Arial" panose="020B0604020202020204" pitchFamily="34" charset="0"/>
              </a:rPr>
              <a:t> How the patient should be assessed</a:t>
            </a:r>
          </a:p>
          <a:p>
            <a:pPr lvl="2">
              <a:lnSpc>
                <a:spcPct val="100000"/>
              </a:lnSpc>
              <a:spcBef>
                <a:spcPts val="0"/>
              </a:spcBef>
              <a:buFont typeface="Wingdings" panose="05000000000000000000" pitchFamily="2" charset="2"/>
              <a:buChar char="ü"/>
              <a:defRPr/>
            </a:pPr>
            <a:r>
              <a:rPr lang="en-US" sz="2400" dirty="0">
                <a:latin typeface="Arial" panose="020B0604020202020204" pitchFamily="34" charset="0"/>
                <a:cs typeface="Arial" panose="020B0604020202020204" pitchFamily="34" charset="0"/>
              </a:rPr>
              <a:t> Communication and documentation</a:t>
            </a:r>
            <a:endParaRPr lang="en-US" dirty="0"/>
          </a:p>
        </p:txBody>
      </p:sp>
    </p:spTree>
    <p:extLst>
      <p:ext uri="{BB962C8B-B14F-4D97-AF65-F5344CB8AC3E}">
        <p14:creationId xmlns:p14="http://schemas.microsoft.com/office/powerpoint/2010/main" val="31385462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05190A-9536-4E46-91D4-BE17B19F76E9}"/>
              </a:ext>
            </a:extLst>
          </p:cNvPr>
          <p:cNvSpPr>
            <a:spLocks noGrp="1"/>
          </p:cNvSpPr>
          <p:nvPr>
            <p:ph type="title"/>
          </p:nvPr>
        </p:nvSpPr>
        <p:spPr>
          <a:xfrm>
            <a:off x="456039" y="215724"/>
            <a:ext cx="11279919" cy="1229801"/>
          </a:xfrm>
        </p:spPr>
        <p:txBody>
          <a:bodyPr>
            <a:normAutofit/>
          </a:bodyPr>
          <a:lstStyle/>
          <a:p>
            <a:r>
              <a:rPr lang="en-US" dirty="0"/>
              <a:t>Post-Fall Clinical Assessment: Resources</a:t>
            </a:r>
          </a:p>
        </p:txBody>
      </p:sp>
      <p:graphicFrame>
        <p:nvGraphicFramePr>
          <p:cNvPr id="15" name="Diagram 14" descr="Description of three post-fall clinical assesssment protocols">
            <a:extLst>
              <a:ext uri="{FF2B5EF4-FFF2-40B4-BE49-F238E27FC236}">
                <a16:creationId xmlns:a16="http://schemas.microsoft.com/office/drawing/2014/main" id="{42F97BA2-FD8E-C20F-52C6-85C0400A13C9}"/>
              </a:ext>
            </a:extLst>
          </p:cNvPr>
          <p:cNvGraphicFramePr/>
          <p:nvPr>
            <p:extLst>
              <p:ext uri="{D42A27DB-BD31-4B8C-83A1-F6EECF244321}">
                <p14:modId xmlns:p14="http://schemas.microsoft.com/office/powerpoint/2010/main" val="88105394"/>
              </p:ext>
            </p:extLst>
          </p:nvPr>
        </p:nvGraphicFramePr>
        <p:xfrm>
          <a:off x="638217" y="1281456"/>
          <a:ext cx="10641441" cy="51297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72513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05190A-9536-4E46-91D4-BE17B19F76E9}"/>
              </a:ext>
            </a:extLst>
          </p:cNvPr>
          <p:cNvSpPr>
            <a:spLocks noGrp="1"/>
          </p:cNvSpPr>
          <p:nvPr>
            <p:ph type="title"/>
          </p:nvPr>
        </p:nvSpPr>
        <p:spPr>
          <a:xfrm>
            <a:off x="456039" y="215724"/>
            <a:ext cx="11279919" cy="1229801"/>
          </a:xfrm>
        </p:spPr>
        <p:txBody>
          <a:bodyPr>
            <a:normAutofit fontScale="90000"/>
          </a:bodyPr>
          <a:lstStyle/>
          <a:p>
            <a:r>
              <a:rPr lang="en-US" dirty="0"/>
              <a:t>Post-Fall Clinical Assessment: Resources, continued</a:t>
            </a:r>
          </a:p>
        </p:txBody>
      </p:sp>
      <p:graphicFrame>
        <p:nvGraphicFramePr>
          <p:cNvPr id="5" name="Diagram 4" descr="Description of 2 post-fall clinical assessment protocols">
            <a:extLst>
              <a:ext uri="{FF2B5EF4-FFF2-40B4-BE49-F238E27FC236}">
                <a16:creationId xmlns:a16="http://schemas.microsoft.com/office/drawing/2014/main" id="{8F6EB647-900D-4B58-E17A-714A94E94FEC}"/>
              </a:ext>
            </a:extLst>
          </p:cNvPr>
          <p:cNvGraphicFramePr/>
          <p:nvPr>
            <p:extLst>
              <p:ext uri="{D42A27DB-BD31-4B8C-83A1-F6EECF244321}">
                <p14:modId xmlns:p14="http://schemas.microsoft.com/office/powerpoint/2010/main" val="3833771180"/>
              </p:ext>
            </p:extLst>
          </p:nvPr>
        </p:nvGraphicFramePr>
        <p:xfrm>
          <a:off x="1121873" y="1709395"/>
          <a:ext cx="9685233" cy="42045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216281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36E643C-8FCC-25D1-3D47-33B27C50ABC3}"/>
              </a:ext>
            </a:extLst>
          </p:cNvPr>
          <p:cNvSpPr>
            <a:spLocks noGrp="1"/>
          </p:cNvSpPr>
          <p:nvPr>
            <p:ph idx="1"/>
          </p:nvPr>
        </p:nvSpPr>
        <p:spPr>
          <a:xfrm>
            <a:off x="302599" y="999145"/>
            <a:ext cx="11647759" cy="5286076"/>
          </a:xfrm>
        </p:spPr>
        <p:txBody>
          <a:bodyPr>
            <a:normAutofit/>
          </a:bodyPr>
          <a:lstStyle/>
          <a:p>
            <a:pPr marL="609585" indent="-609585">
              <a:lnSpc>
                <a:spcPct val="120000"/>
              </a:lnSpc>
              <a:buFont typeface="+mj-lt"/>
              <a:buAutoNum type="arabicPeriod"/>
            </a:pPr>
            <a:r>
              <a:rPr lang="en-US" sz="1467" dirty="0"/>
              <a:t>Agency for Healthcare Research and Quality. Preventing falls in hospitals toolkit: Tool 3N: Post-fall Assessment, Clinical Review. Available at </a:t>
            </a:r>
            <a:r>
              <a:rPr lang="en-US" sz="1467" dirty="0">
                <a:hlinkClick r:id="rId3"/>
              </a:rPr>
              <a:t>https://archive.ahrq.gov/patient-safety/settings/hospital/fall-prevention/toolkit/postfall-assessment.html</a:t>
            </a:r>
            <a:r>
              <a:rPr lang="en-US" sz="1467" dirty="0"/>
              <a:t>. Accessed October 19, 2025.</a:t>
            </a:r>
          </a:p>
          <a:p>
            <a:pPr marL="609585" indent="-609585">
              <a:lnSpc>
                <a:spcPct val="120000"/>
              </a:lnSpc>
              <a:buFont typeface="+mj-lt"/>
              <a:buAutoNum type="arabicPeriod"/>
            </a:pPr>
            <a:r>
              <a:rPr lang="en-US" sz="1467" dirty="0"/>
              <a:t>Clinical Excellence Commission, New South Wales Ministry of Health. Post-Fall Assessment and Management Guide. Available at: </a:t>
            </a:r>
            <a:r>
              <a:rPr lang="en-US" sz="1467" dirty="0">
                <a:hlinkClick r:id="rId4"/>
              </a:rPr>
              <a:t>https://www.cec.health.nsw.gov.au/keep-patients-safe/older-persons-patient-safety-program/fall-prevention/hospitals/post-fall</a:t>
            </a:r>
            <a:r>
              <a:rPr lang="en-US" sz="1467" dirty="0"/>
              <a:t>. Accessed October 19, 2025.</a:t>
            </a:r>
          </a:p>
          <a:p>
            <a:pPr marL="609585" indent="-609585">
              <a:lnSpc>
                <a:spcPct val="120000"/>
              </a:lnSpc>
              <a:buFont typeface="+mj-lt"/>
              <a:buAutoNum type="arabicPeriod"/>
            </a:pPr>
            <a:r>
              <a:rPr lang="en-US" sz="1467" dirty="0">
                <a:solidFill>
                  <a:srgbClr val="000000"/>
                </a:solidFill>
              </a:rPr>
              <a:t>US Department of Veteran’s Affairs. VA National Center for Patient Safety Falls Toolkit Policy Document. Available at: </a:t>
            </a:r>
            <a:r>
              <a:rPr lang="en-US" sz="1467" dirty="0">
                <a:solidFill>
                  <a:srgbClr val="000000"/>
                </a:solidFill>
                <a:hlinkClick r:id="rId5"/>
              </a:rPr>
              <a:t>https://www.patientsafety.va.gov/docs/fallstoolkit14/05_falls_policy_overview_v5-1.pdf</a:t>
            </a:r>
            <a:r>
              <a:rPr lang="en-US" sz="1467" dirty="0">
                <a:solidFill>
                  <a:srgbClr val="000000"/>
                </a:solidFill>
              </a:rPr>
              <a:t>. </a:t>
            </a:r>
            <a:r>
              <a:rPr lang="en-US" sz="1467" dirty="0"/>
              <a:t>Accessed October 19, 2025. </a:t>
            </a:r>
          </a:p>
          <a:p>
            <a:pPr marL="609585" indent="-609585">
              <a:lnSpc>
                <a:spcPct val="120000"/>
              </a:lnSpc>
              <a:buFont typeface="+mj-lt"/>
              <a:buAutoNum type="arabicPeriod"/>
            </a:pPr>
            <a:r>
              <a:rPr lang="en-US" sz="1467" dirty="0"/>
              <a:t>Western Australian Department of Health. WA Multidisciplinary Post Fall Management Guidelines 2023. Perth: Post Fall Working Group Western Australia; 2023. Available at: </a:t>
            </a:r>
            <a:r>
              <a:rPr lang="en-US" sz="1467" dirty="0">
                <a:hlinkClick r:id="rId6"/>
              </a:rPr>
              <a:t>https://www.health.wa.gov.au/~/media/Corp/Documents/Health-for/Falls/Post-Fall-Multidisciplinary-Management-Guidelines-2023.pdf</a:t>
            </a:r>
            <a:r>
              <a:rPr lang="en-US" sz="1467" dirty="0"/>
              <a:t>. Accessed October 19, 2025. </a:t>
            </a:r>
          </a:p>
          <a:p>
            <a:pPr marL="609585" indent="-609585">
              <a:lnSpc>
                <a:spcPct val="120000"/>
              </a:lnSpc>
              <a:buFont typeface="+mj-lt"/>
              <a:buAutoNum type="arabicPeriod"/>
            </a:pPr>
            <a:r>
              <a:rPr lang="en-US" sz="1467" dirty="0"/>
              <a:t>Winters, B.A, Dustin, T., Fife A., Christenson A</a:t>
            </a:r>
            <a:r>
              <a:rPr lang="en-US" sz="1467" i="1" dirty="0"/>
              <a:t>.</a:t>
            </a:r>
            <a:r>
              <a:rPr lang="en-US" sz="1467" dirty="0"/>
              <a:t> The VIP treatment: A comprehensive post-fall assessment guideline: Identify frequently unrecognized injuries. </a:t>
            </a:r>
            <a:r>
              <a:rPr lang="en-US" sz="1467" i="1" dirty="0"/>
              <a:t>Am Nurse J</a:t>
            </a:r>
            <a:r>
              <a:rPr lang="en-US" sz="1467" dirty="0"/>
              <a:t>, </a:t>
            </a:r>
            <a:r>
              <a:rPr lang="en-US" sz="1467" i="1" dirty="0"/>
              <a:t>2023; 18(3):</a:t>
            </a:r>
            <a:r>
              <a:rPr lang="en-US" sz="1467" dirty="0"/>
              <a:t>42–46. DOI 10.51256/ANJ032342.</a:t>
            </a:r>
          </a:p>
          <a:p>
            <a:pPr marL="609585" indent="-609585">
              <a:lnSpc>
                <a:spcPct val="120000"/>
              </a:lnSpc>
              <a:buFont typeface="+mj-lt"/>
              <a:buAutoNum type="arabicPeriod"/>
            </a:pPr>
            <a:endParaRPr lang="en-US" sz="1467" dirty="0"/>
          </a:p>
          <a:p>
            <a:pPr marL="609585" indent="-609585">
              <a:lnSpc>
                <a:spcPct val="120000"/>
              </a:lnSpc>
              <a:buFont typeface="+mj-lt"/>
              <a:buAutoNum type="arabicPeriod"/>
            </a:pPr>
            <a:endParaRPr lang="en-US" sz="1467" dirty="0"/>
          </a:p>
          <a:p>
            <a:pPr marL="609585" indent="-609585">
              <a:lnSpc>
                <a:spcPct val="120000"/>
              </a:lnSpc>
              <a:buFont typeface="+mj-lt"/>
              <a:buAutoNum type="arabicPeriod"/>
            </a:pPr>
            <a:endParaRPr lang="en-US" sz="1467" dirty="0"/>
          </a:p>
        </p:txBody>
      </p:sp>
      <p:sp>
        <p:nvSpPr>
          <p:cNvPr id="3" name="Title 2">
            <a:extLst>
              <a:ext uri="{FF2B5EF4-FFF2-40B4-BE49-F238E27FC236}">
                <a16:creationId xmlns:a16="http://schemas.microsoft.com/office/drawing/2014/main" id="{93F09300-3D26-7CBD-1A82-96DDB778912B}"/>
              </a:ext>
            </a:extLst>
          </p:cNvPr>
          <p:cNvSpPr>
            <a:spLocks noGrp="1"/>
          </p:cNvSpPr>
          <p:nvPr>
            <p:ph type="title"/>
          </p:nvPr>
        </p:nvSpPr>
        <p:spPr>
          <a:xfrm>
            <a:off x="456039" y="2"/>
            <a:ext cx="11279919" cy="1229801"/>
          </a:xfrm>
        </p:spPr>
        <p:txBody>
          <a:bodyPr/>
          <a:lstStyle/>
          <a:p>
            <a:r>
              <a:rPr lang="en-US"/>
              <a:t>References and Resources</a:t>
            </a:r>
          </a:p>
        </p:txBody>
      </p:sp>
    </p:spTree>
    <p:extLst>
      <p:ext uri="{BB962C8B-B14F-4D97-AF65-F5344CB8AC3E}">
        <p14:creationId xmlns:p14="http://schemas.microsoft.com/office/powerpoint/2010/main" val="617719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D666D2-4953-19A6-D0FA-55E5489B2DED}"/>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General Instructions for Educators</a:t>
            </a:r>
          </a:p>
        </p:txBody>
      </p:sp>
      <p:sp>
        <p:nvSpPr>
          <p:cNvPr id="2" name="Content Placeholder 1">
            <a:extLst>
              <a:ext uri="{FF2B5EF4-FFF2-40B4-BE49-F238E27FC236}">
                <a16:creationId xmlns:a16="http://schemas.microsoft.com/office/drawing/2014/main" id="{A5654C4A-AD65-C25A-5791-DD21A75548B6}"/>
              </a:ext>
            </a:extLst>
          </p:cNvPr>
          <p:cNvSpPr>
            <a:spLocks noGrp="1"/>
          </p:cNvSpPr>
          <p:nvPr>
            <p:ph idx="1"/>
          </p:nvPr>
        </p:nvSpPr>
        <p:spPr/>
        <p:txBody>
          <a:bodyPr vert="horz" lIns="121920" tIns="60960" rIns="121920" bIns="60960" rtlCol="0" anchor="t">
            <a:normAutofit/>
          </a:bodyPr>
          <a:lstStyle/>
          <a:p>
            <a:pPr>
              <a:lnSpc>
                <a:spcPct val="100000"/>
              </a:lnSpc>
            </a:pPr>
            <a:r>
              <a:rPr lang="en-US" dirty="0">
                <a:latin typeface="Arial" panose="020B0604020202020204" pitchFamily="34" charset="0"/>
                <a:cs typeface="Arial" panose="020B0604020202020204" pitchFamily="34" charset="0"/>
              </a:rPr>
              <a:t>These slides are not intended to be a comprehensive resource for creating hospital’s policies and procedures on post-fall clinical assessment. They are meant to provide an example outline for a staff presentation on this topic. </a:t>
            </a:r>
          </a:p>
          <a:p>
            <a:pPr>
              <a:lnSpc>
                <a:spcPct val="100000"/>
              </a:lnSpc>
            </a:pPr>
            <a:r>
              <a:rPr lang="en-US" dirty="0">
                <a:latin typeface="Arial" panose="020B0604020202020204" pitchFamily="34" charset="0"/>
                <a:cs typeface="Arial" panose="020B0604020202020204" pitchFamily="34" charset="0"/>
              </a:rPr>
              <a:t>Content included in these slides summarizes information from resources listed on slides 16-18 (which are hidden for the purposes of providing the presentation to staff, but available in the slide deck for reference for the instructor as needed). </a:t>
            </a:r>
          </a:p>
          <a:p>
            <a:pPr>
              <a:lnSpc>
                <a:spcPct val="100000"/>
              </a:lnSpc>
            </a:pPr>
            <a:r>
              <a:rPr lang="en-US" dirty="0">
                <a:latin typeface="Arial" panose="020B0604020202020204" pitchFamily="34" charset="0"/>
                <a:cs typeface="Arial" panose="020B0604020202020204" pitchFamily="34" charset="0"/>
              </a:rPr>
              <a:t>Adapt content in these slides to align with your </a:t>
            </a:r>
            <a:r>
              <a:rPr lang="en-US">
                <a:latin typeface="Arial" panose="020B0604020202020204" pitchFamily="34" charset="0"/>
                <a:cs typeface="Arial" panose="020B0604020202020204" pitchFamily="34" charset="0"/>
              </a:rPr>
              <a:t>organization’s specific </a:t>
            </a:r>
            <a:r>
              <a:rPr lang="en-US" dirty="0">
                <a:latin typeface="Arial" panose="020B0604020202020204" pitchFamily="34" charset="0"/>
                <a:cs typeface="Arial" panose="020B0604020202020204" pitchFamily="34" charset="0"/>
              </a:rPr>
              <a:t>policies and procedures for post-fall clinical assessment.</a:t>
            </a:r>
          </a:p>
          <a:p>
            <a:pPr marL="456565" indent="-456565"/>
            <a:endParaRPr lang="en-US" dirty="0">
              <a:latin typeface="Arial" panose="020B0604020202020204" pitchFamily="34" charset="0"/>
              <a:ea typeface="Calibri"/>
              <a:cs typeface="Arial" panose="020B0604020202020204" pitchFamily="34" charset="0"/>
            </a:endParaRPr>
          </a:p>
          <a:p>
            <a:endParaRPr lang="en-US" dirty="0"/>
          </a:p>
        </p:txBody>
      </p:sp>
    </p:spTree>
    <p:extLst>
      <p:ext uri="{BB962C8B-B14F-4D97-AF65-F5344CB8AC3E}">
        <p14:creationId xmlns:p14="http://schemas.microsoft.com/office/powerpoint/2010/main" val="1645681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89888A-BF21-9EBD-6D3F-2CDF994C48D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603AAF8-55D8-61F9-640E-F5D191C07DFF}"/>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General Instructions for Educators, continued</a:t>
            </a:r>
          </a:p>
        </p:txBody>
      </p:sp>
      <p:sp>
        <p:nvSpPr>
          <p:cNvPr id="2" name="Content Placeholder 1">
            <a:extLst>
              <a:ext uri="{FF2B5EF4-FFF2-40B4-BE49-F238E27FC236}">
                <a16:creationId xmlns:a16="http://schemas.microsoft.com/office/drawing/2014/main" id="{F30A982A-85B9-C4CB-F007-757DA2F8A852}"/>
              </a:ext>
            </a:extLst>
          </p:cNvPr>
          <p:cNvSpPr>
            <a:spLocks noGrp="1"/>
          </p:cNvSpPr>
          <p:nvPr>
            <p:ph idx="1"/>
          </p:nvPr>
        </p:nvSpPr>
        <p:spPr/>
        <p:txBody>
          <a:bodyPr vert="horz" lIns="121920" tIns="60960" rIns="121920" bIns="60960" rtlCol="0" anchor="t">
            <a:normAutofit/>
          </a:bodyPr>
          <a:lstStyle/>
          <a:p>
            <a:pPr marL="456565" indent="-456565"/>
            <a:r>
              <a:rPr lang="en-US" dirty="0">
                <a:latin typeface="Arial" panose="020B0604020202020204" pitchFamily="34" charset="0"/>
                <a:cs typeface="Arial" panose="020B0604020202020204" pitchFamily="34" charset="0"/>
              </a:rPr>
              <a:t>The target audience for this presentation consists of staff members in your facility who have responsibility for completing a post-fall clinical assessment for potential injury, should a patient fall. </a:t>
            </a:r>
            <a:endParaRPr lang="en-US" dirty="0"/>
          </a:p>
          <a:p>
            <a:pPr marL="456565" indent="-456565"/>
            <a:r>
              <a:rPr lang="en-US" dirty="0">
                <a:latin typeface="Arial" panose="020B0604020202020204" pitchFamily="34" charset="0"/>
                <a:cs typeface="Arial" panose="020B0604020202020204" pitchFamily="34" charset="0"/>
              </a:rPr>
              <a:t>Consider using </a:t>
            </a:r>
            <a:r>
              <a:rPr lang="en-US" dirty="0">
                <a:latin typeface="Arial" panose="020B0604020202020204" pitchFamily="34" charset="0"/>
                <a:ea typeface="Calibri"/>
                <a:cs typeface="Arial" panose="020B0604020202020204" pitchFamily="34" charset="0"/>
              </a:rPr>
              <a:t>this presentation to introduce the topic and then allowing staff practice with application of the content using patient cases (see separate Post Fall Clinical Assessment Case Study Development Guide for help).</a:t>
            </a:r>
            <a:endParaRPr lang="en-US"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743136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A218C1-3645-0674-EB50-4AF102D369A1}"/>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Learning Objectives</a:t>
            </a:r>
          </a:p>
        </p:txBody>
      </p:sp>
      <p:sp>
        <p:nvSpPr>
          <p:cNvPr id="2" name="Content Placeholder 1">
            <a:extLst>
              <a:ext uri="{FF2B5EF4-FFF2-40B4-BE49-F238E27FC236}">
                <a16:creationId xmlns:a16="http://schemas.microsoft.com/office/drawing/2014/main" id="{281DCC9C-8453-DCAE-796C-1EDBABDCA0AD}"/>
              </a:ext>
            </a:extLst>
          </p:cNvPr>
          <p:cNvSpPr>
            <a:spLocks noGrp="1"/>
          </p:cNvSpPr>
          <p:nvPr>
            <p:ph idx="1"/>
          </p:nvPr>
        </p:nvSpPr>
        <p:spPr/>
        <p:txBody>
          <a:bodyPr vert="horz" lIns="91440" tIns="45720" rIns="91440" bIns="45720" rtlCol="0" anchor="t">
            <a:normAutofit/>
          </a:bodyPr>
          <a:lstStyle/>
          <a:p>
            <a:pPr marL="514350" lvl="0" indent="-514350">
              <a:lnSpc>
                <a:spcPct val="100000"/>
              </a:lnSpc>
              <a:spcBef>
                <a:spcPts val="0"/>
              </a:spcBef>
              <a:buFont typeface="+mj-lt"/>
              <a:buAutoNum type="arabicPeriod"/>
              <a:defRPr/>
            </a:pPr>
            <a:r>
              <a:rPr lang="en-US" dirty="0">
                <a:latin typeface="Arial" panose="020B0604020202020204" pitchFamily="34" charset="0"/>
                <a:cs typeface="Arial" panose="020B0604020202020204" pitchFamily="34" charset="0"/>
              </a:rPr>
              <a:t>Describe the purpose of conducting a post-fall clinical assessment.</a:t>
            </a:r>
          </a:p>
          <a:p>
            <a:pPr marL="0" lvl="0" indent="0">
              <a:lnSpc>
                <a:spcPct val="100000"/>
              </a:lnSpc>
              <a:spcBef>
                <a:spcPts val="0"/>
              </a:spcBef>
              <a:buNone/>
              <a:defRPr/>
            </a:pPr>
            <a:endParaRPr lang="en-US" dirty="0">
              <a:latin typeface="Arial" panose="020B0604020202020204" pitchFamily="34" charset="0"/>
              <a:cs typeface="Arial" panose="020B0604020202020204" pitchFamily="34" charset="0"/>
            </a:endParaRPr>
          </a:p>
          <a:p>
            <a:pPr marL="514350" indent="-514350">
              <a:lnSpc>
                <a:spcPct val="100000"/>
              </a:lnSpc>
              <a:spcBef>
                <a:spcPts val="0"/>
              </a:spcBef>
              <a:buFont typeface="+mj-lt"/>
              <a:buAutoNum type="arabicPeriod" startAt="2"/>
              <a:defRPr/>
            </a:pPr>
            <a:r>
              <a:rPr lang="en-US" dirty="0">
                <a:latin typeface="Arial"/>
                <a:cs typeface="Arial"/>
              </a:rPr>
              <a:t>Explain the process for conducting a post-fall clinical assessment per organizational policy and procedures, including:</a:t>
            </a:r>
          </a:p>
          <a:p>
            <a:pPr lvl="2">
              <a:lnSpc>
                <a:spcPct val="100000"/>
              </a:lnSpc>
              <a:spcBef>
                <a:spcPts val="0"/>
              </a:spcBef>
              <a:buFont typeface="Wingdings" panose="05000000000000000000" pitchFamily="2" charset="2"/>
              <a:buChar char="ü"/>
              <a:defRPr/>
            </a:pPr>
            <a:r>
              <a:rPr lang="en-US" sz="2400" dirty="0">
                <a:latin typeface="Arial" panose="020B0604020202020204" pitchFamily="34" charset="0"/>
                <a:cs typeface="Arial" panose="020B0604020202020204" pitchFamily="34" charset="0"/>
              </a:rPr>
              <a:t> The timeline for assessment</a:t>
            </a:r>
          </a:p>
          <a:p>
            <a:pPr lvl="2">
              <a:lnSpc>
                <a:spcPct val="100000"/>
              </a:lnSpc>
              <a:spcBef>
                <a:spcPts val="0"/>
              </a:spcBef>
              <a:buFont typeface="Wingdings" panose="05000000000000000000" pitchFamily="2" charset="2"/>
              <a:buChar char="ü"/>
              <a:defRPr/>
            </a:pPr>
            <a:r>
              <a:rPr lang="en-US" sz="2400" dirty="0">
                <a:latin typeface="Arial" panose="020B0604020202020204" pitchFamily="34" charset="0"/>
                <a:cs typeface="Arial" panose="020B0604020202020204" pitchFamily="34" charset="0"/>
              </a:rPr>
              <a:t> Who should assess the patient </a:t>
            </a:r>
          </a:p>
          <a:p>
            <a:pPr lvl="2">
              <a:lnSpc>
                <a:spcPct val="100000"/>
              </a:lnSpc>
              <a:spcBef>
                <a:spcPts val="0"/>
              </a:spcBef>
              <a:buFont typeface="Wingdings" panose="05000000000000000000" pitchFamily="2" charset="2"/>
              <a:buChar char="ü"/>
              <a:defRPr/>
            </a:pPr>
            <a:r>
              <a:rPr lang="en-US" sz="2400" dirty="0">
                <a:latin typeface="Arial" panose="020B0604020202020204" pitchFamily="34" charset="0"/>
                <a:cs typeface="Arial" panose="020B0604020202020204" pitchFamily="34" charset="0"/>
              </a:rPr>
              <a:t> How the patient should be assessed</a:t>
            </a:r>
          </a:p>
          <a:p>
            <a:pPr lvl="2">
              <a:lnSpc>
                <a:spcPct val="100000"/>
              </a:lnSpc>
              <a:spcBef>
                <a:spcPts val="0"/>
              </a:spcBef>
              <a:buFont typeface="Wingdings" panose="05000000000000000000" pitchFamily="2" charset="2"/>
              <a:buChar char="ü"/>
              <a:defRPr/>
            </a:pPr>
            <a:r>
              <a:rPr lang="en-US" sz="2400" dirty="0">
                <a:latin typeface="Arial" panose="020B0604020202020204" pitchFamily="34" charset="0"/>
                <a:cs typeface="Arial" panose="020B0604020202020204" pitchFamily="34" charset="0"/>
              </a:rPr>
              <a:t> Communication and documentation</a:t>
            </a:r>
          </a:p>
        </p:txBody>
      </p:sp>
    </p:spTree>
    <p:extLst>
      <p:ext uri="{BB962C8B-B14F-4D97-AF65-F5344CB8AC3E}">
        <p14:creationId xmlns:p14="http://schemas.microsoft.com/office/powerpoint/2010/main" val="739050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nurse and a patient in a hospital">
            <a:extLst>
              <a:ext uri="{FF2B5EF4-FFF2-40B4-BE49-F238E27FC236}">
                <a16:creationId xmlns:a16="http://schemas.microsoft.com/office/drawing/2014/main" id="{E41B4229-64D9-2396-9588-B47E157AA040}"/>
              </a:ext>
            </a:extLst>
          </p:cNvPr>
          <p:cNvPicPr>
            <a:picLocks noChangeAspect="1"/>
          </p:cNvPicPr>
          <p:nvPr/>
        </p:nvPicPr>
        <p:blipFill>
          <a:blip r:embed="rId3"/>
          <a:srcRect l="3442" r="2441" b="-1"/>
          <a:stretch>
            <a:fillRect/>
          </a:stretch>
        </p:blipFill>
        <p:spPr>
          <a:xfrm>
            <a:off x="1" y="10"/>
            <a:ext cx="9669642" cy="6857990"/>
          </a:xfrm>
          <a:prstGeom prst="rect">
            <a:avLst/>
          </a:prstGeom>
        </p:spPr>
      </p:pic>
      <p:sp>
        <p:nvSpPr>
          <p:cNvPr id="17" name="Rectangle 1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7905190A-9536-4E46-91D4-BE17B19F76E9}"/>
              </a:ext>
            </a:extLst>
          </p:cNvPr>
          <p:cNvSpPr>
            <a:spLocks noGrp="1"/>
          </p:cNvSpPr>
          <p:nvPr>
            <p:ph type="title"/>
          </p:nvPr>
        </p:nvSpPr>
        <p:spPr>
          <a:xfrm>
            <a:off x="7531610" y="365125"/>
            <a:ext cx="3822189" cy="1899912"/>
          </a:xfrm>
        </p:spPr>
        <p:txBody>
          <a:bodyPr vert="horz" lIns="91440" tIns="45720" rIns="91440" bIns="45720" rtlCol="0" anchor="ctr">
            <a:normAutofit fontScale="90000"/>
          </a:bodyPr>
          <a:lstStyle/>
          <a:p>
            <a:r>
              <a:rPr lang="en-US" sz="4000" dirty="0">
                <a:latin typeface="Arial" panose="020B0604020202020204" pitchFamily="34" charset="0"/>
                <a:cs typeface="Arial" panose="020B0604020202020204" pitchFamily="34" charset="0"/>
              </a:rPr>
              <a:t>Post-Fall Clinical Assessment Purpose</a:t>
            </a:r>
          </a:p>
        </p:txBody>
      </p:sp>
      <p:sp>
        <p:nvSpPr>
          <p:cNvPr id="3" name="Content Placeholder 2">
            <a:extLst>
              <a:ext uri="{FF2B5EF4-FFF2-40B4-BE49-F238E27FC236}">
                <a16:creationId xmlns:a16="http://schemas.microsoft.com/office/drawing/2014/main" id="{8E4F1AEB-9F6D-CF84-04E3-51DC30614E03}"/>
              </a:ext>
            </a:extLst>
          </p:cNvPr>
          <p:cNvSpPr>
            <a:spLocks noGrp="1"/>
          </p:cNvSpPr>
          <p:nvPr>
            <p:ph idx="1"/>
          </p:nvPr>
        </p:nvSpPr>
        <p:spPr>
          <a:xfrm>
            <a:off x="7925310" y="2630152"/>
            <a:ext cx="3822189" cy="3742762"/>
          </a:xfrm>
        </p:spPr>
        <p:txBody>
          <a:bodyPr vert="horz" lIns="91440" tIns="45720" rIns="91440" bIns="45720" rtlCol="0">
            <a:normAutofit/>
          </a:bodyPr>
          <a:lstStyle/>
          <a:p>
            <a:pPr marL="228589" indent="0">
              <a:buNone/>
            </a:pPr>
            <a:r>
              <a:rPr lang="en-US" dirty="0">
                <a:latin typeface="Arial" panose="020B0604020202020204" pitchFamily="34" charset="0"/>
                <a:cs typeface="Arial" panose="020B0604020202020204" pitchFamily="34" charset="0"/>
              </a:rPr>
              <a:t>Assess patients for potential injury after a fall occurs so that appropriate medical care can be provided</a:t>
            </a:r>
          </a:p>
          <a:p>
            <a:pPr marL="0"/>
            <a:endParaRPr lang="en-US" sz="2000" dirty="0"/>
          </a:p>
        </p:txBody>
      </p:sp>
    </p:spTree>
    <p:extLst>
      <p:ext uri="{BB962C8B-B14F-4D97-AF65-F5344CB8AC3E}">
        <p14:creationId xmlns:p14="http://schemas.microsoft.com/office/powerpoint/2010/main" val="655239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FA6077-A5D9-102A-0EB1-C548A5CB7FC3}"/>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Post-Fall Clinical Assessment General Timeline</a:t>
            </a:r>
          </a:p>
        </p:txBody>
      </p:sp>
      <p:sp>
        <p:nvSpPr>
          <p:cNvPr id="2" name="Content Placeholder 1">
            <a:extLst>
              <a:ext uri="{FF2B5EF4-FFF2-40B4-BE49-F238E27FC236}">
                <a16:creationId xmlns:a16="http://schemas.microsoft.com/office/drawing/2014/main" id="{B4F26A20-B060-41DF-C396-5FD3A6E89621}"/>
              </a:ext>
            </a:extLst>
          </p:cNvPr>
          <p:cNvSpPr>
            <a:spLocks noGrp="1"/>
          </p:cNvSpPr>
          <p:nvPr>
            <p:ph idx="1"/>
          </p:nvPr>
        </p:nvSpPr>
        <p:spPr/>
        <p:txBody>
          <a:bodyPr vert="horz" lIns="91440" tIns="45720" rIns="91440" bIns="45720" rtlCol="0" anchor="t">
            <a:normAutofit/>
          </a:bodyPr>
          <a:lstStyle/>
          <a:p>
            <a:pPr marL="456565" indent="-456565"/>
            <a:r>
              <a:rPr lang="en-US" dirty="0">
                <a:latin typeface="Arial"/>
                <a:cs typeface="Arial"/>
              </a:rPr>
              <a:t>Initial assessment and treatment for injury should occur immediately after a patient fall, and before any post-fall huddle</a:t>
            </a:r>
            <a:endParaRPr lang="en-US">
              <a:latin typeface="Arial"/>
              <a:cs typeface="Arial"/>
            </a:endParaRPr>
          </a:p>
          <a:p>
            <a:pPr marL="456565" indent="-456565"/>
            <a:r>
              <a:rPr lang="en-US" dirty="0">
                <a:latin typeface="Arial" panose="020B0604020202020204" pitchFamily="34" charset="0"/>
                <a:cs typeface="Arial" panose="020B0604020202020204" pitchFamily="34" charset="0"/>
              </a:rPr>
              <a:t>Depending on the patient’s injury risk factors and circumstances of the fall, the patient may need to be monitored for several hours for signs and/or symptoms of injury that may take time to develop</a:t>
            </a:r>
          </a:p>
          <a:p>
            <a:endParaRPr lang="en-US" dirty="0"/>
          </a:p>
        </p:txBody>
      </p:sp>
      <p:graphicFrame>
        <p:nvGraphicFramePr>
          <p:cNvPr id="4" name="Diagram 3" descr="A timeline indicating the order of events for post-fall clinical assessment after a fall occurs">
            <a:extLst>
              <a:ext uri="{FF2B5EF4-FFF2-40B4-BE49-F238E27FC236}">
                <a16:creationId xmlns:a16="http://schemas.microsoft.com/office/drawing/2014/main" id="{90DC9589-5954-5453-2A90-F28C445BCD2F}"/>
              </a:ext>
            </a:extLst>
          </p:cNvPr>
          <p:cNvGraphicFramePr/>
          <p:nvPr>
            <p:extLst>
              <p:ext uri="{D42A27DB-BD31-4B8C-83A1-F6EECF244321}">
                <p14:modId xmlns:p14="http://schemas.microsoft.com/office/powerpoint/2010/main" val="867902873"/>
              </p:ext>
            </p:extLst>
          </p:nvPr>
        </p:nvGraphicFramePr>
        <p:xfrm>
          <a:off x="946148" y="2562404"/>
          <a:ext cx="10299700" cy="53763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80148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D1B906-8E3F-5B25-D1B5-46C80BA594E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194AF83-53CE-F370-17F8-B4785CB18493}"/>
              </a:ext>
            </a:extLst>
          </p:cNvPr>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Post-Fall Clinical Assessment Personnel</a:t>
            </a:r>
          </a:p>
        </p:txBody>
      </p:sp>
      <p:sp>
        <p:nvSpPr>
          <p:cNvPr id="2" name="Content Placeholder 1">
            <a:extLst>
              <a:ext uri="{FF2B5EF4-FFF2-40B4-BE49-F238E27FC236}">
                <a16:creationId xmlns:a16="http://schemas.microsoft.com/office/drawing/2014/main" id="{0843DF47-A5C9-4BBC-A77A-D65DBE6B9386}"/>
              </a:ext>
            </a:extLst>
          </p:cNvPr>
          <p:cNvSpPr>
            <a:spLocks noGrp="1"/>
          </p:cNvSpPr>
          <p:nvPr>
            <p:ph idx="1"/>
          </p:nvPr>
        </p:nvSpPr>
        <p:spPr>
          <a:xfrm>
            <a:off x="520700" y="1470617"/>
            <a:ext cx="7430661" cy="4953033"/>
          </a:xfrm>
        </p:spPr>
        <p:txBody>
          <a:bodyPr>
            <a:normAutofit fontScale="85000" lnSpcReduction="20000"/>
          </a:bodyPr>
          <a:lstStyle/>
          <a:p>
            <a:pPr marL="457189" indent="-457189">
              <a:lnSpc>
                <a:spcPct val="110000"/>
              </a:lnSpc>
            </a:pPr>
            <a:r>
              <a:rPr lang="en-US" dirty="0">
                <a:latin typeface="Arial" panose="020B0604020202020204" pitchFamily="34" charset="0"/>
                <a:cs typeface="Arial" panose="020B0604020202020204" pitchFamily="34" charset="0"/>
              </a:rPr>
              <a:t>Any staff member certified in Basic Life Support (BLS) should initiate BLS as needed if they are the first to respond to the fall.</a:t>
            </a:r>
          </a:p>
          <a:p>
            <a:pPr marL="457189" indent="-457189">
              <a:lnSpc>
                <a:spcPct val="110000"/>
              </a:lnSpc>
            </a:pPr>
            <a:r>
              <a:rPr lang="en-US" dirty="0">
                <a:latin typeface="Arial" panose="020B0604020202020204" pitchFamily="34" charset="0"/>
                <a:cs typeface="Arial" panose="020B0604020202020204" pitchFamily="34" charset="0"/>
              </a:rPr>
              <a:t>Assessment for the presence of injury post-fall is generally initiated by a nurse.</a:t>
            </a:r>
          </a:p>
          <a:p>
            <a:pPr marL="457189" indent="-457189">
              <a:lnSpc>
                <a:spcPct val="110000"/>
              </a:lnSpc>
            </a:pPr>
            <a:r>
              <a:rPr lang="en-US" dirty="0">
                <a:latin typeface="Arial" panose="020B0604020202020204" pitchFamily="34" charset="0"/>
                <a:cs typeface="Arial" panose="020B0604020202020204" pitchFamily="34" charset="0"/>
              </a:rPr>
              <a:t>Following the initial assessment and treatment of any injuries requiring immediate attention, the nurse should notify the patient’s treating medical provider.</a:t>
            </a:r>
          </a:p>
          <a:p>
            <a:pPr marL="457189" indent="-457189">
              <a:lnSpc>
                <a:spcPct val="110000"/>
              </a:lnSpc>
            </a:pPr>
            <a:r>
              <a:rPr lang="en-US" dirty="0">
                <a:latin typeface="Arial" panose="020B0604020202020204" pitchFamily="34" charset="0"/>
                <a:cs typeface="Arial" panose="020B0604020202020204" pitchFamily="34" charset="0"/>
              </a:rPr>
              <a:t>The treating medical provider can provide guidance on the need for ongoing/additional assessment and treatment (e.g. imaging, medications, etc.)</a:t>
            </a:r>
          </a:p>
          <a:p>
            <a:pPr marL="457189" indent="-457189"/>
            <a:endParaRPr lang="en-US" dirty="0"/>
          </a:p>
          <a:p>
            <a:pPr marL="457189" indent="-457189"/>
            <a:endParaRPr lang="en-US" dirty="0"/>
          </a:p>
          <a:p>
            <a:pPr marL="457189" indent="-457189"/>
            <a:endParaRPr lang="en-US" dirty="0"/>
          </a:p>
          <a:p>
            <a:endParaRPr lang="en-US" dirty="0"/>
          </a:p>
        </p:txBody>
      </p:sp>
      <p:pic>
        <p:nvPicPr>
          <p:cNvPr id="6" name="Graphic 5" descr="Male health care provider">
            <a:extLst>
              <a:ext uri="{FF2B5EF4-FFF2-40B4-BE49-F238E27FC236}">
                <a16:creationId xmlns:a16="http://schemas.microsoft.com/office/drawing/2014/main" id="{922E5CB7-9413-E37C-49E4-AF8CE587DB6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03260" y="1874928"/>
            <a:ext cx="1866900" cy="1866900"/>
          </a:xfrm>
          <a:prstGeom prst="rect">
            <a:avLst/>
          </a:prstGeom>
        </p:spPr>
      </p:pic>
      <p:pic>
        <p:nvPicPr>
          <p:cNvPr id="8" name="Graphic 7" descr="Female health care provider">
            <a:extLst>
              <a:ext uri="{FF2B5EF4-FFF2-40B4-BE49-F238E27FC236}">
                <a16:creationId xmlns:a16="http://schemas.microsoft.com/office/drawing/2014/main" id="{1F2B6773-6C5F-B069-15FC-268351EACAE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804400" y="3528468"/>
            <a:ext cx="1866900" cy="1866900"/>
          </a:xfrm>
          <a:prstGeom prst="rect">
            <a:avLst/>
          </a:prstGeom>
        </p:spPr>
      </p:pic>
    </p:spTree>
    <p:extLst>
      <p:ext uri="{BB962C8B-B14F-4D97-AF65-F5344CB8AC3E}">
        <p14:creationId xmlns:p14="http://schemas.microsoft.com/office/powerpoint/2010/main" val="1170308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05190A-9536-4E46-91D4-BE17B19F76E9}"/>
              </a:ext>
            </a:extLst>
          </p:cNvPr>
          <p:cNvSpPr>
            <a:spLocks noGrp="1"/>
          </p:cNvSpPr>
          <p:nvPr>
            <p:ph type="title"/>
          </p:nvPr>
        </p:nvSpPr>
        <p:spPr>
          <a:xfrm>
            <a:off x="456039" y="253169"/>
            <a:ext cx="11279919" cy="1229801"/>
          </a:xfrm>
        </p:spPr>
        <p:txBody>
          <a:bodyPr>
            <a:normAutofit/>
          </a:bodyPr>
          <a:lstStyle/>
          <a:p>
            <a:r>
              <a:rPr lang="en-US" sz="4000" dirty="0">
                <a:latin typeface="Arial" panose="020B0604020202020204" pitchFamily="34" charset="0"/>
                <a:cs typeface="Arial" panose="020B0604020202020204" pitchFamily="34" charset="0"/>
              </a:rPr>
              <a:t>Post-Fall Clinical Assessment Process, part 1</a:t>
            </a:r>
          </a:p>
        </p:txBody>
      </p:sp>
      <p:pic>
        <p:nvPicPr>
          <p:cNvPr id="8" name="Graphic 7" descr="Checklist icon">
            <a:extLst>
              <a:ext uri="{FF2B5EF4-FFF2-40B4-BE49-F238E27FC236}">
                <a16:creationId xmlns:a16="http://schemas.microsoft.com/office/drawing/2014/main" id="{66120ADD-E2D3-E406-2031-3FBFD8C1EEA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6252" y="1547550"/>
            <a:ext cx="2005315" cy="2005315"/>
          </a:xfrm>
          <a:prstGeom prst="rect">
            <a:avLst/>
          </a:prstGeom>
        </p:spPr>
      </p:pic>
      <p:pic>
        <p:nvPicPr>
          <p:cNvPr id="9" name="Graphic 8" descr="Decision tree icon">
            <a:extLst>
              <a:ext uri="{FF2B5EF4-FFF2-40B4-BE49-F238E27FC236}">
                <a16:creationId xmlns:a16="http://schemas.microsoft.com/office/drawing/2014/main" id="{F4433649-FE8E-A201-2626-0DC41347AE8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23469" y="3429000"/>
            <a:ext cx="1997035" cy="1997035"/>
          </a:xfrm>
          <a:prstGeom prst="rect">
            <a:avLst/>
          </a:prstGeom>
        </p:spPr>
      </p:pic>
      <p:sp>
        <p:nvSpPr>
          <p:cNvPr id="3" name="Content Placeholder 2">
            <a:extLst>
              <a:ext uri="{FF2B5EF4-FFF2-40B4-BE49-F238E27FC236}">
                <a16:creationId xmlns:a16="http://schemas.microsoft.com/office/drawing/2014/main" id="{8E4F1AEB-9F6D-CF84-04E3-51DC30614E03}"/>
              </a:ext>
            </a:extLst>
          </p:cNvPr>
          <p:cNvSpPr>
            <a:spLocks noGrp="1"/>
          </p:cNvSpPr>
          <p:nvPr>
            <p:ph idx="1"/>
          </p:nvPr>
        </p:nvSpPr>
        <p:spPr>
          <a:xfrm>
            <a:off x="3213221" y="1545418"/>
            <a:ext cx="8682527" cy="4953033"/>
          </a:xfrm>
        </p:spPr>
        <p:txBody>
          <a:bodyPr>
            <a:normAutofit fontScale="25000" lnSpcReduction="20000"/>
          </a:bodyPr>
          <a:lstStyle/>
          <a:p>
            <a:pPr marL="285744" indent="-285744" fontAlgn="base">
              <a:lnSpc>
                <a:spcPct val="120000"/>
              </a:lnSpc>
            </a:pPr>
            <a:r>
              <a:rPr lang="en-US" sz="12800" dirty="0">
                <a:solidFill>
                  <a:srgbClr val="000000"/>
                </a:solidFill>
                <a:latin typeface="Arial" panose="020B0604020202020204" pitchFamily="34" charset="0"/>
              </a:rPr>
              <a:t>Immediate Response: BLS </a:t>
            </a:r>
            <a:r>
              <a:rPr lang="en-US" sz="13200" dirty="0">
                <a:solidFill>
                  <a:srgbClr val="000000"/>
                </a:solidFill>
                <a:latin typeface="Arial" panose="020B0604020202020204" pitchFamily="34" charset="0"/>
              </a:rPr>
              <a:t>(DRSABCD)</a:t>
            </a:r>
          </a:p>
          <a:p>
            <a:pPr marL="1352512" lvl="2" indent="-285744">
              <a:lnSpc>
                <a:spcPct val="120000"/>
              </a:lnSpc>
            </a:pPr>
            <a:r>
              <a:rPr lang="en-US" sz="11200" dirty="0">
                <a:solidFill>
                  <a:srgbClr val="000000"/>
                </a:solidFill>
                <a:latin typeface="Arial" panose="020B0604020202020204" pitchFamily="34" charset="0"/>
              </a:rPr>
              <a:t>Danger</a:t>
            </a:r>
          </a:p>
          <a:p>
            <a:pPr marL="1352512" lvl="2" indent="-285744">
              <a:lnSpc>
                <a:spcPct val="120000"/>
              </a:lnSpc>
            </a:pPr>
            <a:r>
              <a:rPr lang="en-US" sz="11200" dirty="0">
                <a:solidFill>
                  <a:srgbClr val="000000"/>
                </a:solidFill>
                <a:latin typeface="Arial" panose="020B0604020202020204" pitchFamily="34" charset="0"/>
              </a:rPr>
              <a:t>Responsiveness</a:t>
            </a:r>
          </a:p>
          <a:p>
            <a:pPr marL="1352512" lvl="2" indent="-285744">
              <a:lnSpc>
                <a:spcPct val="120000"/>
              </a:lnSpc>
            </a:pPr>
            <a:r>
              <a:rPr lang="en-US" sz="11200" dirty="0">
                <a:solidFill>
                  <a:srgbClr val="000000"/>
                </a:solidFill>
                <a:latin typeface="Arial" panose="020B0604020202020204" pitchFamily="34" charset="0"/>
              </a:rPr>
              <a:t>Send for Help</a:t>
            </a:r>
          </a:p>
          <a:p>
            <a:pPr marL="1352512" lvl="2" indent="-285744">
              <a:lnSpc>
                <a:spcPct val="120000"/>
              </a:lnSpc>
            </a:pPr>
            <a:r>
              <a:rPr lang="en-US" sz="11200" dirty="0">
                <a:solidFill>
                  <a:srgbClr val="000000"/>
                </a:solidFill>
                <a:latin typeface="Arial" panose="020B0604020202020204" pitchFamily="34" charset="0"/>
              </a:rPr>
              <a:t>Airway</a:t>
            </a:r>
          </a:p>
          <a:p>
            <a:pPr marL="1352512" lvl="2" indent="-285744">
              <a:lnSpc>
                <a:spcPct val="120000"/>
              </a:lnSpc>
            </a:pPr>
            <a:r>
              <a:rPr lang="en-US" sz="11200" dirty="0">
                <a:solidFill>
                  <a:srgbClr val="000000"/>
                </a:solidFill>
                <a:latin typeface="Arial" panose="020B0604020202020204" pitchFamily="34" charset="0"/>
              </a:rPr>
              <a:t>Breathing</a:t>
            </a:r>
          </a:p>
          <a:p>
            <a:pPr marL="1352512" lvl="2" indent="-285744">
              <a:lnSpc>
                <a:spcPct val="120000"/>
              </a:lnSpc>
            </a:pPr>
            <a:r>
              <a:rPr lang="en-US" sz="11200" dirty="0">
                <a:solidFill>
                  <a:srgbClr val="000000"/>
                </a:solidFill>
                <a:latin typeface="Arial" panose="020B0604020202020204" pitchFamily="34" charset="0"/>
              </a:rPr>
              <a:t>CPR</a:t>
            </a:r>
          </a:p>
          <a:p>
            <a:pPr marL="1352512" lvl="2" indent="-285744">
              <a:lnSpc>
                <a:spcPct val="120000"/>
              </a:lnSpc>
            </a:pPr>
            <a:r>
              <a:rPr lang="en-US" sz="11200" dirty="0">
                <a:solidFill>
                  <a:srgbClr val="000000"/>
                </a:solidFill>
                <a:latin typeface="Arial" panose="020B0604020202020204" pitchFamily="34" charset="0"/>
              </a:rPr>
              <a:t>Defibrillation</a:t>
            </a:r>
          </a:p>
          <a:p>
            <a:pPr marL="1352512" lvl="2" indent="-285744">
              <a:lnSpc>
                <a:spcPct val="120000"/>
              </a:lnSpc>
            </a:pPr>
            <a:endParaRPr lang="en-US" sz="12000" dirty="0">
              <a:solidFill>
                <a:srgbClr val="000000"/>
              </a:solidFill>
              <a:latin typeface="Arial" panose="020B0604020202020204" pitchFamily="34" charset="0"/>
            </a:endParaRPr>
          </a:p>
          <a:p>
            <a:endParaRPr lang="en-US" dirty="0"/>
          </a:p>
        </p:txBody>
      </p:sp>
    </p:spTree>
    <p:extLst>
      <p:ext uri="{BB962C8B-B14F-4D97-AF65-F5344CB8AC3E}">
        <p14:creationId xmlns:p14="http://schemas.microsoft.com/office/powerpoint/2010/main" val="3218935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CAFF79-7C97-F1C7-442E-31B4A7ABCC7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03B3AEB-5A59-A206-9923-EE854A8AB735}"/>
              </a:ext>
            </a:extLst>
          </p:cNvPr>
          <p:cNvSpPr>
            <a:spLocks noGrp="1"/>
          </p:cNvSpPr>
          <p:nvPr>
            <p:ph type="title"/>
          </p:nvPr>
        </p:nvSpPr>
        <p:spPr>
          <a:xfrm>
            <a:off x="456039" y="253169"/>
            <a:ext cx="11279919" cy="1229801"/>
          </a:xfrm>
        </p:spPr>
        <p:txBody>
          <a:bodyPr>
            <a:normAutofit/>
          </a:bodyPr>
          <a:lstStyle/>
          <a:p>
            <a:r>
              <a:rPr lang="en-US" sz="4000" dirty="0">
                <a:latin typeface="Arial" panose="020B0604020202020204" pitchFamily="34" charset="0"/>
                <a:cs typeface="Arial" panose="020B0604020202020204" pitchFamily="34" charset="0"/>
              </a:rPr>
              <a:t>Post-Fall Clinical Assessment Process, part 2</a:t>
            </a:r>
          </a:p>
        </p:txBody>
      </p:sp>
      <p:pic>
        <p:nvPicPr>
          <p:cNvPr id="8" name="Graphic 7" descr="Checklist icon">
            <a:extLst>
              <a:ext uri="{FF2B5EF4-FFF2-40B4-BE49-F238E27FC236}">
                <a16:creationId xmlns:a16="http://schemas.microsoft.com/office/drawing/2014/main" id="{74D11821-3B04-E329-1CC1-9193B858CFD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6252" y="1547550"/>
            <a:ext cx="2005315" cy="2005315"/>
          </a:xfrm>
          <a:prstGeom prst="rect">
            <a:avLst/>
          </a:prstGeom>
        </p:spPr>
      </p:pic>
      <p:pic>
        <p:nvPicPr>
          <p:cNvPr id="9" name="Graphic 8" descr="Decision tree icon">
            <a:extLst>
              <a:ext uri="{FF2B5EF4-FFF2-40B4-BE49-F238E27FC236}">
                <a16:creationId xmlns:a16="http://schemas.microsoft.com/office/drawing/2014/main" id="{86B45AEF-4BB9-D5BD-FB02-719559D0E50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23469" y="3429000"/>
            <a:ext cx="1997035" cy="1997035"/>
          </a:xfrm>
          <a:prstGeom prst="rect">
            <a:avLst/>
          </a:prstGeom>
        </p:spPr>
      </p:pic>
      <p:sp>
        <p:nvSpPr>
          <p:cNvPr id="3" name="Content Placeholder 2">
            <a:extLst>
              <a:ext uri="{FF2B5EF4-FFF2-40B4-BE49-F238E27FC236}">
                <a16:creationId xmlns:a16="http://schemas.microsoft.com/office/drawing/2014/main" id="{1F7FD616-3644-908C-20AB-21433384D23A}"/>
              </a:ext>
            </a:extLst>
          </p:cNvPr>
          <p:cNvSpPr>
            <a:spLocks noGrp="1"/>
          </p:cNvSpPr>
          <p:nvPr>
            <p:ph idx="1"/>
          </p:nvPr>
        </p:nvSpPr>
        <p:spPr>
          <a:xfrm>
            <a:off x="3213221" y="1545418"/>
            <a:ext cx="8682527" cy="4953033"/>
          </a:xfrm>
        </p:spPr>
        <p:txBody>
          <a:bodyPr vert="horz" lIns="91440" tIns="45720" rIns="91440" bIns="45720" rtlCol="0" anchor="t">
            <a:normAutofit fontScale="47500" lnSpcReduction="20000"/>
          </a:bodyPr>
          <a:lstStyle/>
          <a:p>
            <a:pPr marL="285115" indent="-285115" fontAlgn="base">
              <a:lnSpc>
                <a:spcPct val="120000"/>
              </a:lnSpc>
            </a:pPr>
            <a:r>
              <a:rPr lang="en-US" sz="6700" dirty="0">
                <a:solidFill>
                  <a:srgbClr val="000000"/>
                </a:solidFill>
                <a:latin typeface="Arial" panose="020B0604020202020204" pitchFamily="34" charset="0"/>
              </a:rPr>
              <a:t>Immediate Response: Initial Assessment</a:t>
            </a:r>
            <a:endParaRPr lang="en-US"/>
          </a:p>
          <a:p>
            <a:pPr marL="894715" lvl="1" indent="-285115">
              <a:lnSpc>
                <a:spcPct val="120000"/>
              </a:lnSpc>
            </a:pPr>
            <a:r>
              <a:rPr lang="en-US" sz="5900" dirty="0">
                <a:solidFill>
                  <a:srgbClr val="000000"/>
                </a:solidFill>
                <a:latin typeface="Arial" panose="020B0604020202020204" pitchFamily="34" charset="0"/>
              </a:rPr>
              <a:t>Bruising or swelling</a:t>
            </a:r>
          </a:p>
          <a:p>
            <a:pPr marL="894715" lvl="1" indent="-285115">
              <a:lnSpc>
                <a:spcPct val="120000"/>
              </a:lnSpc>
            </a:pPr>
            <a:r>
              <a:rPr lang="en-US" sz="5900" dirty="0">
                <a:solidFill>
                  <a:srgbClr val="000000"/>
                </a:solidFill>
              </a:rPr>
              <a:t>Signs/symptoms of fracture or spinal injury (pain to palpation, bone or joint deformities, dermatome/myotome assessment)</a:t>
            </a:r>
          </a:p>
          <a:p>
            <a:pPr marL="1351915" lvl="2" indent="-285115">
              <a:lnSpc>
                <a:spcPct val="120000"/>
              </a:lnSpc>
            </a:pPr>
            <a:r>
              <a:rPr lang="en-US" sz="5900" dirty="0">
                <a:solidFill>
                  <a:srgbClr val="000000"/>
                </a:solidFill>
                <a:latin typeface="Arial"/>
                <a:cs typeface="Arial"/>
              </a:rPr>
              <a:t>Do not move patient until/unless spine is cleared; Immobilize if indicated</a:t>
            </a:r>
          </a:p>
          <a:p>
            <a:pPr marL="894715" lvl="1" indent="-285115">
              <a:lnSpc>
                <a:spcPct val="120000"/>
              </a:lnSpc>
            </a:pPr>
            <a:r>
              <a:rPr lang="en-US" sz="5900" dirty="0">
                <a:solidFill>
                  <a:srgbClr val="000000"/>
                </a:solidFill>
                <a:latin typeface="Arial" panose="020B0604020202020204" pitchFamily="34" charset="0"/>
              </a:rPr>
              <a:t>Bleeding (initiate first aid)</a:t>
            </a:r>
          </a:p>
          <a:p>
            <a:pPr marL="1351915" lvl="2" indent="-285115">
              <a:lnSpc>
                <a:spcPct val="120000"/>
              </a:lnSpc>
            </a:pPr>
            <a:endParaRPr lang="en-US" sz="5900" dirty="0">
              <a:solidFill>
                <a:srgbClr val="000000"/>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7820224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5d9cf0d-42a9-497c-a4f0-8517d262d995">
      <Terms xmlns="http://schemas.microsoft.com/office/infopath/2007/PartnerControls"/>
    </lcf76f155ced4ddcb4097134ff3c332f>
    <TaxCatchAll xmlns="a8ac933a-3857-4bd0-ae41-295913171b73" xsi:nil="true"/>
    <_ip_UnifiedCompliancePolicyUIAction xmlns="http://schemas.microsoft.com/sharepoint/v3" xsi:nil="true"/>
    <_ip_UnifiedCompliancePolicyProperties xmlns="http://schemas.microsoft.com/sharepoint/v3" xsi:nil="true"/>
    <SharedWithUsers xmlns="a8ac933a-3857-4bd0-ae41-295913171b73">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6EFEB46A38AE344A258EF6D6452E2E5" ma:contentTypeVersion="20" ma:contentTypeDescription="Create a new document." ma:contentTypeScope="" ma:versionID="2974b6419e14e04e847a420e2ba15fb7">
  <xsd:schema xmlns:xsd="http://www.w3.org/2001/XMLSchema" xmlns:xs="http://www.w3.org/2001/XMLSchema" xmlns:p="http://schemas.microsoft.com/office/2006/metadata/properties" xmlns:ns1="http://schemas.microsoft.com/sharepoint/v3" xmlns:ns2="35d9cf0d-42a9-497c-a4f0-8517d262d995" xmlns:ns3="a8ac933a-3857-4bd0-ae41-295913171b73" targetNamespace="http://schemas.microsoft.com/office/2006/metadata/properties" ma:root="true" ma:fieldsID="164fdee4ea53479a96a447b3b609a6c6" ns1:_="" ns2:_="" ns3:_="">
    <xsd:import namespace="http://schemas.microsoft.com/sharepoint/v3"/>
    <xsd:import namespace="35d9cf0d-42a9-497c-a4f0-8517d262d995"/>
    <xsd:import namespace="a8ac933a-3857-4bd0-ae41-295913171b7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1:_ip_UnifiedCompliancePolicyProperties" minOccurs="0"/>
                <xsd:element ref="ns1:_ip_UnifiedCompliancePolicyUIAc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5" nillable="true" ma:displayName="Unified Compliance Policy Properties" ma:hidden="true" ma:internalName="_ip_UnifiedCompliancePolicyProperties">
      <xsd:simpleType>
        <xsd:restriction base="dms:Note"/>
      </xsd:simpleType>
    </xsd:element>
    <xsd:element name="_ip_UnifiedCompliancePolicyUIAction" ma:index="2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5d9cf0d-42a9-497c-a4f0-8517d262d9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a1d4a69-9812-4340-96bf-3c602401902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8ac933a-3857-4bd0-ae41-295913171b7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d84a90e-d0f6-4692-ae17-1aee83986623}" ma:internalName="TaxCatchAll" ma:showField="CatchAllData" ma:web="a8ac933a-3857-4bd0-ae41-295913171b7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4F68108-6950-4146-ABFE-38D847BF2A15}">
  <ds:schemaRefs>
    <ds:schemaRef ds:uri="http://schemas.microsoft.com/office/2006/metadata/properties"/>
    <ds:schemaRef ds:uri="http://schemas.microsoft.com/office/infopath/2007/PartnerControls"/>
    <ds:schemaRef ds:uri="35d9cf0d-42a9-497c-a4f0-8517d262d995"/>
    <ds:schemaRef ds:uri="a8ac933a-3857-4bd0-ae41-295913171b73"/>
    <ds:schemaRef ds:uri="http://schemas.microsoft.com/sharepoint/v3"/>
  </ds:schemaRefs>
</ds:datastoreItem>
</file>

<file path=customXml/itemProps2.xml><?xml version="1.0" encoding="utf-8"?>
<ds:datastoreItem xmlns:ds="http://schemas.openxmlformats.org/officeDocument/2006/customXml" ds:itemID="{A9DF3AF7-2494-485F-A6D9-BC872CA60F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5d9cf0d-42a9-497c-a4f0-8517d262d995"/>
    <ds:schemaRef ds:uri="a8ac933a-3857-4bd0-ae41-295913171b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9DA935D-239D-4FEE-A370-89DEB6F11796}">
  <ds:schemaRefs>
    <ds:schemaRef ds:uri="http://schemas.microsoft.com/sharepoint/v3/contenttype/forms"/>
  </ds:schemaRefs>
</ds:datastoreItem>
</file>

<file path=docMetadata/LabelInfo.xml><?xml version="1.0" encoding="utf-8"?>
<clbl:labelList xmlns:clbl="http://schemas.microsoft.com/office/2020/mipLabelMetadata">
  <clbl:label id="{84a28940-b464-41c3-ba3b-b4fa6665bc05}" enabled="0" method="" siteId="{84a28940-b464-41c3-ba3b-b4fa6665bc05}" removed="1"/>
</clbl:labelList>
</file>

<file path=docProps/app.xml><?xml version="1.0" encoding="utf-8"?>
<Properties xmlns="http://schemas.openxmlformats.org/officeDocument/2006/extended-properties" xmlns:vt="http://schemas.openxmlformats.org/officeDocument/2006/docPropsVTypes">
  <TotalTime>554</TotalTime>
  <Words>1870</Words>
  <Application>Microsoft Office PowerPoint</Application>
  <PresentationFormat>Widescreen</PresentationFormat>
  <Paragraphs>149</Paragraphs>
  <Slides>18</Slides>
  <Notes>18</Notes>
  <HiddenSlides>3</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Aptos</vt:lpstr>
      <vt:lpstr>Aptos Display</vt:lpstr>
      <vt:lpstr>Arial</vt:lpstr>
      <vt:lpstr>Calibri</vt:lpstr>
      <vt:lpstr>Wingdings</vt:lpstr>
      <vt:lpstr>Office Theme</vt:lpstr>
      <vt:lpstr>CAPTURE Falls Education Resources  Post-Fall Clinical Assessment Basics</vt:lpstr>
      <vt:lpstr>General Instructions for Educators</vt:lpstr>
      <vt:lpstr>General Instructions for Educators, continued</vt:lpstr>
      <vt:lpstr>Learning Objectives</vt:lpstr>
      <vt:lpstr>Post-Fall Clinical Assessment Purpose</vt:lpstr>
      <vt:lpstr>Post-Fall Clinical Assessment General Timeline</vt:lpstr>
      <vt:lpstr>Post-Fall Clinical Assessment Personnel</vt:lpstr>
      <vt:lpstr>Post-Fall Clinical Assessment Process, part 1</vt:lpstr>
      <vt:lpstr>Post-Fall Clinical Assessment Process, part 2</vt:lpstr>
      <vt:lpstr>Post-Fall Clinical Assessment Process, part 3</vt:lpstr>
      <vt:lpstr>Post-Fall Clinical Assessment Process, part 4</vt:lpstr>
      <vt:lpstr>Post-Fall Clinical Assessment Process, part 5</vt:lpstr>
      <vt:lpstr>Post-Fall Clinical Assessment Process, part 6</vt:lpstr>
      <vt:lpstr>Post-Fall Clinical Assessment Process, part 7</vt:lpstr>
      <vt:lpstr>Summary</vt:lpstr>
      <vt:lpstr>Post-Fall Clinical Assessment: Resources</vt:lpstr>
      <vt:lpstr>Post-Fall Clinical Assessment: Resources, continued</vt:lpstr>
      <vt:lpstr>References and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Venema, Dawn M</dc:creator>
  <cp:lastModifiedBy>Venema, Dawn M</cp:lastModifiedBy>
  <cp:revision>52</cp:revision>
  <dcterms:created xsi:type="dcterms:W3CDTF">2025-10-19T16:24:53Z</dcterms:created>
  <dcterms:modified xsi:type="dcterms:W3CDTF">2025-12-08T20:28:38Z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0x010100C6EFEB46A38AE344A258EF6D6452E2E5</vt:lpwstr>
  </property>
</Properties>
</file>