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3" r:id="rId4"/>
  </p:sldMasterIdLst>
  <p:notesMasterIdLst>
    <p:notesMasterId r:id="rId32"/>
  </p:notesMasterIdLst>
  <p:sldIdLst>
    <p:sldId id="1288" r:id="rId5"/>
    <p:sldId id="1344" r:id="rId6"/>
    <p:sldId id="1387" r:id="rId7"/>
    <p:sldId id="1392" r:id="rId8"/>
    <p:sldId id="1393" r:id="rId9"/>
    <p:sldId id="1345" r:id="rId10"/>
    <p:sldId id="1346" r:id="rId11"/>
    <p:sldId id="1351" r:id="rId12"/>
    <p:sldId id="1352" r:id="rId13"/>
    <p:sldId id="1359" r:id="rId14"/>
    <p:sldId id="1360" r:id="rId15"/>
    <p:sldId id="1358" r:id="rId16"/>
    <p:sldId id="1349" r:id="rId17"/>
    <p:sldId id="1362" r:id="rId18"/>
    <p:sldId id="1363" r:id="rId19"/>
    <p:sldId id="1391" r:id="rId20"/>
    <p:sldId id="1365" r:id="rId21"/>
    <p:sldId id="1367" r:id="rId22"/>
    <p:sldId id="1364" r:id="rId23"/>
    <p:sldId id="1377" r:id="rId24"/>
    <p:sldId id="1378" r:id="rId25"/>
    <p:sldId id="1379" r:id="rId26"/>
    <p:sldId id="1380" r:id="rId27"/>
    <p:sldId id="1381" r:id="rId28"/>
    <p:sldId id="1382" r:id="rId29"/>
    <p:sldId id="1383" r:id="rId30"/>
    <p:sldId id="1390"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896453-1ED3-559A-466E-6D31E77C8605}" name="Kennel, Victoria L" initials="KVL" userId="S::victoria.kennel@unmc.edu::bea2ce9f-b304-4c50-9964-aaf48be1c684" providerId="AD"/>
  <p188:author id="{97987EB8-B0CE-4183-A905-CCA3F7681528}" name="Venema, Dawn M" initials="VDM" userId="S::dvenema@unmc.edu::28b6903d-8dea-4f38-bc97-b2d47c5cf5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0028"/>
    <a:srgbClr val="A2B526"/>
    <a:srgbClr val="AC1F2D"/>
    <a:srgbClr val="AD122A"/>
    <a:srgbClr val="002368"/>
    <a:srgbClr val="003399"/>
    <a:srgbClr val="000099"/>
    <a:srgbClr val="FDB713"/>
    <a:srgbClr val="C3CD7B"/>
    <a:srgbClr val="989EA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D3BF69-EA9E-422D-8262-4D28AAC9D45B}" v="619" dt="2025-07-27T21:08:57.4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69373" autoAdjust="0"/>
  </p:normalViewPr>
  <p:slideViewPr>
    <p:cSldViewPr snapToGrid="0">
      <p:cViewPr varScale="1">
        <p:scale>
          <a:sx n="54" d="100"/>
          <a:sy n="54" d="100"/>
        </p:scale>
        <p:origin x="1540" y="4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nema, Dawn M" userId="28b6903d-8dea-4f38-bc97-b2d47c5cf574" providerId="ADAL" clId="{71D3BF69-EA9E-422D-8262-4D28AAC9D45B}"/>
    <pc:docChg chg="undo custSel addSld delSld modSld sldOrd">
      <pc:chgData name="Venema, Dawn M" userId="28b6903d-8dea-4f38-bc97-b2d47c5cf574" providerId="ADAL" clId="{71D3BF69-EA9E-422D-8262-4D28AAC9D45B}" dt="2025-07-30T04:46:34.863" v="10814" actId="20577"/>
      <pc:docMkLst>
        <pc:docMk/>
      </pc:docMkLst>
      <pc:sldChg chg="modSp mod">
        <pc:chgData name="Venema, Dawn M" userId="28b6903d-8dea-4f38-bc97-b2d47c5cf574" providerId="ADAL" clId="{71D3BF69-EA9E-422D-8262-4D28AAC9D45B}" dt="2025-07-30T03:59:32.178" v="9876" actId="114"/>
        <pc:sldMkLst>
          <pc:docMk/>
          <pc:sldMk cId="3561642616" sldId="1288"/>
        </pc:sldMkLst>
        <pc:spChg chg="mod">
          <ac:chgData name="Venema, Dawn M" userId="28b6903d-8dea-4f38-bc97-b2d47c5cf574" providerId="ADAL" clId="{71D3BF69-EA9E-422D-8262-4D28AAC9D45B}" dt="2025-07-30T03:59:32.178" v="9876" actId="114"/>
          <ac:spMkLst>
            <pc:docMk/>
            <pc:sldMk cId="3561642616" sldId="1288"/>
            <ac:spMk id="5" creationId="{DC03A98E-7EBB-1FA9-3E67-C9CECE531C94}"/>
          </ac:spMkLst>
        </pc:spChg>
      </pc:sldChg>
      <pc:sldChg chg="modSp mod">
        <pc:chgData name="Venema, Dawn M" userId="28b6903d-8dea-4f38-bc97-b2d47c5cf574" providerId="ADAL" clId="{71D3BF69-EA9E-422D-8262-4D28AAC9D45B}" dt="2025-07-29T23:56:18.479" v="9600" actId="20577"/>
        <pc:sldMkLst>
          <pc:docMk/>
          <pc:sldMk cId="1645681036" sldId="1344"/>
        </pc:sldMkLst>
        <pc:spChg chg="mod">
          <ac:chgData name="Venema, Dawn M" userId="28b6903d-8dea-4f38-bc97-b2d47c5cf574" providerId="ADAL" clId="{71D3BF69-EA9E-422D-8262-4D28AAC9D45B}" dt="2025-07-29T23:56:18.479" v="9600" actId="20577"/>
          <ac:spMkLst>
            <pc:docMk/>
            <pc:sldMk cId="1645681036" sldId="1344"/>
            <ac:spMk id="2" creationId="{A5654C4A-AD65-C25A-5791-DD21A75548B6}"/>
          </ac:spMkLst>
        </pc:spChg>
      </pc:sldChg>
      <pc:sldChg chg="modSp mod modNotesTx">
        <pc:chgData name="Venema, Dawn M" userId="28b6903d-8dea-4f38-bc97-b2d47c5cf574" providerId="ADAL" clId="{71D3BF69-EA9E-422D-8262-4D28AAC9D45B}" dt="2025-07-27T19:49:48.357" v="3116" actId="20577"/>
        <pc:sldMkLst>
          <pc:docMk/>
          <pc:sldMk cId="4031230331" sldId="1346"/>
        </pc:sldMkLst>
        <pc:spChg chg="mod">
          <ac:chgData name="Venema, Dawn M" userId="28b6903d-8dea-4f38-bc97-b2d47c5cf574" providerId="ADAL" clId="{71D3BF69-EA9E-422D-8262-4D28AAC9D45B}" dt="2025-07-23T00:41:05.968" v="2054" actId="20577"/>
          <ac:spMkLst>
            <pc:docMk/>
            <pc:sldMk cId="4031230331" sldId="1346"/>
            <ac:spMk id="2" creationId="{23A3CEB9-6C0E-134B-2D3D-FE61A5E20967}"/>
          </ac:spMkLst>
        </pc:spChg>
      </pc:sldChg>
      <pc:sldChg chg="modSp mod ord modNotesTx">
        <pc:chgData name="Venema, Dawn M" userId="28b6903d-8dea-4f38-bc97-b2d47c5cf574" providerId="ADAL" clId="{71D3BF69-EA9E-422D-8262-4D28AAC9D45B}" dt="2025-07-30T04:03:56.989" v="9951" actId="20577"/>
        <pc:sldMkLst>
          <pc:docMk/>
          <pc:sldMk cId="1694552133" sldId="1349"/>
        </pc:sldMkLst>
        <pc:spChg chg="mod">
          <ac:chgData name="Venema, Dawn M" userId="28b6903d-8dea-4f38-bc97-b2d47c5cf574" providerId="ADAL" clId="{71D3BF69-EA9E-422D-8262-4D28AAC9D45B}" dt="2025-07-27T19:59:46.988" v="4306" actId="20577"/>
          <ac:spMkLst>
            <pc:docMk/>
            <pc:sldMk cId="1694552133" sldId="1349"/>
            <ac:spMk id="8" creationId="{440EAB46-559F-A15E-947B-395EC779C315}"/>
          </ac:spMkLst>
        </pc:spChg>
      </pc:sldChg>
      <pc:sldChg chg="modSp mod modNotesTx">
        <pc:chgData name="Venema, Dawn M" userId="28b6903d-8dea-4f38-bc97-b2d47c5cf574" providerId="ADAL" clId="{71D3BF69-EA9E-422D-8262-4D28AAC9D45B}" dt="2025-07-30T04:17:38.684" v="10067" actId="113"/>
        <pc:sldMkLst>
          <pc:docMk/>
          <pc:sldMk cId="1055167236" sldId="1351"/>
        </pc:sldMkLst>
        <pc:graphicFrameChg chg="mod">
          <ac:chgData name="Venema, Dawn M" userId="28b6903d-8dea-4f38-bc97-b2d47c5cf574" providerId="ADAL" clId="{71D3BF69-EA9E-422D-8262-4D28AAC9D45B}" dt="2025-07-27T21:08:57.469" v="9586" actId="962"/>
          <ac:graphicFrameMkLst>
            <pc:docMk/>
            <pc:sldMk cId="1055167236" sldId="1351"/>
            <ac:graphicFrameMk id="18" creationId="{2C37A03E-A8D6-D9B5-C625-B323DBAE1223}"/>
          </ac:graphicFrameMkLst>
        </pc:graphicFrameChg>
      </pc:sldChg>
      <pc:sldChg chg="modSp mod modNotesTx">
        <pc:chgData name="Venema, Dawn M" userId="28b6903d-8dea-4f38-bc97-b2d47c5cf574" providerId="ADAL" clId="{71D3BF69-EA9E-422D-8262-4D28AAC9D45B}" dt="2025-07-30T04:03:29.552" v="9945" actId="20577"/>
        <pc:sldMkLst>
          <pc:docMk/>
          <pc:sldMk cId="3367640907" sldId="1352"/>
        </pc:sldMkLst>
        <pc:spChg chg="mod">
          <ac:chgData name="Venema, Dawn M" userId="28b6903d-8dea-4f38-bc97-b2d47c5cf574" providerId="ADAL" clId="{71D3BF69-EA9E-422D-8262-4D28AAC9D45B}" dt="2025-07-27T19:55:02.485" v="3815" actId="6549"/>
          <ac:spMkLst>
            <pc:docMk/>
            <pc:sldMk cId="3367640907" sldId="1352"/>
            <ac:spMk id="4" creationId="{18CFF9CF-C8A9-34FB-6B4E-AB746CB3B781}"/>
          </ac:spMkLst>
        </pc:spChg>
        <pc:spChg chg="mod">
          <ac:chgData name="Venema, Dawn M" userId="28b6903d-8dea-4f38-bc97-b2d47c5cf574" providerId="ADAL" clId="{71D3BF69-EA9E-422D-8262-4D28AAC9D45B}" dt="2025-07-27T20:23:39.163" v="6750" actId="27636"/>
          <ac:spMkLst>
            <pc:docMk/>
            <pc:sldMk cId="3367640907" sldId="1352"/>
            <ac:spMk id="8" creationId="{23A0D22A-E5C2-EDCD-CBFF-D9970D1A7E7F}"/>
          </ac:spMkLst>
        </pc:spChg>
      </pc:sldChg>
      <pc:sldChg chg="modNotesTx">
        <pc:chgData name="Venema, Dawn M" userId="28b6903d-8dea-4f38-bc97-b2d47c5cf574" providerId="ADAL" clId="{71D3BF69-EA9E-422D-8262-4D28AAC9D45B}" dt="2025-07-27T19:58:39.063" v="4130" actId="20577"/>
        <pc:sldMkLst>
          <pc:docMk/>
          <pc:sldMk cId="3730770790" sldId="1358"/>
        </pc:sldMkLst>
      </pc:sldChg>
      <pc:sldChg chg="modSp mod modNotesTx">
        <pc:chgData name="Venema, Dawn M" userId="28b6903d-8dea-4f38-bc97-b2d47c5cf574" providerId="ADAL" clId="{71D3BF69-EA9E-422D-8262-4D28AAC9D45B}" dt="2025-07-30T04:46:28.713" v="10809" actId="20577"/>
        <pc:sldMkLst>
          <pc:docMk/>
          <pc:sldMk cId="1086100194" sldId="1359"/>
        </pc:sldMkLst>
        <pc:spChg chg="mod">
          <ac:chgData name="Venema, Dawn M" userId="28b6903d-8dea-4f38-bc97-b2d47c5cf574" providerId="ADAL" clId="{71D3BF69-EA9E-422D-8262-4D28AAC9D45B}" dt="2025-07-27T20:23:48.249" v="6752" actId="27636"/>
          <ac:spMkLst>
            <pc:docMk/>
            <pc:sldMk cId="1086100194" sldId="1359"/>
            <ac:spMk id="2" creationId="{3734F19F-D344-8CB8-3142-21A4CC38D4FA}"/>
          </ac:spMkLst>
        </pc:spChg>
      </pc:sldChg>
      <pc:sldChg chg="modSp mod modNotesTx">
        <pc:chgData name="Venema, Dawn M" userId="28b6903d-8dea-4f38-bc97-b2d47c5cf574" providerId="ADAL" clId="{71D3BF69-EA9E-422D-8262-4D28AAC9D45B}" dt="2025-07-30T04:46:34.863" v="10814" actId="20577"/>
        <pc:sldMkLst>
          <pc:docMk/>
          <pc:sldMk cId="1433010244" sldId="1360"/>
        </pc:sldMkLst>
        <pc:spChg chg="mod">
          <ac:chgData name="Venema, Dawn M" userId="28b6903d-8dea-4f38-bc97-b2d47c5cf574" providerId="ADAL" clId="{71D3BF69-EA9E-422D-8262-4D28AAC9D45B}" dt="2025-07-27T20:24:02.965" v="6758" actId="27636"/>
          <ac:spMkLst>
            <pc:docMk/>
            <pc:sldMk cId="1433010244" sldId="1360"/>
            <ac:spMk id="2" creationId="{1096D008-5D00-2BCE-A19F-73E748D69BDD}"/>
          </ac:spMkLst>
        </pc:spChg>
      </pc:sldChg>
      <pc:sldChg chg="del">
        <pc:chgData name="Venema, Dawn M" userId="28b6903d-8dea-4f38-bc97-b2d47c5cf574" providerId="ADAL" clId="{71D3BF69-EA9E-422D-8262-4D28AAC9D45B}" dt="2025-07-27T19:58:22.514" v="4129" actId="47"/>
        <pc:sldMkLst>
          <pc:docMk/>
          <pc:sldMk cId="3764454660" sldId="1361"/>
        </pc:sldMkLst>
      </pc:sldChg>
      <pc:sldChg chg="modNotesTx">
        <pc:chgData name="Venema, Dawn M" userId="28b6903d-8dea-4f38-bc97-b2d47c5cf574" providerId="ADAL" clId="{71D3BF69-EA9E-422D-8262-4D28AAC9D45B}" dt="2025-07-30T04:04:18.225" v="9952" actId="33524"/>
        <pc:sldMkLst>
          <pc:docMk/>
          <pc:sldMk cId="2605881855" sldId="1362"/>
        </pc:sldMkLst>
      </pc:sldChg>
      <pc:sldChg chg="modNotesTx">
        <pc:chgData name="Venema, Dawn M" userId="28b6903d-8dea-4f38-bc97-b2d47c5cf574" providerId="ADAL" clId="{71D3BF69-EA9E-422D-8262-4D28AAC9D45B}" dt="2025-07-30T04:04:55.998" v="9991" actId="20577"/>
        <pc:sldMkLst>
          <pc:docMk/>
          <pc:sldMk cId="1815371090" sldId="1363"/>
        </pc:sldMkLst>
      </pc:sldChg>
      <pc:sldChg chg="modSp mod ord modNotesTx">
        <pc:chgData name="Venema, Dawn M" userId="28b6903d-8dea-4f38-bc97-b2d47c5cf574" providerId="ADAL" clId="{71D3BF69-EA9E-422D-8262-4D28AAC9D45B}" dt="2025-07-27T20:20:19.984" v="6351" actId="20577"/>
        <pc:sldMkLst>
          <pc:docMk/>
          <pc:sldMk cId="525776233" sldId="1364"/>
        </pc:sldMkLst>
        <pc:spChg chg="mod">
          <ac:chgData name="Venema, Dawn M" userId="28b6903d-8dea-4f38-bc97-b2d47c5cf574" providerId="ADAL" clId="{71D3BF69-EA9E-422D-8262-4D28AAC9D45B}" dt="2025-07-22T18:55:34.767" v="5" actId="20577"/>
          <ac:spMkLst>
            <pc:docMk/>
            <pc:sldMk cId="525776233" sldId="1364"/>
            <ac:spMk id="2" creationId="{9B72E0E7-B8D2-221C-74D6-CE98F1B406A0}"/>
          </ac:spMkLst>
        </pc:spChg>
      </pc:sldChg>
      <pc:sldChg chg="modSp mod ord modNotesTx">
        <pc:chgData name="Venema, Dawn M" userId="28b6903d-8dea-4f38-bc97-b2d47c5cf574" providerId="ADAL" clId="{71D3BF69-EA9E-422D-8262-4D28AAC9D45B}" dt="2025-07-30T04:16:50.714" v="10039" actId="20577"/>
        <pc:sldMkLst>
          <pc:docMk/>
          <pc:sldMk cId="1233420671" sldId="1365"/>
        </pc:sldMkLst>
        <pc:spChg chg="mod">
          <ac:chgData name="Venema, Dawn M" userId="28b6903d-8dea-4f38-bc97-b2d47c5cf574" providerId="ADAL" clId="{71D3BF69-EA9E-422D-8262-4D28AAC9D45B}" dt="2025-07-30T04:05:18.740" v="9992" actId="1076"/>
          <ac:spMkLst>
            <pc:docMk/>
            <pc:sldMk cId="1233420671" sldId="1365"/>
            <ac:spMk id="2" creationId="{81FB75F6-B7FE-BCE8-4A36-0A4C2170FDCE}"/>
          </ac:spMkLst>
        </pc:spChg>
        <pc:spChg chg="mod">
          <ac:chgData name="Venema, Dawn M" userId="28b6903d-8dea-4f38-bc97-b2d47c5cf574" providerId="ADAL" clId="{71D3BF69-EA9E-422D-8262-4D28AAC9D45B}" dt="2025-07-30T04:16:50.714" v="10039" actId="20577"/>
          <ac:spMkLst>
            <pc:docMk/>
            <pc:sldMk cId="1233420671" sldId="1365"/>
            <ac:spMk id="3" creationId="{8CBAF0F8-A53C-B9D2-EFB0-A73F70434240}"/>
          </ac:spMkLst>
        </pc:spChg>
      </pc:sldChg>
      <pc:sldChg chg="addSp delSp modSp del mod ord">
        <pc:chgData name="Venema, Dawn M" userId="28b6903d-8dea-4f38-bc97-b2d47c5cf574" providerId="ADAL" clId="{71D3BF69-EA9E-422D-8262-4D28AAC9D45B}" dt="2025-07-27T20:12:37.363" v="5367" actId="47"/>
        <pc:sldMkLst>
          <pc:docMk/>
          <pc:sldMk cId="4011229034" sldId="1366"/>
        </pc:sldMkLst>
      </pc:sldChg>
      <pc:sldChg chg="modSp mod ord modNotesTx">
        <pc:chgData name="Venema, Dawn M" userId="28b6903d-8dea-4f38-bc97-b2d47c5cf574" providerId="ADAL" clId="{71D3BF69-EA9E-422D-8262-4D28AAC9D45B}" dt="2025-07-30T04:18:22.217" v="10083" actId="20577"/>
        <pc:sldMkLst>
          <pc:docMk/>
          <pc:sldMk cId="504906357" sldId="1367"/>
        </pc:sldMkLst>
        <pc:spChg chg="mod">
          <ac:chgData name="Venema, Dawn M" userId="28b6903d-8dea-4f38-bc97-b2d47c5cf574" providerId="ADAL" clId="{71D3BF69-EA9E-422D-8262-4D28AAC9D45B}" dt="2025-07-27T20:16:58.953" v="5801" actId="20577"/>
          <ac:spMkLst>
            <pc:docMk/>
            <pc:sldMk cId="504906357" sldId="1367"/>
            <ac:spMk id="2" creationId="{38D9A698-3D0A-6155-3797-739064F6FCD3}"/>
          </ac:spMkLst>
        </pc:spChg>
        <pc:graphicFrameChg chg="mod">
          <ac:chgData name="Venema, Dawn M" userId="28b6903d-8dea-4f38-bc97-b2d47c5cf574" providerId="ADAL" clId="{71D3BF69-EA9E-422D-8262-4D28AAC9D45B}" dt="2025-07-27T21:00:04.958" v="9018" actId="962"/>
          <ac:graphicFrameMkLst>
            <pc:docMk/>
            <pc:sldMk cId="504906357" sldId="1367"/>
            <ac:graphicFrameMk id="16" creationId="{DBF3D0B6-A95F-ABE6-DD2B-EDA3327B6C6D}"/>
          </ac:graphicFrameMkLst>
        </pc:graphicFrameChg>
      </pc:sldChg>
      <pc:sldChg chg="delSp modSp mod modNotesTx">
        <pc:chgData name="Venema, Dawn M" userId="28b6903d-8dea-4f38-bc97-b2d47c5cf574" providerId="ADAL" clId="{71D3BF69-EA9E-422D-8262-4D28AAC9D45B}" dt="2025-07-30T04:27:28.307" v="10216" actId="20577"/>
        <pc:sldMkLst>
          <pc:docMk/>
          <pc:sldMk cId="2544281539" sldId="1377"/>
        </pc:sldMkLst>
        <pc:spChg chg="mod">
          <ac:chgData name="Venema, Dawn M" userId="28b6903d-8dea-4f38-bc97-b2d47c5cf574" providerId="ADAL" clId="{71D3BF69-EA9E-422D-8262-4D28AAC9D45B}" dt="2025-07-27T20:20:56.662" v="6357" actId="255"/>
          <ac:spMkLst>
            <pc:docMk/>
            <pc:sldMk cId="2544281539" sldId="1377"/>
            <ac:spMk id="2" creationId="{635EFA05-9F6B-2050-C426-C62ED13988B0}"/>
          </ac:spMkLst>
        </pc:spChg>
        <pc:graphicFrameChg chg="mod">
          <ac:chgData name="Venema, Dawn M" userId="28b6903d-8dea-4f38-bc97-b2d47c5cf574" providerId="ADAL" clId="{71D3BF69-EA9E-422D-8262-4D28AAC9D45B}" dt="2025-07-27T21:01:12.972" v="9020" actId="962"/>
          <ac:graphicFrameMkLst>
            <pc:docMk/>
            <pc:sldMk cId="2544281539" sldId="1377"/>
            <ac:graphicFrameMk id="4" creationId="{C7F82FF7-9924-1E79-3883-C714F61EFFE0}"/>
          </ac:graphicFrameMkLst>
        </pc:graphicFrameChg>
      </pc:sldChg>
      <pc:sldChg chg="addSp delSp modSp mod modNotesTx">
        <pc:chgData name="Venema, Dawn M" userId="28b6903d-8dea-4f38-bc97-b2d47c5cf574" providerId="ADAL" clId="{71D3BF69-EA9E-422D-8262-4D28AAC9D45B}" dt="2025-07-30T04:27:49.887" v="10217" actId="20577"/>
        <pc:sldMkLst>
          <pc:docMk/>
          <pc:sldMk cId="2827719291" sldId="1378"/>
        </pc:sldMkLst>
        <pc:spChg chg="mod">
          <ac:chgData name="Venema, Dawn M" userId="28b6903d-8dea-4f38-bc97-b2d47c5cf574" providerId="ADAL" clId="{71D3BF69-EA9E-422D-8262-4D28AAC9D45B}" dt="2025-07-27T20:23:14.076" v="6748" actId="122"/>
          <ac:spMkLst>
            <pc:docMk/>
            <pc:sldMk cId="2827719291" sldId="1378"/>
            <ac:spMk id="2" creationId="{E4A4B68E-86D7-296B-0F9A-3072928F279E}"/>
          </ac:spMkLst>
        </pc:spChg>
        <pc:spChg chg="add mod">
          <ac:chgData name="Venema, Dawn M" userId="28b6903d-8dea-4f38-bc97-b2d47c5cf574" providerId="ADAL" clId="{71D3BF69-EA9E-422D-8262-4D28AAC9D45B}" dt="2025-07-27T20:22:57.033" v="6743"/>
          <ac:spMkLst>
            <pc:docMk/>
            <pc:sldMk cId="2827719291" sldId="1378"/>
            <ac:spMk id="10" creationId="{35C4D880-1D99-10F5-A91E-359F3B9B5EB4}"/>
          </ac:spMkLst>
        </pc:spChg>
      </pc:sldChg>
      <pc:sldChg chg="addSp delSp modSp mod modNotesTx">
        <pc:chgData name="Venema, Dawn M" userId="28b6903d-8dea-4f38-bc97-b2d47c5cf574" providerId="ADAL" clId="{71D3BF69-EA9E-422D-8262-4D28AAC9D45B}" dt="2025-07-30T04:29:04.974" v="10299" actId="20577"/>
        <pc:sldMkLst>
          <pc:docMk/>
          <pc:sldMk cId="2839233899" sldId="1379"/>
        </pc:sldMkLst>
        <pc:spChg chg="mod">
          <ac:chgData name="Venema, Dawn M" userId="28b6903d-8dea-4f38-bc97-b2d47c5cf574" providerId="ADAL" clId="{71D3BF69-EA9E-422D-8262-4D28AAC9D45B}" dt="2025-07-27T20:29:52.731" v="7017" actId="1076"/>
          <ac:spMkLst>
            <pc:docMk/>
            <pc:sldMk cId="2839233899" sldId="1379"/>
            <ac:spMk id="2" creationId="{64EDC4FD-F916-8081-AE6C-BDA461F1AA16}"/>
          </ac:spMkLst>
        </pc:spChg>
        <pc:spChg chg="add mod">
          <ac:chgData name="Venema, Dawn M" userId="28b6903d-8dea-4f38-bc97-b2d47c5cf574" providerId="ADAL" clId="{71D3BF69-EA9E-422D-8262-4D28AAC9D45B}" dt="2025-07-27T20:30:06.822" v="7021" actId="27636"/>
          <ac:spMkLst>
            <pc:docMk/>
            <pc:sldMk cId="2839233899" sldId="1379"/>
            <ac:spMk id="9" creationId="{B3D72059-7EC4-B43D-E394-336AE6A0F9E2}"/>
          </ac:spMkLst>
        </pc:spChg>
      </pc:sldChg>
      <pc:sldChg chg="addSp delSp modSp mod modNotesTx">
        <pc:chgData name="Venema, Dawn M" userId="28b6903d-8dea-4f38-bc97-b2d47c5cf574" providerId="ADAL" clId="{71D3BF69-EA9E-422D-8262-4D28AAC9D45B}" dt="2025-07-30T04:29:49.868" v="10322" actId="20577"/>
        <pc:sldMkLst>
          <pc:docMk/>
          <pc:sldMk cId="924116263" sldId="1380"/>
        </pc:sldMkLst>
        <pc:spChg chg="mod">
          <ac:chgData name="Venema, Dawn M" userId="28b6903d-8dea-4f38-bc97-b2d47c5cf574" providerId="ADAL" clId="{71D3BF69-EA9E-422D-8262-4D28AAC9D45B}" dt="2025-07-27T20:36:16.757" v="7472" actId="122"/>
          <ac:spMkLst>
            <pc:docMk/>
            <pc:sldMk cId="924116263" sldId="1380"/>
            <ac:spMk id="2" creationId="{79A5897F-6E5D-97F2-13DA-21F29B3E837F}"/>
          </ac:spMkLst>
        </pc:spChg>
        <pc:spChg chg="add mod">
          <ac:chgData name="Venema, Dawn M" userId="28b6903d-8dea-4f38-bc97-b2d47c5cf574" providerId="ADAL" clId="{71D3BF69-EA9E-422D-8262-4D28AAC9D45B}" dt="2025-07-27T20:36:43.628" v="7479"/>
          <ac:spMkLst>
            <pc:docMk/>
            <pc:sldMk cId="924116263" sldId="1380"/>
            <ac:spMk id="10" creationId="{F9EA7497-998E-AEF4-B359-00CC4AF4C211}"/>
          </ac:spMkLst>
        </pc:spChg>
      </pc:sldChg>
      <pc:sldChg chg="addSp delSp modSp mod ord modNotesTx">
        <pc:chgData name="Venema, Dawn M" userId="28b6903d-8dea-4f38-bc97-b2d47c5cf574" providerId="ADAL" clId="{71D3BF69-EA9E-422D-8262-4D28AAC9D45B}" dt="2025-07-30T04:40:10.672" v="10380" actId="20577"/>
        <pc:sldMkLst>
          <pc:docMk/>
          <pc:sldMk cId="2753997586" sldId="1381"/>
        </pc:sldMkLst>
        <pc:spChg chg="mod">
          <ac:chgData name="Venema, Dawn M" userId="28b6903d-8dea-4f38-bc97-b2d47c5cf574" providerId="ADAL" clId="{71D3BF69-EA9E-422D-8262-4D28AAC9D45B}" dt="2025-07-27T20:38:49.355" v="7652" actId="14100"/>
          <ac:spMkLst>
            <pc:docMk/>
            <pc:sldMk cId="2753997586" sldId="1381"/>
            <ac:spMk id="2" creationId="{3D2F08A4-FABA-A9ED-1406-C9D0913480F6}"/>
          </ac:spMkLst>
        </pc:spChg>
        <pc:spChg chg="add mod">
          <ac:chgData name="Venema, Dawn M" userId="28b6903d-8dea-4f38-bc97-b2d47c5cf574" providerId="ADAL" clId="{71D3BF69-EA9E-422D-8262-4D28AAC9D45B}" dt="2025-07-27T20:38:37.927" v="7649"/>
          <ac:spMkLst>
            <pc:docMk/>
            <pc:sldMk cId="2753997586" sldId="1381"/>
            <ac:spMk id="10" creationId="{05C43471-CC4F-7B71-71BF-5CA4B717253A}"/>
          </ac:spMkLst>
        </pc:spChg>
      </pc:sldChg>
      <pc:sldChg chg="addSp delSp modSp mod modNotesTx">
        <pc:chgData name="Venema, Dawn M" userId="28b6903d-8dea-4f38-bc97-b2d47c5cf574" providerId="ADAL" clId="{71D3BF69-EA9E-422D-8262-4D28AAC9D45B}" dt="2025-07-30T04:41:47.564" v="10518" actId="20577"/>
        <pc:sldMkLst>
          <pc:docMk/>
          <pc:sldMk cId="1867711504" sldId="1382"/>
        </pc:sldMkLst>
        <pc:spChg chg="mod">
          <ac:chgData name="Venema, Dawn M" userId="28b6903d-8dea-4f38-bc97-b2d47c5cf574" providerId="ADAL" clId="{71D3BF69-EA9E-422D-8262-4D28AAC9D45B}" dt="2025-07-27T20:46:12.621" v="8254" actId="122"/>
          <ac:spMkLst>
            <pc:docMk/>
            <pc:sldMk cId="1867711504" sldId="1382"/>
            <ac:spMk id="2" creationId="{5540B9F2-694B-4467-E558-4BBBAF85EAF8}"/>
          </ac:spMkLst>
        </pc:spChg>
        <pc:spChg chg="add mod">
          <ac:chgData name="Venema, Dawn M" userId="28b6903d-8dea-4f38-bc97-b2d47c5cf574" providerId="ADAL" clId="{71D3BF69-EA9E-422D-8262-4D28AAC9D45B}" dt="2025-07-27T20:47:38.731" v="8302" actId="20577"/>
          <ac:spMkLst>
            <pc:docMk/>
            <pc:sldMk cId="1867711504" sldId="1382"/>
            <ac:spMk id="10" creationId="{C26F4904-D971-016B-BED8-07BCC11CA4CD}"/>
          </ac:spMkLst>
        </pc:spChg>
      </pc:sldChg>
      <pc:sldChg chg="addSp delSp modSp mod modNotesTx">
        <pc:chgData name="Venema, Dawn M" userId="28b6903d-8dea-4f38-bc97-b2d47c5cf574" providerId="ADAL" clId="{71D3BF69-EA9E-422D-8262-4D28AAC9D45B}" dt="2025-07-30T04:44:50.975" v="10540" actId="6549"/>
        <pc:sldMkLst>
          <pc:docMk/>
          <pc:sldMk cId="1683067633" sldId="1383"/>
        </pc:sldMkLst>
        <pc:spChg chg="mod">
          <ac:chgData name="Venema, Dawn M" userId="28b6903d-8dea-4f38-bc97-b2d47c5cf574" providerId="ADAL" clId="{71D3BF69-EA9E-422D-8262-4D28AAC9D45B}" dt="2025-07-27T20:49:58.686" v="8625" actId="122"/>
          <ac:spMkLst>
            <pc:docMk/>
            <pc:sldMk cId="1683067633" sldId="1383"/>
            <ac:spMk id="2" creationId="{9318BEB6-6A92-0868-34A2-B20AB8CCD4EE}"/>
          </ac:spMkLst>
        </pc:spChg>
        <pc:spChg chg="add mod">
          <ac:chgData name="Venema, Dawn M" userId="28b6903d-8dea-4f38-bc97-b2d47c5cf574" providerId="ADAL" clId="{71D3BF69-EA9E-422D-8262-4D28AAC9D45B}" dt="2025-07-27T20:50:13.708" v="8629"/>
          <ac:spMkLst>
            <pc:docMk/>
            <pc:sldMk cId="1683067633" sldId="1383"/>
            <ac:spMk id="10" creationId="{1F88CAF2-10DC-A4FE-DAD3-6780BBAA2580}"/>
          </ac:spMkLst>
        </pc:spChg>
      </pc:sldChg>
      <pc:sldChg chg="modSp mod">
        <pc:chgData name="Venema, Dawn M" userId="28b6903d-8dea-4f38-bc97-b2d47c5cf574" providerId="ADAL" clId="{71D3BF69-EA9E-422D-8262-4D28AAC9D45B}" dt="2025-07-27T19:46:19.821" v="2918" actId="20577"/>
        <pc:sldMkLst>
          <pc:docMk/>
          <pc:sldMk cId="1546073998" sldId="1387"/>
        </pc:sldMkLst>
        <pc:spChg chg="mod">
          <ac:chgData name="Venema, Dawn M" userId="28b6903d-8dea-4f38-bc97-b2d47c5cf574" providerId="ADAL" clId="{71D3BF69-EA9E-422D-8262-4D28AAC9D45B}" dt="2025-07-27T19:46:19.821" v="2918" actId="20577"/>
          <ac:spMkLst>
            <pc:docMk/>
            <pc:sldMk cId="1546073998" sldId="1387"/>
            <ac:spMk id="7" creationId="{8BE1661E-ABE3-E974-D21E-D770790BCB62}"/>
          </ac:spMkLst>
        </pc:spChg>
      </pc:sldChg>
      <pc:sldChg chg="modSp del">
        <pc:chgData name="Venema, Dawn M" userId="28b6903d-8dea-4f38-bc97-b2d47c5cf574" providerId="ADAL" clId="{71D3BF69-EA9E-422D-8262-4D28AAC9D45B}" dt="2025-07-23T00:27:44.266" v="1242" actId="47"/>
        <pc:sldMkLst>
          <pc:docMk/>
          <pc:sldMk cId="3627276474" sldId="1388"/>
        </pc:sldMkLst>
      </pc:sldChg>
      <pc:sldChg chg="del">
        <pc:chgData name="Venema, Dawn M" userId="28b6903d-8dea-4f38-bc97-b2d47c5cf574" providerId="ADAL" clId="{71D3BF69-EA9E-422D-8262-4D28AAC9D45B}" dt="2025-07-23T00:38:21.589" v="1598" actId="47"/>
        <pc:sldMkLst>
          <pc:docMk/>
          <pc:sldMk cId="3188584436" sldId="1389"/>
        </pc:sldMkLst>
      </pc:sldChg>
      <pc:sldChg chg="modNotesTx">
        <pc:chgData name="Venema, Dawn M" userId="28b6903d-8dea-4f38-bc97-b2d47c5cf574" providerId="ADAL" clId="{71D3BF69-EA9E-422D-8262-4D28AAC9D45B}" dt="2025-07-30T04:45:59.528" v="10805" actId="113"/>
        <pc:sldMkLst>
          <pc:docMk/>
          <pc:sldMk cId="3138546289" sldId="1390"/>
        </pc:sldMkLst>
      </pc:sldChg>
      <pc:sldChg chg="modSp add mod modNotesTx">
        <pc:chgData name="Venema, Dawn M" userId="28b6903d-8dea-4f38-bc97-b2d47c5cf574" providerId="ADAL" clId="{71D3BF69-EA9E-422D-8262-4D28AAC9D45B}" dt="2025-07-27T20:07:56.412" v="5317" actId="20577"/>
        <pc:sldMkLst>
          <pc:docMk/>
          <pc:sldMk cId="1966959239" sldId="1391"/>
        </pc:sldMkLst>
        <pc:spChg chg="mod">
          <ac:chgData name="Venema, Dawn M" userId="28b6903d-8dea-4f38-bc97-b2d47c5cf574" providerId="ADAL" clId="{71D3BF69-EA9E-422D-8262-4D28AAC9D45B}" dt="2025-07-27T20:07:56.412" v="5317" actId="20577"/>
          <ac:spMkLst>
            <pc:docMk/>
            <pc:sldMk cId="1966959239" sldId="1391"/>
            <ac:spMk id="2" creationId="{2140A14C-03A5-C924-DCEA-E1C4B2C7D8C9}"/>
          </ac:spMkLst>
        </pc:spChg>
      </pc:sldChg>
      <pc:sldChg chg="modSp add mod">
        <pc:chgData name="Venema, Dawn M" userId="28b6903d-8dea-4f38-bc97-b2d47c5cf574" providerId="ADAL" clId="{71D3BF69-EA9E-422D-8262-4D28AAC9D45B}" dt="2025-07-30T00:27:29.954" v="9651" actId="20577"/>
        <pc:sldMkLst>
          <pc:docMk/>
          <pc:sldMk cId="3737538362" sldId="1392"/>
        </pc:sldMkLst>
        <pc:spChg chg="mod">
          <ac:chgData name="Venema, Dawn M" userId="28b6903d-8dea-4f38-bc97-b2d47c5cf574" providerId="ADAL" clId="{71D3BF69-EA9E-422D-8262-4D28AAC9D45B}" dt="2025-07-30T00:27:29.954" v="9651" actId="20577"/>
          <ac:spMkLst>
            <pc:docMk/>
            <pc:sldMk cId="3737538362" sldId="1392"/>
            <ac:spMk id="7" creationId="{70E641D4-04AF-949D-CC90-957B4B6BB607}"/>
          </ac:spMkLst>
        </pc:spChg>
      </pc:sldChg>
      <pc:sldChg chg="modSp add mod">
        <pc:chgData name="Venema, Dawn M" userId="28b6903d-8dea-4f38-bc97-b2d47c5cf574" providerId="ADAL" clId="{71D3BF69-EA9E-422D-8262-4D28AAC9D45B}" dt="2025-07-30T00:28:29.147" v="9655" actId="404"/>
        <pc:sldMkLst>
          <pc:docMk/>
          <pc:sldMk cId="1263699379" sldId="1393"/>
        </pc:sldMkLst>
        <pc:spChg chg="mod">
          <ac:chgData name="Venema, Dawn M" userId="28b6903d-8dea-4f38-bc97-b2d47c5cf574" providerId="ADAL" clId="{71D3BF69-EA9E-422D-8262-4D28AAC9D45B}" dt="2025-07-30T00:28:29.147" v="9655" actId="404"/>
          <ac:spMkLst>
            <pc:docMk/>
            <pc:sldMk cId="1263699379" sldId="1393"/>
            <ac:spMk id="7" creationId="{A738A37D-E2F0-4871-70C1-574428D9454C}"/>
          </ac:spMkLst>
        </pc:spChg>
      </pc:sldChg>
      <pc:sldChg chg="new del">
        <pc:chgData name="Venema, Dawn M" userId="28b6903d-8dea-4f38-bc97-b2d47c5cf574" providerId="ADAL" clId="{71D3BF69-EA9E-422D-8262-4D28AAC9D45B}" dt="2025-07-27T20:09:32.825" v="5321" actId="47"/>
        <pc:sldMkLst>
          <pc:docMk/>
          <pc:sldMk cId="1019924900" sldId="1394"/>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image" Target="../media/image2.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diagrams/_rels/data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image" Target="../media/image2.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8E1FBF-09A0-437B-8C62-F96BD3D640A4}" type="doc">
      <dgm:prSet loTypeId="urn:microsoft.com/office/officeart/2005/8/layout/pList2" loCatId="list" qsTypeId="urn:microsoft.com/office/officeart/2005/8/quickstyle/simple1" qsCatId="simple" csTypeId="urn:microsoft.com/office/officeart/2005/8/colors/accent1_1" csCatId="accent1" phldr="1"/>
      <dgm:spPr/>
      <dgm:t>
        <a:bodyPr/>
        <a:lstStyle/>
        <a:p>
          <a:endParaRPr lang="en-US"/>
        </a:p>
      </dgm:t>
    </dgm:pt>
    <dgm:pt modelId="{D701DEE2-A101-40F5-9035-3ADA8A370597}">
      <dgm:prSet phldrT="[Text]"/>
      <dgm:spPr/>
      <dgm:t>
        <a:bodyPr/>
        <a:lstStyle/>
        <a:p>
          <a:r>
            <a:rPr lang="en-US" dirty="0"/>
            <a:t>Cognition and Behavior</a:t>
          </a:r>
        </a:p>
      </dgm:t>
      <dgm:extLst>
        <a:ext uri="{E40237B7-FDA0-4F09-8148-C483321AD2D9}">
          <dgm14:cNvPr xmlns:dgm14="http://schemas.microsoft.com/office/drawing/2010/diagram" id="0" name="" descr="An image depicting multiple categories of risk identified on common fall risk assessment tools. These include history of falls, cognition and behavior, movement and mobility, medications, risk of injury, sensory impairment, and continence."/>
        </a:ext>
      </dgm:extLst>
    </dgm:pt>
    <dgm:pt modelId="{9598AA6C-98FA-4D69-806F-22F37E0D235A}" type="parTrans" cxnId="{BEF99AE7-896F-4755-820B-B6704E38F1C8}">
      <dgm:prSet/>
      <dgm:spPr/>
      <dgm:t>
        <a:bodyPr/>
        <a:lstStyle/>
        <a:p>
          <a:endParaRPr lang="en-US"/>
        </a:p>
      </dgm:t>
    </dgm:pt>
    <dgm:pt modelId="{05EF096E-3983-4AAA-9A59-1BE004F3DE0F}" type="sibTrans" cxnId="{BEF99AE7-896F-4755-820B-B6704E38F1C8}">
      <dgm:prSet/>
      <dgm:spPr/>
      <dgm:t>
        <a:bodyPr/>
        <a:lstStyle/>
        <a:p>
          <a:endParaRPr lang="en-US"/>
        </a:p>
      </dgm:t>
    </dgm:pt>
    <dgm:pt modelId="{59398F62-6180-4AE4-AC82-3D58AFD2C32B}">
      <dgm:prSet phldrT="[Text]"/>
      <dgm:spPr/>
      <dgm:t>
        <a:bodyPr/>
        <a:lstStyle/>
        <a:p>
          <a:r>
            <a:rPr lang="en-US"/>
            <a:t>Dementia</a:t>
          </a:r>
        </a:p>
      </dgm:t>
    </dgm:pt>
    <dgm:pt modelId="{C40F7554-5048-40BB-BE69-1C375A20308D}" type="parTrans" cxnId="{1AC9C70E-9C30-4EC0-9AEF-2A3D7CF0EE76}">
      <dgm:prSet/>
      <dgm:spPr/>
      <dgm:t>
        <a:bodyPr/>
        <a:lstStyle/>
        <a:p>
          <a:endParaRPr lang="en-US"/>
        </a:p>
      </dgm:t>
    </dgm:pt>
    <dgm:pt modelId="{5E633222-B0D0-4676-A04E-C8EA927292D8}" type="sibTrans" cxnId="{1AC9C70E-9C30-4EC0-9AEF-2A3D7CF0EE76}">
      <dgm:prSet/>
      <dgm:spPr/>
      <dgm:t>
        <a:bodyPr/>
        <a:lstStyle/>
        <a:p>
          <a:endParaRPr lang="en-US"/>
        </a:p>
      </dgm:t>
    </dgm:pt>
    <dgm:pt modelId="{80D4CA13-1F04-47E3-9E56-AB5193B9989C}">
      <dgm:prSet phldrT="[Text]"/>
      <dgm:spPr/>
      <dgm:t>
        <a:bodyPr/>
        <a:lstStyle/>
        <a:p>
          <a:r>
            <a:rPr lang="en-US"/>
            <a:t>Movement and Mobility</a:t>
          </a:r>
        </a:p>
      </dgm:t>
    </dgm:pt>
    <dgm:pt modelId="{FE3543CA-3613-4D15-8E66-871625AC18FE}" type="parTrans" cxnId="{EE210ECC-0751-48A7-B190-1B36E5F867B3}">
      <dgm:prSet/>
      <dgm:spPr/>
      <dgm:t>
        <a:bodyPr/>
        <a:lstStyle/>
        <a:p>
          <a:endParaRPr lang="en-US"/>
        </a:p>
      </dgm:t>
    </dgm:pt>
    <dgm:pt modelId="{336DEA4B-D60F-4EE8-BFEE-90888593F162}" type="sibTrans" cxnId="{EE210ECC-0751-48A7-B190-1B36E5F867B3}">
      <dgm:prSet/>
      <dgm:spPr/>
      <dgm:t>
        <a:bodyPr/>
        <a:lstStyle/>
        <a:p>
          <a:endParaRPr lang="en-US"/>
        </a:p>
      </dgm:t>
    </dgm:pt>
    <dgm:pt modelId="{31AB1A26-735B-4720-AC78-C31106DF7896}">
      <dgm:prSet phldrT="[Text]"/>
      <dgm:spPr/>
      <dgm:t>
        <a:bodyPr/>
        <a:lstStyle/>
        <a:p>
          <a:r>
            <a:rPr lang="en-US"/>
            <a:t>Medications</a:t>
          </a:r>
        </a:p>
      </dgm:t>
    </dgm:pt>
    <dgm:pt modelId="{AC9CD5A6-739F-4C83-B2FD-EAA854226C09}" type="parTrans" cxnId="{8AE5F80E-DCA0-40C2-9E1B-D46D2BE1CF6E}">
      <dgm:prSet/>
      <dgm:spPr/>
      <dgm:t>
        <a:bodyPr/>
        <a:lstStyle/>
        <a:p>
          <a:endParaRPr lang="en-US"/>
        </a:p>
      </dgm:t>
    </dgm:pt>
    <dgm:pt modelId="{2CEBBAEA-9F32-4D82-B2FB-9400788B9A01}" type="sibTrans" cxnId="{8AE5F80E-DCA0-40C2-9E1B-D46D2BE1CF6E}">
      <dgm:prSet/>
      <dgm:spPr/>
      <dgm:t>
        <a:bodyPr/>
        <a:lstStyle/>
        <a:p>
          <a:endParaRPr lang="en-US"/>
        </a:p>
      </dgm:t>
    </dgm:pt>
    <dgm:pt modelId="{8C598E71-A245-45F0-AACE-81052A5AD430}">
      <dgm:prSet phldrT="[Text]"/>
      <dgm:spPr/>
      <dgm:t>
        <a:bodyPr/>
        <a:lstStyle/>
        <a:p>
          <a:r>
            <a:rPr lang="en-US"/>
            <a:t>Polypharmacy</a:t>
          </a:r>
        </a:p>
      </dgm:t>
    </dgm:pt>
    <dgm:pt modelId="{EA3C5FA4-B483-47A6-876A-4101304FCAF1}" type="parTrans" cxnId="{7FC338CB-7CDB-4233-97BB-89A61291C968}">
      <dgm:prSet/>
      <dgm:spPr/>
      <dgm:t>
        <a:bodyPr/>
        <a:lstStyle/>
        <a:p>
          <a:endParaRPr lang="en-US"/>
        </a:p>
      </dgm:t>
    </dgm:pt>
    <dgm:pt modelId="{32DF83ED-4266-4FAE-BB2A-14C1E66DAFF4}" type="sibTrans" cxnId="{7FC338CB-7CDB-4233-97BB-89A61291C968}">
      <dgm:prSet/>
      <dgm:spPr/>
      <dgm:t>
        <a:bodyPr/>
        <a:lstStyle/>
        <a:p>
          <a:endParaRPr lang="en-US"/>
        </a:p>
      </dgm:t>
    </dgm:pt>
    <dgm:pt modelId="{A5885D30-9A7D-4202-88F7-DE3ED29D378B}">
      <dgm:prSet phldrT="[Text]"/>
      <dgm:spPr/>
      <dgm:t>
        <a:bodyPr/>
        <a:lstStyle/>
        <a:p>
          <a:r>
            <a:rPr lang="en-US"/>
            <a:t>Delirium</a:t>
          </a:r>
        </a:p>
      </dgm:t>
    </dgm:pt>
    <dgm:pt modelId="{B64821E4-9ABF-42D7-AFC8-8AF3B6140BD8}" type="parTrans" cxnId="{02EDE67A-FF8D-4E39-BE0A-8D6899E373C0}">
      <dgm:prSet/>
      <dgm:spPr/>
      <dgm:t>
        <a:bodyPr/>
        <a:lstStyle/>
        <a:p>
          <a:endParaRPr lang="en-US"/>
        </a:p>
      </dgm:t>
    </dgm:pt>
    <dgm:pt modelId="{7AD5F325-FF29-4CA5-9702-619DDC3C75D9}" type="sibTrans" cxnId="{02EDE67A-FF8D-4E39-BE0A-8D6899E373C0}">
      <dgm:prSet/>
      <dgm:spPr/>
      <dgm:t>
        <a:bodyPr/>
        <a:lstStyle/>
        <a:p>
          <a:endParaRPr lang="en-US"/>
        </a:p>
      </dgm:t>
    </dgm:pt>
    <dgm:pt modelId="{DDFB514A-FF08-4502-842D-CEDC6874692F}">
      <dgm:prSet phldrT="[Text]"/>
      <dgm:spPr/>
      <dgm:t>
        <a:bodyPr/>
        <a:lstStyle/>
        <a:p>
          <a:endParaRPr lang="en-US"/>
        </a:p>
      </dgm:t>
    </dgm:pt>
    <dgm:pt modelId="{D7C0C323-CA52-4542-BA69-3ECF773B5E92}" type="parTrans" cxnId="{87583799-F0EB-443C-B9E9-707F3BC0999C}">
      <dgm:prSet/>
      <dgm:spPr/>
      <dgm:t>
        <a:bodyPr/>
        <a:lstStyle/>
        <a:p>
          <a:endParaRPr lang="en-US"/>
        </a:p>
      </dgm:t>
    </dgm:pt>
    <dgm:pt modelId="{EDA53C36-E423-4124-BE32-D23941DB53AA}" type="sibTrans" cxnId="{87583799-F0EB-443C-B9E9-707F3BC0999C}">
      <dgm:prSet/>
      <dgm:spPr/>
      <dgm:t>
        <a:bodyPr/>
        <a:lstStyle/>
        <a:p>
          <a:endParaRPr lang="en-US"/>
        </a:p>
      </dgm:t>
    </dgm:pt>
    <dgm:pt modelId="{23DF9633-5E5D-4057-A1C3-5A30875FDC14}">
      <dgm:prSet phldrT="[Text]"/>
      <dgm:spPr/>
      <dgm:t>
        <a:bodyPr/>
        <a:lstStyle/>
        <a:p>
          <a:r>
            <a:rPr lang="en-US"/>
            <a:t>Impulsivity or agitation</a:t>
          </a:r>
        </a:p>
      </dgm:t>
    </dgm:pt>
    <dgm:pt modelId="{3525DBF9-C6A9-47D4-B481-07FC021F5529}" type="parTrans" cxnId="{6E14A3E4-6FF1-4546-B8C8-06A3E25EE852}">
      <dgm:prSet/>
      <dgm:spPr/>
      <dgm:t>
        <a:bodyPr/>
        <a:lstStyle/>
        <a:p>
          <a:endParaRPr lang="en-US"/>
        </a:p>
      </dgm:t>
    </dgm:pt>
    <dgm:pt modelId="{B3D23B8E-89B1-419F-A499-AC016DF7B36B}" type="sibTrans" cxnId="{6E14A3E4-6FF1-4546-B8C8-06A3E25EE852}">
      <dgm:prSet/>
      <dgm:spPr/>
      <dgm:t>
        <a:bodyPr/>
        <a:lstStyle/>
        <a:p>
          <a:endParaRPr lang="en-US"/>
        </a:p>
      </dgm:t>
    </dgm:pt>
    <dgm:pt modelId="{85D5066F-3E53-4811-AE72-A37F440AE0EE}">
      <dgm:prSet phldrT="[Text]"/>
      <dgm:spPr/>
      <dgm:t>
        <a:bodyPr/>
        <a:lstStyle/>
        <a:p>
          <a:r>
            <a:rPr lang="en-US"/>
            <a:t>Overestimation of ability</a:t>
          </a:r>
        </a:p>
      </dgm:t>
    </dgm:pt>
    <dgm:pt modelId="{5FE5C843-3C82-4222-8625-E9AEF70DA558}" type="parTrans" cxnId="{86FC5151-6FD9-4B67-9E1C-C004A531667D}">
      <dgm:prSet/>
      <dgm:spPr/>
      <dgm:t>
        <a:bodyPr/>
        <a:lstStyle/>
        <a:p>
          <a:endParaRPr lang="en-US"/>
        </a:p>
      </dgm:t>
    </dgm:pt>
    <dgm:pt modelId="{27C62261-82B1-43F9-A553-158B4DC39C83}" type="sibTrans" cxnId="{86FC5151-6FD9-4B67-9E1C-C004A531667D}">
      <dgm:prSet/>
      <dgm:spPr/>
      <dgm:t>
        <a:bodyPr/>
        <a:lstStyle/>
        <a:p>
          <a:endParaRPr lang="en-US"/>
        </a:p>
      </dgm:t>
    </dgm:pt>
    <dgm:pt modelId="{A787B08F-6B4B-4CE0-9C5F-1C81E1CEE656}">
      <dgm:prSet phldrT="[Text]"/>
      <dgm:spPr/>
      <dgm:t>
        <a:bodyPr/>
        <a:lstStyle/>
        <a:p>
          <a:r>
            <a:rPr lang="en-US"/>
            <a:t>Memory Impairment</a:t>
          </a:r>
        </a:p>
      </dgm:t>
    </dgm:pt>
    <dgm:pt modelId="{1E224CF9-CB36-4010-A5AB-9FA1FA6AC34F}" type="sibTrans" cxnId="{C049C045-1BCF-4FD6-9ED3-4DE472C8504E}">
      <dgm:prSet/>
      <dgm:spPr/>
      <dgm:t>
        <a:bodyPr/>
        <a:lstStyle/>
        <a:p>
          <a:endParaRPr lang="en-US"/>
        </a:p>
      </dgm:t>
    </dgm:pt>
    <dgm:pt modelId="{8203FF27-C7F8-4BF5-A8E2-586736A2C5D6}" type="parTrans" cxnId="{C049C045-1BCF-4FD6-9ED3-4DE472C8504E}">
      <dgm:prSet/>
      <dgm:spPr/>
      <dgm:t>
        <a:bodyPr/>
        <a:lstStyle/>
        <a:p>
          <a:endParaRPr lang="en-US"/>
        </a:p>
      </dgm:t>
    </dgm:pt>
    <dgm:pt modelId="{AA934130-19FF-44C7-88B2-9FF057E7B757}">
      <dgm:prSet phldrT="[Text]"/>
      <dgm:spPr/>
      <dgm:t>
        <a:bodyPr/>
        <a:lstStyle/>
        <a:p>
          <a:r>
            <a:rPr lang="en-US"/>
            <a:t>Poor balance</a:t>
          </a:r>
        </a:p>
      </dgm:t>
    </dgm:pt>
    <dgm:pt modelId="{F86C80A5-DCDE-458A-A7B4-297A47C24AF8}" type="parTrans" cxnId="{E40D6D8D-F819-4028-AC57-8DDE48DBED13}">
      <dgm:prSet/>
      <dgm:spPr/>
      <dgm:t>
        <a:bodyPr/>
        <a:lstStyle/>
        <a:p>
          <a:endParaRPr lang="en-US"/>
        </a:p>
      </dgm:t>
    </dgm:pt>
    <dgm:pt modelId="{03C99ED1-0ADA-4631-9DB0-73E2BF03EC1B}" type="sibTrans" cxnId="{E40D6D8D-F819-4028-AC57-8DDE48DBED13}">
      <dgm:prSet/>
      <dgm:spPr/>
      <dgm:t>
        <a:bodyPr/>
        <a:lstStyle/>
        <a:p>
          <a:endParaRPr lang="en-US"/>
        </a:p>
      </dgm:t>
    </dgm:pt>
    <dgm:pt modelId="{811C6D9D-93B5-405A-8CA1-53E34BE28A77}">
      <dgm:prSet phldrT="[Text]"/>
      <dgm:spPr/>
      <dgm:t>
        <a:bodyPr/>
        <a:lstStyle/>
        <a:p>
          <a:r>
            <a:rPr lang="en-US"/>
            <a:t>Need for assistive device</a:t>
          </a:r>
        </a:p>
      </dgm:t>
    </dgm:pt>
    <dgm:pt modelId="{1E559F67-9215-408F-ADD0-B656F4CA4087}" type="parTrans" cxnId="{D41AA171-4319-4866-A9CC-B151971337C2}">
      <dgm:prSet/>
      <dgm:spPr/>
      <dgm:t>
        <a:bodyPr/>
        <a:lstStyle/>
        <a:p>
          <a:endParaRPr lang="en-US"/>
        </a:p>
      </dgm:t>
    </dgm:pt>
    <dgm:pt modelId="{4332E7AC-A4F1-495E-BF2D-3B095DD6C143}" type="sibTrans" cxnId="{D41AA171-4319-4866-A9CC-B151971337C2}">
      <dgm:prSet/>
      <dgm:spPr/>
      <dgm:t>
        <a:bodyPr/>
        <a:lstStyle/>
        <a:p>
          <a:endParaRPr lang="en-US"/>
        </a:p>
      </dgm:t>
    </dgm:pt>
    <dgm:pt modelId="{0698DF13-478F-4A7C-8078-29848600765E}">
      <dgm:prSet phldrT="[Text]"/>
      <dgm:spPr/>
      <dgm:t>
        <a:bodyPr/>
        <a:lstStyle/>
        <a:p>
          <a:r>
            <a:rPr lang="en-US"/>
            <a:t>Weakness</a:t>
          </a:r>
        </a:p>
      </dgm:t>
    </dgm:pt>
    <dgm:pt modelId="{FFD8B9FF-D7B3-4C02-98D9-D6235018A22D}" type="sibTrans" cxnId="{C837C8A2-CAAC-4AF1-9CBA-C7AF67E648FA}">
      <dgm:prSet/>
      <dgm:spPr/>
      <dgm:t>
        <a:bodyPr/>
        <a:lstStyle/>
        <a:p>
          <a:endParaRPr lang="en-US"/>
        </a:p>
      </dgm:t>
    </dgm:pt>
    <dgm:pt modelId="{D843AB49-BA39-4E9B-AE4E-C133D285B571}" type="parTrans" cxnId="{C837C8A2-CAAC-4AF1-9CBA-C7AF67E648FA}">
      <dgm:prSet/>
      <dgm:spPr/>
      <dgm:t>
        <a:bodyPr/>
        <a:lstStyle/>
        <a:p>
          <a:endParaRPr lang="en-US"/>
        </a:p>
      </dgm:t>
    </dgm:pt>
    <dgm:pt modelId="{0C0CCFA3-B398-438A-B73E-9777212BBA6F}">
      <dgm:prSet phldrT="[Text]"/>
      <dgm:spPr/>
      <dgm:t>
        <a:bodyPr/>
        <a:lstStyle/>
        <a:p>
          <a:r>
            <a:rPr lang="en-US"/>
            <a:t>Need for physical assistance</a:t>
          </a:r>
        </a:p>
      </dgm:t>
    </dgm:pt>
    <dgm:pt modelId="{D1274399-3397-425A-A388-0CA35E8D35DD}" type="parTrans" cxnId="{3860DC7A-D940-4885-8637-9E95F79D20E0}">
      <dgm:prSet/>
      <dgm:spPr/>
      <dgm:t>
        <a:bodyPr/>
        <a:lstStyle/>
        <a:p>
          <a:endParaRPr lang="en-US"/>
        </a:p>
      </dgm:t>
    </dgm:pt>
    <dgm:pt modelId="{2AD03B91-D0EF-4E16-B39C-D8E44160D150}" type="sibTrans" cxnId="{3860DC7A-D940-4885-8637-9E95F79D20E0}">
      <dgm:prSet/>
      <dgm:spPr/>
      <dgm:t>
        <a:bodyPr/>
        <a:lstStyle/>
        <a:p>
          <a:endParaRPr lang="en-US"/>
        </a:p>
      </dgm:t>
    </dgm:pt>
    <dgm:pt modelId="{8D0211D8-4F7E-494B-ADFE-9811C6090436}">
      <dgm:prSet phldrT="[Text]"/>
      <dgm:spPr/>
      <dgm:t>
        <a:bodyPr/>
        <a:lstStyle/>
        <a:p>
          <a:r>
            <a:rPr lang="en-US"/>
            <a:t>History</a:t>
          </a:r>
        </a:p>
      </dgm:t>
    </dgm:pt>
    <dgm:pt modelId="{C4D71B50-202E-4AA4-ACA3-F6191432DEA5}" type="parTrans" cxnId="{81A61DDA-599D-47C8-8FF9-D2F1142DA574}">
      <dgm:prSet/>
      <dgm:spPr/>
      <dgm:t>
        <a:bodyPr/>
        <a:lstStyle/>
        <a:p>
          <a:endParaRPr lang="en-US"/>
        </a:p>
      </dgm:t>
    </dgm:pt>
    <dgm:pt modelId="{7E5896A0-0127-4341-A1A0-8119BB84DF69}" type="sibTrans" cxnId="{81A61DDA-599D-47C8-8FF9-D2F1142DA574}">
      <dgm:prSet/>
      <dgm:spPr/>
      <dgm:t>
        <a:bodyPr/>
        <a:lstStyle/>
        <a:p>
          <a:endParaRPr lang="en-US"/>
        </a:p>
      </dgm:t>
    </dgm:pt>
    <dgm:pt modelId="{59B8ED35-1D2A-4BAB-A5B1-4A9B50F22CED}">
      <dgm:prSet phldrT="[Text]"/>
      <dgm:spPr/>
      <dgm:t>
        <a:bodyPr/>
        <a:lstStyle/>
        <a:p>
          <a:r>
            <a:rPr lang="en-US"/>
            <a:t>Fall prior to or during current admission</a:t>
          </a:r>
        </a:p>
      </dgm:t>
    </dgm:pt>
    <dgm:pt modelId="{B4E54E9F-45B3-4F0A-8523-50E81F0EBC32}" type="parTrans" cxnId="{03F11C72-318D-4313-A19F-08E87783992D}">
      <dgm:prSet/>
      <dgm:spPr/>
      <dgm:t>
        <a:bodyPr/>
        <a:lstStyle/>
        <a:p>
          <a:endParaRPr lang="en-US"/>
        </a:p>
      </dgm:t>
    </dgm:pt>
    <dgm:pt modelId="{442617EE-36C9-47A2-8BA0-91C99CF33324}" type="sibTrans" cxnId="{03F11C72-318D-4313-A19F-08E87783992D}">
      <dgm:prSet/>
      <dgm:spPr/>
      <dgm:t>
        <a:bodyPr/>
        <a:lstStyle/>
        <a:p>
          <a:endParaRPr lang="en-US"/>
        </a:p>
      </dgm:t>
    </dgm:pt>
    <dgm:pt modelId="{91588545-1938-4961-A27F-01C6EB650174}">
      <dgm:prSet phldrT="[Text]"/>
      <dgm:spPr/>
      <dgm:t>
        <a:bodyPr/>
        <a:lstStyle/>
        <a:p>
          <a:r>
            <a:rPr lang="en-US"/>
            <a:t>Medical history (neurological, cardiovascular, orthopedic, </a:t>
          </a:r>
          <a:r>
            <a:rPr lang="en-US" err="1"/>
            <a:t>etc</a:t>
          </a:r>
          <a:r>
            <a:rPr lang="en-US"/>
            <a:t>)</a:t>
          </a:r>
        </a:p>
      </dgm:t>
    </dgm:pt>
    <dgm:pt modelId="{E3FE7CAC-D2DD-4B33-8B83-9A5290FE3843}" type="parTrans" cxnId="{76E685AB-A8F4-413C-A2E5-7699D28178EC}">
      <dgm:prSet/>
      <dgm:spPr/>
      <dgm:t>
        <a:bodyPr/>
        <a:lstStyle/>
        <a:p>
          <a:endParaRPr lang="en-US"/>
        </a:p>
      </dgm:t>
    </dgm:pt>
    <dgm:pt modelId="{171F0D8A-9CEF-4130-8F02-EEA033DDA37D}" type="sibTrans" cxnId="{76E685AB-A8F4-413C-A2E5-7699D28178EC}">
      <dgm:prSet/>
      <dgm:spPr/>
      <dgm:t>
        <a:bodyPr/>
        <a:lstStyle/>
        <a:p>
          <a:endParaRPr lang="en-US"/>
        </a:p>
      </dgm:t>
    </dgm:pt>
    <dgm:pt modelId="{765D5ED2-FCF6-4AF6-9BD6-063A8F3241B1}">
      <dgm:prSet phldrT="[Text]"/>
      <dgm:spPr/>
      <dgm:t>
        <a:bodyPr/>
        <a:lstStyle/>
        <a:p>
          <a:endParaRPr lang="en-US"/>
        </a:p>
      </dgm:t>
    </dgm:pt>
    <dgm:pt modelId="{53158B09-B44E-421D-8D05-95929612689E}" type="parTrans" cxnId="{7454C660-0C13-4944-A59B-0F9EC2EB23F2}">
      <dgm:prSet/>
      <dgm:spPr/>
      <dgm:t>
        <a:bodyPr/>
        <a:lstStyle/>
        <a:p>
          <a:endParaRPr lang="en-US"/>
        </a:p>
      </dgm:t>
    </dgm:pt>
    <dgm:pt modelId="{F847ACFD-B56E-4A33-994C-48F83B8F2F15}" type="sibTrans" cxnId="{7454C660-0C13-4944-A59B-0F9EC2EB23F2}">
      <dgm:prSet/>
      <dgm:spPr/>
      <dgm:t>
        <a:bodyPr/>
        <a:lstStyle/>
        <a:p>
          <a:endParaRPr lang="en-US"/>
        </a:p>
      </dgm:t>
    </dgm:pt>
    <dgm:pt modelId="{35731960-60AA-4573-AE24-F8FCF2BFA48D}">
      <dgm:prSet phldrT="[Text]"/>
      <dgm:spPr/>
      <dgm:t>
        <a:bodyPr/>
        <a:lstStyle/>
        <a:p>
          <a:r>
            <a:rPr lang="en-US"/>
            <a:t>Risk of Injury</a:t>
          </a:r>
        </a:p>
      </dgm:t>
    </dgm:pt>
    <dgm:pt modelId="{A98E047E-CBE8-46BB-8BFC-8F6DA335B5AB}" type="parTrans" cxnId="{3490130C-279F-47CF-AB1E-234C2C56C827}">
      <dgm:prSet/>
      <dgm:spPr/>
      <dgm:t>
        <a:bodyPr/>
        <a:lstStyle/>
        <a:p>
          <a:endParaRPr lang="en-US"/>
        </a:p>
      </dgm:t>
    </dgm:pt>
    <dgm:pt modelId="{9E1E6C11-D3A6-46A9-9C9E-01725729E96B}" type="sibTrans" cxnId="{3490130C-279F-47CF-AB1E-234C2C56C827}">
      <dgm:prSet/>
      <dgm:spPr/>
      <dgm:t>
        <a:bodyPr/>
        <a:lstStyle/>
        <a:p>
          <a:endParaRPr lang="en-US"/>
        </a:p>
      </dgm:t>
    </dgm:pt>
    <dgm:pt modelId="{38ACB750-00A8-4161-9A33-C6CAB6F3B7A1}">
      <dgm:prSet phldrT="[Text]"/>
      <dgm:spPr/>
      <dgm:t>
        <a:bodyPr/>
        <a:lstStyle/>
        <a:p>
          <a:r>
            <a:rPr lang="en-US"/>
            <a:t>Osteoporosis</a:t>
          </a:r>
        </a:p>
      </dgm:t>
    </dgm:pt>
    <dgm:pt modelId="{B8EA728F-0554-4AC9-B5DE-6F75B7453E2F}" type="parTrans" cxnId="{01823198-3320-41EB-8807-E616929A8914}">
      <dgm:prSet/>
      <dgm:spPr/>
      <dgm:t>
        <a:bodyPr/>
        <a:lstStyle/>
        <a:p>
          <a:endParaRPr lang="en-US"/>
        </a:p>
      </dgm:t>
    </dgm:pt>
    <dgm:pt modelId="{79F0911A-C077-4AD3-B528-13E4F4851415}" type="sibTrans" cxnId="{01823198-3320-41EB-8807-E616929A8914}">
      <dgm:prSet/>
      <dgm:spPr/>
      <dgm:t>
        <a:bodyPr/>
        <a:lstStyle/>
        <a:p>
          <a:endParaRPr lang="en-US"/>
        </a:p>
      </dgm:t>
    </dgm:pt>
    <dgm:pt modelId="{25A80872-84E3-45FC-B176-BB3750A95A14}">
      <dgm:prSet phldrT="[Text]"/>
      <dgm:spPr/>
      <dgm:t>
        <a:bodyPr/>
        <a:lstStyle/>
        <a:p>
          <a:endParaRPr lang="en-US"/>
        </a:p>
      </dgm:t>
    </dgm:pt>
    <dgm:pt modelId="{823D8610-CCAF-40A6-83AA-A4268F1AFCD8}" type="parTrans" cxnId="{1E6CF5EE-5970-4250-A006-BD260E327E06}">
      <dgm:prSet/>
      <dgm:spPr/>
      <dgm:t>
        <a:bodyPr/>
        <a:lstStyle/>
        <a:p>
          <a:endParaRPr lang="en-US"/>
        </a:p>
      </dgm:t>
    </dgm:pt>
    <dgm:pt modelId="{483354A2-B470-4348-A2B0-83767938B22A}" type="sibTrans" cxnId="{1E6CF5EE-5970-4250-A006-BD260E327E06}">
      <dgm:prSet/>
      <dgm:spPr/>
      <dgm:t>
        <a:bodyPr/>
        <a:lstStyle/>
        <a:p>
          <a:endParaRPr lang="en-US"/>
        </a:p>
      </dgm:t>
    </dgm:pt>
    <dgm:pt modelId="{28959927-4375-4F05-9420-E55464D7D065}">
      <dgm:prSet phldrT="[Text]"/>
      <dgm:spPr/>
      <dgm:t>
        <a:bodyPr/>
        <a:lstStyle/>
        <a:p>
          <a:r>
            <a:rPr lang="en-US"/>
            <a:t>Sensory Impairments</a:t>
          </a:r>
        </a:p>
      </dgm:t>
    </dgm:pt>
    <dgm:pt modelId="{57654DD0-ADD9-4F9F-82CD-15B4FE0CCE4D}" type="parTrans" cxnId="{CCFA8FAD-616E-49F8-9911-AE3E5B8246C9}">
      <dgm:prSet/>
      <dgm:spPr/>
      <dgm:t>
        <a:bodyPr/>
        <a:lstStyle/>
        <a:p>
          <a:endParaRPr lang="en-US"/>
        </a:p>
      </dgm:t>
    </dgm:pt>
    <dgm:pt modelId="{47AB47DC-5E17-47C8-BC3F-1A58AF51B5D8}" type="sibTrans" cxnId="{CCFA8FAD-616E-49F8-9911-AE3E5B8246C9}">
      <dgm:prSet/>
      <dgm:spPr/>
      <dgm:t>
        <a:bodyPr/>
        <a:lstStyle/>
        <a:p>
          <a:endParaRPr lang="en-US"/>
        </a:p>
      </dgm:t>
    </dgm:pt>
    <dgm:pt modelId="{A973228C-065B-415E-944F-5E0FE0659F81}">
      <dgm:prSet phldrT="[Text]"/>
      <dgm:spPr/>
      <dgm:t>
        <a:bodyPr/>
        <a:lstStyle/>
        <a:p>
          <a:r>
            <a:rPr lang="en-US"/>
            <a:t>Vision</a:t>
          </a:r>
        </a:p>
      </dgm:t>
    </dgm:pt>
    <dgm:pt modelId="{958FCCA9-C4C0-4248-B5A1-0F86533E1E04}" type="parTrans" cxnId="{26D5B7A4-D6F4-4595-AA86-6265CB617785}">
      <dgm:prSet/>
      <dgm:spPr/>
      <dgm:t>
        <a:bodyPr/>
        <a:lstStyle/>
        <a:p>
          <a:endParaRPr lang="en-US"/>
        </a:p>
      </dgm:t>
    </dgm:pt>
    <dgm:pt modelId="{1D7FB535-B99D-432B-B9B1-2FE4BE3C0867}" type="sibTrans" cxnId="{26D5B7A4-D6F4-4595-AA86-6265CB617785}">
      <dgm:prSet/>
      <dgm:spPr/>
      <dgm:t>
        <a:bodyPr/>
        <a:lstStyle/>
        <a:p>
          <a:endParaRPr lang="en-US"/>
        </a:p>
      </dgm:t>
    </dgm:pt>
    <dgm:pt modelId="{951FD4A4-CDB2-4D44-91A5-1BFB78949F95}">
      <dgm:prSet phldrT="[Text]"/>
      <dgm:spPr/>
      <dgm:t>
        <a:bodyPr/>
        <a:lstStyle/>
        <a:p>
          <a:endParaRPr lang="en-US"/>
        </a:p>
      </dgm:t>
    </dgm:pt>
    <dgm:pt modelId="{DE23CB6B-17ED-4053-A327-E42DE4681A4E}" type="parTrans" cxnId="{C2D2A218-E32C-47E4-A876-307BFB7A1A61}">
      <dgm:prSet/>
      <dgm:spPr/>
      <dgm:t>
        <a:bodyPr/>
        <a:lstStyle/>
        <a:p>
          <a:endParaRPr lang="en-US"/>
        </a:p>
      </dgm:t>
    </dgm:pt>
    <dgm:pt modelId="{C049862C-2760-48E1-8E76-7FC64892E9DF}" type="sibTrans" cxnId="{C2D2A218-E32C-47E4-A876-307BFB7A1A61}">
      <dgm:prSet/>
      <dgm:spPr/>
      <dgm:t>
        <a:bodyPr/>
        <a:lstStyle/>
        <a:p>
          <a:endParaRPr lang="en-US"/>
        </a:p>
      </dgm:t>
    </dgm:pt>
    <dgm:pt modelId="{46D5D949-4B91-4042-8242-4DF2FCFC5658}">
      <dgm:prSet phldrT="[Text]"/>
      <dgm:spPr/>
      <dgm:t>
        <a:bodyPr/>
        <a:lstStyle/>
        <a:p>
          <a:r>
            <a:rPr lang="en-US"/>
            <a:t>Continence</a:t>
          </a:r>
        </a:p>
      </dgm:t>
    </dgm:pt>
    <dgm:pt modelId="{CCA77476-7A42-49C6-B701-99EE4CFF12BF}" type="parTrans" cxnId="{02E19DF5-96DB-419C-8F73-4D4A795EF654}">
      <dgm:prSet/>
      <dgm:spPr/>
      <dgm:t>
        <a:bodyPr/>
        <a:lstStyle/>
        <a:p>
          <a:endParaRPr lang="en-US"/>
        </a:p>
      </dgm:t>
    </dgm:pt>
    <dgm:pt modelId="{240F6DE4-67E9-46FF-BB9E-54B0D4F13208}" type="sibTrans" cxnId="{02E19DF5-96DB-419C-8F73-4D4A795EF654}">
      <dgm:prSet/>
      <dgm:spPr/>
      <dgm:t>
        <a:bodyPr/>
        <a:lstStyle/>
        <a:p>
          <a:endParaRPr lang="en-US"/>
        </a:p>
      </dgm:t>
    </dgm:pt>
    <dgm:pt modelId="{D29F8A2A-6E09-4721-92EC-D28783EF46B1}">
      <dgm:prSet phldrT="[Text]"/>
      <dgm:spPr/>
      <dgm:t>
        <a:bodyPr/>
        <a:lstStyle/>
        <a:p>
          <a:r>
            <a:rPr lang="en-US"/>
            <a:t>Bladder or Bowel</a:t>
          </a:r>
        </a:p>
      </dgm:t>
    </dgm:pt>
    <dgm:pt modelId="{CD9B9D64-1B5F-477E-8694-DAAE7CA7A73D}" type="parTrans" cxnId="{72272346-6998-47BA-9B03-D7FA9666DACA}">
      <dgm:prSet/>
      <dgm:spPr/>
      <dgm:t>
        <a:bodyPr/>
        <a:lstStyle/>
        <a:p>
          <a:endParaRPr lang="en-US"/>
        </a:p>
      </dgm:t>
    </dgm:pt>
    <dgm:pt modelId="{FF9DE4A0-1E9A-492B-9843-B6A0DD16409D}" type="sibTrans" cxnId="{72272346-6998-47BA-9B03-D7FA9666DACA}">
      <dgm:prSet/>
      <dgm:spPr/>
      <dgm:t>
        <a:bodyPr/>
        <a:lstStyle/>
        <a:p>
          <a:endParaRPr lang="en-US"/>
        </a:p>
      </dgm:t>
    </dgm:pt>
    <dgm:pt modelId="{6D6C8D16-28FC-4066-9656-A7FBB36BA71C}">
      <dgm:prSet phldrT="[Text]"/>
      <dgm:spPr/>
      <dgm:t>
        <a:bodyPr/>
        <a:lstStyle/>
        <a:p>
          <a:endParaRPr lang="en-US"/>
        </a:p>
      </dgm:t>
    </dgm:pt>
    <dgm:pt modelId="{988C0623-9286-4E27-9B72-695CBAE795A3}" type="parTrans" cxnId="{FD56DC3B-D25D-47A3-A0EE-FDFF0C24B000}">
      <dgm:prSet/>
      <dgm:spPr/>
      <dgm:t>
        <a:bodyPr/>
        <a:lstStyle/>
        <a:p>
          <a:endParaRPr lang="en-US"/>
        </a:p>
      </dgm:t>
    </dgm:pt>
    <dgm:pt modelId="{B5E60938-2BD5-4E40-9642-E76719A02971}" type="sibTrans" cxnId="{FD56DC3B-D25D-47A3-A0EE-FDFF0C24B000}">
      <dgm:prSet/>
      <dgm:spPr/>
      <dgm:t>
        <a:bodyPr/>
        <a:lstStyle/>
        <a:p>
          <a:endParaRPr lang="en-US"/>
        </a:p>
      </dgm:t>
    </dgm:pt>
    <dgm:pt modelId="{275E9AFA-5E91-4671-89BD-40BD80C390AC}">
      <dgm:prSet phldrT="[Text]"/>
      <dgm:spPr/>
      <dgm:t>
        <a:bodyPr/>
        <a:lstStyle/>
        <a:p>
          <a:endParaRPr lang="en-US"/>
        </a:p>
      </dgm:t>
    </dgm:pt>
    <dgm:pt modelId="{00190835-7263-4FF7-BACB-510AED8EC0E4}" type="parTrans" cxnId="{F2D616A6-F27D-4BA6-984A-4B7F6E718E2A}">
      <dgm:prSet/>
      <dgm:spPr/>
      <dgm:t>
        <a:bodyPr/>
        <a:lstStyle/>
        <a:p>
          <a:endParaRPr lang="en-US"/>
        </a:p>
      </dgm:t>
    </dgm:pt>
    <dgm:pt modelId="{BCDD0489-EF7A-4DDC-BC43-366A4B0220A8}" type="sibTrans" cxnId="{F2D616A6-F27D-4BA6-984A-4B7F6E718E2A}">
      <dgm:prSet/>
      <dgm:spPr/>
      <dgm:t>
        <a:bodyPr/>
        <a:lstStyle/>
        <a:p>
          <a:endParaRPr lang="en-US"/>
        </a:p>
      </dgm:t>
    </dgm:pt>
    <dgm:pt modelId="{40F5D0EA-B64C-4C68-A48E-A3F91CA474D1}">
      <dgm:prSet phldrT="[Text]"/>
      <dgm:spPr/>
      <dgm:t>
        <a:bodyPr/>
        <a:lstStyle/>
        <a:p>
          <a:r>
            <a:rPr lang="en-US"/>
            <a:t>Recent surgery</a:t>
          </a:r>
        </a:p>
      </dgm:t>
    </dgm:pt>
    <dgm:pt modelId="{B28A5F44-13F5-496E-A193-639DC6421660}" type="parTrans" cxnId="{201FDDF4-ABDE-43EA-A1EB-0A71958DDE18}">
      <dgm:prSet/>
      <dgm:spPr/>
      <dgm:t>
        <a:bodyPr/>
        <a:lstStyle/>
        <a:p>
          <a:endParaRPr lang="en-US"/>
        </a:p>
      </dgm:t>
    </dgm:pt>
    <dgm:pt modelId="{9B56255F-7050-48C4-8130-560283464950}" type="sibTrans" cxnId="{201FDDF4-ABDE-43EA-A1EB-0A71958DDE18}">
      <dgm:prSet/>
      <dgm:spPr/>
      <dgm:t>
        <a:bodyPr/>
        <a:lstStyle/>
        <a:p>
          <a:endParaRPr lang="en-US"/>
        </a:p>
      </dgm:t>
    </dgm:pt>
    <dgm:pt modelId="{A19317A8-E70B-45CA-B135-43020BE80AB0}">
      <dgm:prSet phldrT="[Text]"/>
      <dgm:spPr/>
      <dgm:t>
        <a:bodyPr/>
        <a:lstStyle/>
        <a:p>
          <a:r>
            <a:rPr lang="en-US"/>
            <a:t>Vestibular</a:t>
          </a:r>
        </a:p>
      </dgm:t>
    </dgm:pt>
    <dgm:pt modelId="{546DA8F2-C89D-428C-9293-6E5CC24EBADB}" type="parTrans" cxnId="{58D296A1-05DB-457F-998E-AE40742A9037}">
      <dgm:prSet/>
      <dgm:spPr/>
      <dgm:t>
        <a:bodyPr/>
        <a:lstStyle/>
        <a:p>
          <a:endParaRPr lang="en-US"/>
        </a:p>
      </dgm:t>
    </dgm:pt>
    <dgm:pt modelId="{340459A1-C71C-411C-9B6B-4DCFAD828043}" type="sibTrans" cxnId="{58D296A1-05DB-457F-998E-AE40742A9037}">
      <dgm:prSet/>
      <dgm:spPr/>
      <dgm:t>
        <a:bodyPr/>
        <a:lstStyle/>
        <a:p>
          <a:endParaRPr lang="en-US"/>
        </a:p>
      </dgm:t>
    </dgm:pt>
    <dgm:pt modelId="{1F3325E4-C388-4B2D-AA38-2EE04AF0A656}">
      <dgm:prSet phldrT="[Text]"/>
      <dgm:spPr/>
      <dgm:t>
        <a:bodyPr/>
        <a:lstStyle/>
        <a:p>
          <a:r>
            <a:rPr lang="en-US"/>
            <a:t>Peripheral Neuropathy</a:t>
          </a:r>
        </a:p>
      </dgm:t>
    </dgm:pt>
    <dgm:pt modelId="{19879C70-A6C2-48A3-9431-9ADFBC162B3E}" type="parTrans" cxnId="{56EA2925-07F9-45B8-95C7-7C65B95F3292}">
      <dgm:prSet/>
      <dgm:spPr/>
      <dgm:t>
        <a:bodyPr/>
        <a:lstStyle/>
        <a:p>
          <a:endParaRPr lang="en-US"/>
        </a:p>
      </dgm:t>
    </dgm:pt>
    <dgm:pt modelId="{ACD40166-EA98-4F5F-B569-6988AD3B2A09}" type="sibTrans" cxnId="{56EA2925-07F9-45B8-95C7-7C65B95F3292}">
      <dgm:prSet/>
      <dgm:spPr/>
      <dgm:t>
        <a:bodyPr/>
        <a:lstStyle/>
        <a:p>
          <a:endParaRPr lang="en-US"/>
        </a:p>
      </dgm:t>
    </dgm:pt>
    <dgm:pt modelId="{6988A27A-C6B2-444A-963B-6A7E15ADA1CF}">
      <dgm:prSet phldrT="[Text]"/>
      <dgm:spPr/>
      <dgm:t>
        <a:bodyPr/>
        <a:lstStyle/>
        <a:p>
          <a:r>
            <a:rPr lang="en-US"/>
            <a:t>Hearing</a:t>
          </a:r>
        </a:p>
      </dgm:t>
    </dgm:pt>
    <dgm:pt modelId="{A3CB3189-86F9-47EF-B8A0-516B53A56E18}" type="parTrans" cxnId="{06284CFE-C8B0-4506-85FC-A8298530257A}">
      <dgm:prSet/>
      <dgm:spPr/>
      <dgm:t>
        <a:bodyPr/>
        <a:lstStyle/>
        <a:p>
          <a:endParaRPr lang="en-US"/>
        </a:p>
      </dgm:t>
    </dgm:pt>
    <dgm:pt modelId="{287E979C-11D7-4050-A56C-9479BBF998F1}" type="sibTrans" cxnId="{06284CFE-C8B0-4506-85FC-A8298530257A}">
      <dgm:prSet/>
      <dgm:spPr/>
      <dgm:t>
        <a:bodyPr/>
        <a:lstStyle/>
        <a:p>
          <a:endParaRPr lang="en-US"/>
        </a:p>
      </dgm:t>
    </dgm:pt>
    <dgm:pt modelId="{C9ECFC3E-2F95-45E4-A9D3-2A270498ABE5}">
      <dgm:prSet phldrT="[Text]"/>
      <dgm:spPr/>
      <dgm:t>
        <a:bodyPr/>
        <a:lstStyle/>
        <a:p>
          <a:r>
            <a:rPr lang="en-US"/>
            <a:t>Urgency</a:t>
          </a:r>
        </a:p>
      </dgm:t>
    </dgm:pt>
    <dgm:pt modelId="{370F4A61-F496-457D-9BCB-7720D24228E9}" type="parTrans" cxnId="{37EACB61-2F36-4986-835D-9F47D802C166}">
      <dgm:prSet/>
      <dgm:spPr/>
      <dgm:t>
        <a:bodyPr/>
        <a:lstStyle/>
        <a:p>
          <a:endParaRPr lang="en-US"/>
        </a:p>
      </dgm:t>
    </dgm:pt>
    <dgm:pt modelId="{8317A6A1-C4DD-415D-B537-F1B69ACBF511}" type="sibTrans" cxnId="{37EACB61-2F36-4986-835D-9F47D802C166}">
      <dgm:prSet/>
      <dgm:spPr/>
      <dgm:t>
        <a:bodyPr/>
        <a:lstStyle/>
        <a:p>
          <a:endParaRPr lang="en-US"/>
        </a:p>
      </dgm:t>
    </dgm:pt>
    <dgm:pt modelId="{19AD4412-057D-4F94-8DE7-76C90351F03A}">
      <dgm:prSet phldrT="[Text]"/>
      <dgm:spPr/>
      <dgm:t>
        <a:bodyPr/>
        <a:lstStyle/>
        <a:p>
          <a:r>
            <a:rPr lang="en-US" dirty="0"/>
            <a:t>Frequency</a:t>
          </a:r>
        </a:p>
      </dgm:t>
    </dgm:pt>
    <dgm:pt modelId="{133F5B99-4802-469D-B945-5A52A1871C0C}" type="parTrans" cxnId="{DB2BA46C-03CD-472F-B474-5A187FD59F42}">
      <dgm:prSet/>
      <dgm:spPr/>
      <dgm:t>
        <a:bodyPr/>
        <a:lstStyle/>
        <a:p>
          <a:endParaRPr lang="en-US"/>
        </a:p>
      </dgm:t>
    </dgm:pt>
    <dgm:pt modelId="{41A58640-20AC-4B91-BE0B-C43C8789DF4D}" type="sibTrans" cxnId="{DB2BA46C-03CD-472F-B474-5A187FD59F42}">
      <dgm:prSet/>
      <dgm:spPr/>
      <dgm:t>
        <a:bodyPr/>
        <a:lstStyle/>
        <a:p>
          <a:endParaRPr lang="en-US"/>
        </a:p>
      </dgm:t>
    </dgm:pt>
    <dgm:pt modelId="{0811A575-97C3-4C9E-BC00-9F34C135B16F}">
      <dgm:prSet phldrT="[Text]"/>
      <dgm:spPr/>
      <dgm:t>
        <a:bodyPr/>
        <a:lstStyle/>
        <a:p>
          <a:endParaRPr lang="en-US"/>
        </a:p>
      </dgm:t>
    </dgm:pt>
    <dgm:pt modelId="{09CACA48-8DDA-45D6-8EFD-72A30B13FD5A}" type="parTrans" cxnId="{A2B4CD4E-C5FD-43ED-A72A-A6BE188E4425}">
      <dgm:prSet/>
      <dgm:spPr/>
      <dgm:t>
        <a:bodyPr/>
        <a:lstStyle/>
        <a:p>
          <a:endParaRPr lang="en-US"/>
        </a:p>
      </dgm:t>
    </dgm:pt>
    <dgm:pt modelId="{CD4185A6-2D0E-4E71-9A21-95FDD9EFA498}" type="sibTrans" cxnId="{A2B4CD4E-C5FD-43ED-A72A-A6BE188E4425}">
      <dgm:prSet/>
      <dgm:spPr/>
      <dgm:t>
        <a:bodyPr/>
        <a:lstStyle/>
        <a:p>
          <a:endParaRPr lang="en-US"/>
        </a:p>
      </dgm:t>
    </dgm:pt>
    <dgm:pt modelId="{593E7E6D-3D50-4D48-B55C-4B066B0FE5E8}">
      <dgm:prSet phldrT="[Text]"/>
      <dgm:spPr/>
      <dgm:t>
        <a:bodyPr/>
        <a:lstStyle/>
        <a:p>
          <a:r>
            <a:rPr lang="en-US"/>
            <a:t>Drug Interactions</a:t>
          </a:r>
        </a:p>
      </dgm:t>
    </dgm:pt>
    <dgm:pt modelId="{B49159BB-DD44-4BCA-A6C1-9F1834187EF2}" type="parTrans" cxnId="{960F92F7-9936-49FF-AB4C-883914B86EB1}">
      <dgm:prSet/>
      <dgm:spPr/>
      <dgm:t>
        <a:bodyPr/>
        <a:lstStyle/>
        <a:p>
          <a:endParaRPr lang="en-US"/>
        </a:p>
      </dgm:t>
    </dgm:pt>
    <dgm:pt modelId="{E406B986-F23A-4713-85EB-2ACB7B806655}" type="sibTrans" cxnId="{960F92F7-9936-49FF-AB4C-883914B86EB1}">
      <dgm:prSet/>
      <dgm:spPr/>
      <dgm:t>
        <a:bodyPr/>
        <a:lstStyle/>
        <a:p>
          <a:endParaRPr lang="en-US"/>
        </a:p>
      </dgm:t>
    </dgm:pt>
    <dgm:pt modelId="{0982A996-FBBB-4828-9A84-BB4DC6410B17}">
      <dgm:prSet phldrT="[Text]"/>
      <dgm:spPr/>
      <dgm:t>
        <a:bodyPr/>
        <a:lstStyle/>
        <a:p>
          <a:endParaRPr lang="en-US"/>
        </a:p>
      </dgm:t>
    </dgm:pt>
    <dgm:pt modelId="{48A50EA0-7B35-4E59-B125-2AEFD0A1C8C3}" type="parTrans" cxnId="{617045B3-01A6-49B5-9A4A-A524514BDCBC}">
      <dgm:prSet/>
      <dgm:spPr/>
      <dgm:t>
        <a:bodyPr/>
        <a:lstStyle/>
        <a:p>
          <a:endParaRPr lang="en-US"/>
        </a:p>
      </dgm:t>
    </dgm:pt>
    <dgm:pt modelId="{15A2B957-4558-4C1B-8E4D-B5D327412F7A}" type="sibTrans" cxnId="{617045B3-01A6-49B5-9A4A-A524514BDCBC}">
      <dgm:prSet/>
      <dgm:spPr/>
      <dgm:t>
        <a:bodyPr/>
        <a:lstStyle/>
        <a:p>
          <a:endParaRPr lang="en-US"/>
        </a:p>
      </dgm:t>
    </dgm:pt>
    <dgm:pt modelId="{0A815C92-C44A-46F9-9365-587394BADCC3}">
      <dgm:prSet phldrT="[Text]"/>
      <dgm:spPr/>
      <dgm:t>
        <a:bodyPr/>
        <a:lstStyle/>
        <a:p>
          <a:r>
            <a:rPr lang="en-US"/>
            <a:t>Side effects</a:t>
          </a:r>
        </a:p>
      </dgm:t>
    </dgm:pt>
    <dgm:pt modelId="{8C516C49-B49D-497F-AA77-19AE9DA11310}" type="parTrans" cxnId="{9217147F-29E1-4149-9845-10B2F5950154}">
      <dgm:prSet/>
      <dgm:spPr/>
      <dgm:t>
        <a:bodyPr/>
        <a:lstStyle/>
        <a:p>
          <a:endParaRPr lang="en-US"/>
        </a:p>
      </dgm:t>
    </dgm:pt>
    <dgm:pt modelId="{A74ED5C7-0B54-4F60-8E32-5BD7A45836BA}" type="sibTrans" cxnId="{9217147F-29E1-4149-9845-10B2F5950154}">
      <dgm:prSet/>
      <dgm:spPr/>
      <dgm:t>
        <a:bodyPr/>
        <a:lstStyle/>
        <a:p>
          <a:endParaRPr lang="en-US"/>
        </a:p>
      </dgm:t>
    </dgm:pt>
    <dgm:pt modelId="{D176E5D6-FB07-44D8-A333-6C51ED08B183}">
      <dgm:prSet phldrT="[Text]"/>
      <dgm:spPr/>
      <dgm:t>
        <a:bodyPr/>
        <a:lstStyle/>
        <a:p>
          <a:r>
            <a:rPr lang="en-US"/>
            <a:t>Anxiety</a:t>
          </a:r>
        </a:p>
      </dgm:t>
    </dgm:pt>
    <dgm:pt modelId="{A0CB4547-5F14-426A-ADEF-228FBDC3C234}" type="parTrans" cxnId="{946350CE-8261-4780-9912-D9BCB78F25FC}">
      <dgm:prSet/>
      <dgm:spPr/>
      <dgm:t>
        <a:bodyPr/>
        <a:lstStyle/>
        <a:p>
          <a:endParaRPr lang="en-US"/>
        </a:p>
      </dgm:t>
    </dgm:pt>
    <dgm:pt modelId="{EB70BEBE-EE62-4D96-9CD9-FD2A1AA68AA8}" type="sibTrans" cxnId="{946350CE-8261-4780-9912-D9BCB78F25FC}">
      <dgm:prSet/>
      <dgm:spPr/>
      <dgm:t>
        <a:bodyPr/>
        <a:lstStyle/>
        <a:p>
          <a:endParaRPr lang="en-US"/>
        </a:p>
      </dgm:t>
    </dgm:pt>
    <dgm:pt modelId="{8A652698-2E7C-4DF7-A819-57435D730380}">
      <dgm:prSet phldrT="[Text]"/>
      <dgm:spPr/>
      <dgm:t>
        <a:bodyPr/>
        <a:lstStyle/>
        <a:p>
          <a:r>
            <a:rPr lang="en-US"/>
            <a:t>Coagulation</a:t>
          </a:r>
        </a:p>
      </dgm:t>
    </dgm:pt>
    <dgm:pt modelId="{E6CEF828-9219-4DC6-AD20-8CB282FA3CAD}" type="parTrans" cxnId="{A5FD4ABC-89AE-4212-A97C-3B6F8D5260F3}">
      <dgm:prSet/>
      <dgm:spPr/>
      <dgm:t>
        <a:bodyPr/>
        <a:lstStyle/>
        <a:p>
          <a:endParaRPr lang="en-US"/>
        </a:p>
      </dgm:t>
    </dgm:pt>
    <dgm:pt modelId="{A05665CF-DF25-475A-B29F-C5FA0DA90314}" type="sibTrans" cxnId="{A5FD4ABC-89AE-4212-A97C-3B6F8D5260F3}">
      <dgm:prSet/>
      <dgm:spPr/>
      <dgm:t>
        <a:bodyPr/>
        <a:lstStyle/>
        <a:p>
          <a:endParaRPr lang="en-US"/>
        </a:p>
      </dgm:t>
    </dgm:pt>
    <dgm:pt modelId="{F97A13F2-4CFB-44CA-963C-2D477EAF8573}">
      <dgm:prSet phldrT="[Text]"/>
      <dgm:spPr/>
      <dgm:t>
        <a:bodyPr/>
        <a:lstStyle/>
        <a:p>
          <a:r>
            <a:rPr lang="en-US"/>
            <a:t>Age</a:t>
          </a:r>
        </a:p>
      </dgm:t>
    </dgm:pt>
    <dgm:pt modelId="{3D4B91B5-AECA-43D4-89CF-8E6232BAE44C}" type="parTrans" cxnId="{0D53C5F7-52A4-4981-B126-F944EDAA4DCF}">
      <dgm:prSet/>
      <dgm:spPr/>
      <dgm:t>
        <a:bodyPr/>
        <a:lstStyle/>
        <a:p>
          <a:endParaRPr lang="en-US"/>
        </a:p>
      </dgm:t>
    </dgm:pt>
    <dgm:pt modelId="{CA555DFA-BC9A-4355-ABDE-74C446AC6CD5}" type="sibTrans" cxnId="{0D53C5F7-52A4-4981-B126-F944EDAA4DCF}">
      <dgm:prSet/>
      <dgm:spPr/>
      <dgm:t>
        <a:bodyPr/>
        <a:lstStyle/>
        <a:p>
          <a:endParaRPr lang="en-US"/>
        </a:p>
      </dgm:t>
    </dgm:pt>
    <dgm:pt modelId="{C076345D-B184-42A2-9468-7C68E229CB83}" type="pres">
      <dgm:prSet presAssocID="{B48E1FBF-09A0-437B-8C62-F96BD3D640A4}" presName="Name0" presStyleCnt="0">
        <dgm:presLayoutVars>
          <dgm:dir/>
          <dgm:resizeHandles val="exact"/>
        </dgm:presLayoutVars>
      </dgm:prSet>
      <dgm:spPr/>
    </dgm:pt>
    <dgm:pt modelId="{8531EFA3-2915-4325-AB70-06B1BC5B5534}" type="pres">
      <dgm:prSet presAssocID="{B48E1FBF-09A0-437B-8C62-F96BD3D640A4}" presName="bkgdShp" presStyleLbl="alignAccFollowNode1" presStyleIdx="0" presStyleCnt="1"/>
      <dgm:spPr/>
    </dgm:pt>
    <dgm:pt modelId="{86742785-DB37-4D61-9CE3-455EC91BBEC9}" type="pres">
      <dgm:prSet presAssocID="{B48E1FBF-09A0-437B-8C62-F96BD3D640A4}" presName="linComp" presStyleCnt="0"/>
      <dgm:spPr/>
    </dgm:pt>
    <dgm:pt modelId="{948731F2-CE4D-4941-B678-DAE30D8D1D14}" type="pres">
      <dgm:prSet presAssocID="{8D0211D8-4F7E-494B-ADFE-9811C6090436}" presName="compNode" presStyleCnt="0"/>
      <dgm:spPr/>
    </dgm:pt>
    <dgm:pt modelId="{13EC0BE2-630C-4DD1-A282-78EE76F8CF66}" type="pres">
      <dgm:prSet presAssocID="{8D0211D8-4F7E-494B-ADFE-9811C6090436}" presName="node" presStyleLbl="node1" presStyleIdx="0" presStyleCnt="7">
        <dgm:presLayoutVars>
          <dgm:bulletEnabled val="1"/>
        </dgm:presLayoutVars>
      </dgm:prSet>
      <dgm:spPr/>
    </dgm:pt>
    <dgm:pt modelId="{2A710540-9094-4C7E-A592-38B96B1081A8}" type="pres">
      <dgm:prSet presAssocID="{8D0211D8-4F7E-494B-ADFE-9811C6090436}" presName="invisiNode" presStyleLbl="node1" presStyleIdx="0" presStyleCnt="7"/>
      <dgm:spPr/>
    </dgm:pt>
    <dgm:pt modelId="{F440F919-DFBF-4A7F-9BFA-844DAE351030}" type="pres">
      <dgm:prSet presAssocID="{8D0211D8-4F7E-494B-ADFE-9811C6090436}" presName="imagNode"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a:ln>
          <a:solidFill>
            <a:srgbClr val="002368"/>
          </a:solidFill>
        </a:ln>
      </dgm:spPr>
    </dgm:pt>
    <dgm:pt modelId="{03CC6AAF-C338-4057-B02F-C54132DFD952}" type="pres">
      <dgm:prSet presAssocID="{7E5896A0-0127-4341-A1A0-8119BB84DF69}" presName="sibTrans" presStyleLbl="sibTrans2D1" presStyleIdx="0" presStyleCnt="0"/>
      <dgm:spPr/>
    </dgm:pt>
    <dgm:pt modelId="{874C7137-59E1-4B50-ADA2-0FA2100A37D0}" type="pres">
      <dgm:prSet presAssocID="{D701DEE2-A101-40F5-9035-3ADA8A370597}" presName="compNode" presStyleCnt="0"/>
      <dgm:spPr/>
    </dgm:pt>
    <dgm:pt modelId="{069CB9E4-0DD9-4A02-83A5-DC1A221FCA61}" type="pres">
      <dgm:prSet presAssocID="{D701DEE2-A101-40F5-9035-3ADA8A370597}" presName="node" presStyleLbl="node1" presStyleIdx="1" presStyleCnt="7">
        <dgm:presLayoutVars>
          <dgm:bulletEnabled val="1"/>
        </dgm:presLayoutVars>
      </dgm:prSet>
      <dgm:spPr/>
    </dgm:pt>
    <dgm:pt modelId="{82A6B19D-9213-4CCD-B79D-5EDACDF104A1}" type="pres">
      <dgm:prSet presAssocID="{D701DEE2-A101-40F5-9035-3ADA8A370597}" presName="invisiNode" presStyleLbl="node1" presStyleIdx="1" presStyleCnt="7"/>
      <dgm:spPr/>
    </dgm:pt>
    <dgm:pt modelId="{9BB9AB5D-527A-4A46-A1C0-A80AD285D1AE}" type="pres">
      <dgm:prSet presAssocID="{D701DEE2-A101-40F5-9035-3ADA8A370597}" presName="imagNode"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5CFD5767-FBB8-4376-8C09-79E3BBFE2167}" type="pres">
      <dgm:prSet presAssocID="{05EF096E-3983-4AAA-9A59-1BE004F3DE0F}" presName="sibTrans" presStyleLbl="sibTrans2D1" presStyleIdx="0" presStyleCnt="0"/>
      <dgm:spPr/>
    </dgm:pt>
    <dgm:pt modelId="{8C35CBDE-C43B-49A8-B386-2DE0000C32AE}" type="pres">
      <dgm:prSet presAssocID="{80D4CA13-1F04-47E3-9E56-AB5193B9989C}" presName="compNode" presStyleCnt="0"/>
      <dgm:spPr/>
    </dgm:pt>
    <dgm:pt modelId="{9689EA5A-D3BB-4D0B-812E-FD2328A45320}" type="pres">
      <dgm:prSet presAssocID="{80D4CA13-1F04-47E3-9E56-AB5193B9989C}" presName="node" presStyleLbl="node1" presStyleIdx="2" presStyleCnt="7">
        <dgm:presLayoutVars>
          <dgm:bulletEnabled val="1"/>
        </dgm:presLayoutVars>
      </dgm:prSet>
      <dgm:spPr/>
    </dgm:pt>
    <dgm:pt modelId="{6BF7FDC1-519E-482B-B1AD-47E33D2DFD8A}" type="pres">
      <dgm:prSet presAssocID="{80D4CA13-1F04-47E3-9E56-AB5193B9989C}" presName="invisiNode" presStyleLbl="node1" presStyleIdx="2" presStyleCnt="7"/>
      <dgm:spPr/>
    </dgm:pt>
    <dgm:pt modelId="{0C225378-D429-478A-B4FB-EA76014A6690}" type="pres">
      <dgm:prSet presAssocID="{80D4CA13-1F04-47E3-9E56-AB5193B9989C}" presName="imagNode"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a:solidFill>
            <a:schemeClr val="accent2"/>
          </a:solidFill>
        </a:ln>
      </dgm:spPr>
    </dgm:pt>
    <dgm:pt modelId="{A9EB8C19-E4C8-4343-AF9D-93531D2E5AB2}" type="pres">
      <dgm:prSet presAssocID="{336DEA4B-D60F-4EE8-BFEE-90888593F162}" presName="sibTrans" presStyleLbl="sibTrans2D1" presStyleIdx="0" presStyleCnt="0"/>
      <dgm:spPr/>
    </dgm:pt>
    <dgm:pt modelId="{360089F0-9C73-4CA4-AD24-FDE9A1C08682}" type="pres">
      <dgm:prSet presAssocID="{31AB1A26-735B-4720-AC78-C31106DF7896}" presName="compNode" presStyleCnt="0"/>
      <dgm:spPr/>
    </dgm:pt>
    <dgm:pt modelId="{6631A0A2-A2BF-4126-A906-5B2DF848FB38}" type="pres">
      <dgm:prSet presAssocID="{31AB1A26-735B-4720-AC78-C31106DF7896}" presName="node" presStyleLbl="node1" presStyleIdx="3" presStyleCnt="7">
        <dgm:presLayoutVars>
          <dgm:bulletEnabled val="1"/>
        </dgm:presLayoutVars>
      </dgm:prSet>
      <dgm:spPr/>
    </dgm:pt>
    <dgm:pt modelId="{612B4232-CE8A-4F27-BA1A-B2C0C6D726AB}" type="pres">
      <dgm:prSet presAssocID="{31AB1A26-735B-4720-AC78-C31106DF7896}" presName="invisiNode" presStyleLbl="node1" presStyleIdx="3" presStyleCnt="7"/>
      <dgm:spPr/>
    </dgm:pt>
    <dgm:pt modelId="{863DA16B-02F6-4073-AD62-CC4EB0360DB5}" type="pres">
      <dgm:prSet presAssocID="{31AB1A26-735B-4720-AC78-C31106DF7896}" presName="imagNode" presStyleLbl="fgImgPlace1" presStyleIdx="3" presStyleCnt="7"/>
      <dgm:spPr>
        <a:blipFill>
          <a:blip xmlns:r="http://schemas.openxmlformats.org/officeDocument/2006/relationships" r:embed="rId4"/>
          <a:srcRect/>
          <a:stretch>
            <a:fillRect l="-28000" r="-28000"/>
          </a:stretch>
        </a:blipFill>
        <a:ln>
          <a:solidFill>
            <a:schemeClr val="accent4"/>
          </a:solidFill>
        </a:ln>
      </dgm:spPr>
    </dgm:pt>
    <dgm:pt modelId="{0430D301-464F-4BB5-AEAB-DA76B00188D1}" type="pres">
      <dgm:prSet presAssocID="{2CEBBAEA-9F32-4D82-B2FB-9400788B9A01}" presName="sibTrans" presStyleLbl="sibTrans2D1" presStyleIdx="0" presStyleCnt="0"/>
      <dgm:spPr/>
    </dgm:pt>
    <dgm:pt modelId="{D828184B-10E8-4982-AA11-8CD6A6E4C010}" type="pres">
      <dgm:prSet presAssocID="{35731960-60AA-4573-AE24-F8FCF2BFA48D}" presName="compNode" presStyleCnt="0"/>
      <dgm:spPr/>
    </dgm:pt>
    <dgm:pt modelId="{C0F2051C-CFE4-4CD3-A172-357405C9BA28}" type="pres">
      <dgm:prSet presAssocID="{35731960-60AA-4573-AE24-F8FCF2BFA48D}" presName="node" presStyleLbl="node1" presStyleIdx="4" presStyleCnt="7">
        <dgm:presLayoutVars>
          <dgm:bulletEnabled val="1"/>
        </dgm:presLayoutVars>
      </dgm:prSet>
      <dgm:spPr/>
    </dgm:pt>
    <dgm:pt modelId="{DA4887BE-3A43-4095-8EA1-77E319013D80}" type="pres">
      <dgm:prSet presAssocID="{35731960-60AA-4573-AE24-F8FCF2BFA48D}" presName="invisiNode" presStyleLbl="node1" presStyleIdx="4" presStyleCnt="7"/>
      <dgm:spPr/>
    </dgm:pt>
    <dgm:pt modelId="{82CFA572-FAFB-43A8-B50D-3812203ADB57}" type="pres">
      <dgm:prSet presAssocID="{35731960-60AA-4573-AE24-F8FCF2BFA48D}" presName="imagNode"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40000" r="-40000"/>
          </a:stretch>
        </a:blipFill>
        <a:ln>
          <a:solidFill>
            <a:schemeClr val="accent5"/>
          </a:solidFill>
        </a:ln>
      </dgm:spPr>
    </dgm:pt>
    <dgm:pt modelId="{05EB3FF3-D449-494D-A880-A76DE959032E}" type="pres">
      <dgm:prSet presAssocID="{9E1E6C11-D3A6-46A9-9C9E-01725729E96B}" presName="sibTrans" presStyleLbl="sibTrans2D1" presStyleIdx="0" presStyleCnt="0"/>
      <dgm:spPr/>
    </dgm:pt>
    <dgm:pt modelId="{078B31D8-D709-43E3-B30D-9DB1D96B7604}" type="pres">
      <dgm:prSet presAssocID="{28959927-4375-4F05-9420-E55464D7D065}" presName="compNode" presStyleCnt="0"/>
      <dgm:spPr/>
    </dgm:pt>
    <dgm:pt modelId="{98C3C0A7-EB22-4F54-B431-9CE5788E4E03}" type="pres">
      <dgm:prSet presAssocID="{28959927-4375-4F05-9420-E55464D7D065}" presName="node" presStyleLbl="node1" presStyleIdx="5" presStyleCnt="7">
        <dgm:presLayoutVars>
          <dgm:bulletEnabled val="1"/>
        </dgm:presLayoutVars>
      </dgm:prSet>
      <dgm:spPr/>
    </dgm:pt>
    <dgm:pt modelId="{64D819AF-EF2D-4D50-A80C-923D66198D9D}" type="pres">
      <dgm:prSet presAssocID="{28959927-4375-4F05-9420-E55464D7D065}" presName="invisiNode" presStyleLbl="node1" presStyleIdx="5" presStyleCnt="7"/>
      <dgm:spPr/>
    </dgm:pt>
    <dgm:pt modelId="{E83536C3-4CDA-433A-8B49-70C1D7427830}" type="pres">
      <dgm:prSet presAssocID="{28959927-4375-4F05-9420-E55464D7D065}" presName="imagNode"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l="-39000" r="-39000"/>
          </a:stretch>
        </a:blipFill>
        <a:ln>
          <a:solidFill>
            <a:schemeClr val="accent3"/>
          </a:solidFill>
        </a:ln>
      </dgm:spPr>
    </dgm:pt>
    <dgm:pt modelId="{FC1F94F8-9E61-4769-94BE-FACF72F39A06}" type="pres">
      <dgm:prSet presAssocID="{47AB47DC-5E17-47C8-BC3F-1A58AF51B5D8}" presName="sibTrans" presStyleLbl="sibTrans2D1" presStyleIdx="0" presStyleCnt="0"/>
      <dgm:spPr/>
    </dgm:pt>
    <dgm:pt modelId="{372FE3E2-C860-4E2B-B135-751BAEDA02DB}" type="pres">
      <dgm:prSet presAssocID="{46D5D949-4B91-4042-8242-4DF2FCFC5658}" presName="compNode" presStyleCnt="0"/>
      <dgm:spPr/>
    </dgm:pt>
    <dgm:pt modelId="{D7569DE4-523B-4893-830F-2FDC1A9537F7}" type="pres">
      <dgm:prSet presAssocID="{46D5D949-4B91-4042-8242-4DF2FCFC5658}" presName="node" presStyleLbl="node1" presStyleIdx="6" presStyleCnt="7">
        <dgm:presLayoutVars>
          <dgm:bulletEnabled val="1"/>
        </dgm:presLayoutVars>
      </dgm:prSet>
      <dgm:spPr/>
    </dgm:pt>
    <dgm:pt modelId="{089F3334-4641-4ED3-A14A-DB8F1D82A8E3}" type="pres">
      <dgm:prSet presAssocID="{46D5D949-4B91-4042-8242-4DF2FCFC5658}" presName="invisiNode" presStyleLbl="node1" presStyleIdx="6" presStyleCnt="7"/>
      <dgm:spPr/>
    </dgm:pt>
    <dgm:pt modelId="{4978F052-68A1-4ED2-9184-448665B2B6B1}" type="pres">
      <dgm:prSet presAssocID="{46D5D949-4B91-4042-8242-4DF2FCFC5658}" presName="imagNode" presStyleLbl="fgImgPlace1" presStyleIdx="6" presStyleCnt="7"/>
      <dgm:spPr>
        <a:blipFill>
          <a:blip xmlns:r="http://schemas.openxmlformats.org/officeDocument/2006/relationships" r:embed="rId7"/>
          <a:srcRect/>
          <a:stretch>
            <a:fillRect l="-38000" r="-38000"/>
          </a:stretch>
        </a:blipFill>
        <a:ln>
          <a:solidFill>
            <a:srgbClr val="A2B526"/>
          </a:solidFill>
        </a:ln>
      </dgm:spPr>
    </dgm:pt>
  </dgm:ptLst>
  <dgm:cxnLst>
    <dgm:cxn modelId="{63C3F002-5CA8-4449-BB1B-ED25BA14F436}" type="presOf" srcId="{25A80872-84E3-45FC-B176-BB3750A95A14}" destId="{C0F2051C-CFE4-4CD3-A172-357405C9BA28}" srcOrd="0" destOrd="5" presId="urn:microsoft.com/office/officeart/2005/8/layout/pList2"/>
    <dgm:cxn modelId="{3490130C-279F-47CF-AB1E-234C2C56C827}" srcId="{B48E1FBF-09A0-437B-8C62-F96BD3D640A4}" destId="{35731960-60AA-4573-AE24-F8FCF2BFA48D}" srcOrd="4" destOrd="0" parTransId="{A98E047E-CBE8-46BB-8BFC-8F6DA335B5AB}" sibTransId="{9E1E6C11-D3A6-46A9-9C9E-01725729E96B}"/>
    <dgm:cxn modelId="{1AC9C70E-9C30-4EC0-9AEF-2A3D7CF0EE76}" srcId="{D701DEE2-A101-40F5-9035-3ADA8A370597}" destId="{59398F62-6180-4AE4-AC82-3D58AFD2C32B}" srcOrd="1" destOrd="0" parTransId="{C40F7554-5048-40BB-BE69-1C375A20308D}" sibTransId="{5E633222-B0D0-4676-A04E-C8EA927292D8}"/>
    <dgm:cxn modelId="{8AE5F80E-DCA0-40C2-9E1B-D46D2BE1CF6E}" srcId="{B48E1FBF-09A0-437B-8C62-F96BD3D640A4}" destId="{31AB1A26-735B-4720-AC78-C31106DF7896}" srcOrd="3" destOrd="0" parTransId="{AC9CD5A6-739F-4C83-B2FD-EAA854226C09}" sibTransId="{2CEBBAEA-9F32-4D82-B2FB-9400788B9A01}"/>
    <dgm:cxn modelId="{6E4AB50F-5F48-4F29-AA3B-31D608D48F00}" type="presOf" srcId="{80D4CA13-1F04-47E3-9E56-AB5193B9989C}" destId="{9689EA5A-D3BB-4D0B-812E-FD2328A45320}" srcOrd="0" destOrd="0" presId="urn:microsoft.com/office/officeart/2005/8/layout/pList2"/>
    <dgm:cxn modelId="{C2D2A218-E32C-47E4-A876-307BFB7A1A61}" srcId="{28959927-4375-4F05-9420-E55464D7D065}" destId="{951FD4A4-CDB2-4D44-91A5-1BFB78949F95}" srcOrd="4" destOrd="0" parTransId="{DE23CB6B-17ED-4053-A327-E42DE4681A4E}" sibTransId="{C049862C-2760-48E1-8E76-7FC64892E9DF}"/>
    <dgm:cxn modelId="{DF8B2720-621C-4048-91E7-3C4B9774C055}" type="presOf" srcId="{D176E5D6-FB07-44D8-A333-6C51ED08B183}" destId="{069CB9E4-0DD9-4A02-83A5-DC1A221FCA61}" srcOrd="0" destOrd="6" presId="urn:microsoft.com/office/officeart/2005/8/layout/pList2"/>
    <dgm:cxn modelId="{DD8EA221-6C04-4834-99E1-A519842575D3}" type="presOf" srcId="{0982A996-FBBB-4828-9A84-BB4DC6410B17}" destId="{6631A0A2-A2BF-4126-A906-5B2DF848FB38}" srcOrd="0" destOrd="4" presId="urn:microsoft.com/office/officeart/2005/8/layout/pList2"/>
    <dgm:cxn modelId="{56EA2925-07F9-45B8-95C7-7C65B95F3292}" srcId="{28959927-4375-4F05-9420-E55464D7D065}" destId="{1F3325E4-C388-4B2D-AA38-2EE04AF0A656}" srcOrd="2" destOrd="0" parTransId="{19879C70-A6C2-48A3-9431-9ADFBC162B3E}" sibTransId="{ACD40166-EA98-4F5F-B569-6988AD3B2A09}"/>
    <dgm:cxn modelId="{D815A331-2E27-4BC4-8F0F-64436EFC0932}" type="presOf" srcId="{D29F8A2A-6E09-4721-92EC-D28783EF46B1}" destId="{D7569DE4-523B-4893-830F-2FDC1A9537F7}" srcOrd="0" destOrd="1" presId="urn:microsoft.com/office/officeart/2005/8/layout/pList2"/>
    <dgm:cxn modelId="{B1B2CA36-3C04-4600-8869-DC27356801CB}" type="presOf" srcId="{A5885D30-9A7D-4202-88F7-DE3ED29D378B}" destId="{069CB9E4-0DD9-4A02-83A5-DC1A221FCA61}" srcOrd="0" destOrd="3" presId="urn:microsoft.com/office/officeart/2005/8/layout/pList2"/>
    <dgm:cxn modelId="{FD56DC3B-D25D-47A3-A0EE-FDFF0C24B000}" srcId="{46D5D949-4B91-4042-8242-4DF2FCFC5658}" destId="{6D6C8D16-28FC-4066-9656-A7FBB36BA71C}" srcOrd="3" destOrd="0" parTransId="{988C0623-9286-4E27-9B72-695CBAE795A3}" sibTransId="{B5E60938-2BD5-4E40-9642-E76719A02971}"/>
    <dgm:cxn modelId="{370ECD3C-872D-41CB-965C-BC9D8A544B9F}" type="presOf" srcId="{46D5D949-4B91-4042-8242-4DF2FCFC5658}" destId="{D7569DE4-523B-4893-830F-2FDC1A9537F7}" srcOrd="0" destOrd="0" presId="urn:microsoft.com/office/officeart/2005/8/layout/pList2"/>
    <dgm:cxn modelId="{B3200F5D-DD26-49C8-8FDD-02B8E36F27CB}" type="presOf" srcId="{91588545-1938-4961-A27F-01C6EB650174}" destId="{13EC0BE2-630C-4DD1-A282-78EE76F8CF66}" srcOrd="0" destOrd="2" presId="urn:microsoft.com/office/officeart/2005/8/layout/pList2"/>
    <dgm:cxn modelId="{7454C660-0C13-4944-A59B-0F9EC2EB23F2}" srcId="{8D0211D8-4F7E-494B-ADFE-9811C6090436}" destId="{765D5ED2-FCF6-4AF6-9BD6-063A8F3241B1}" srcOrd="2" destOrd="0" parTransId="{53158B09-B44E-421D-8D05-95929612689E}" sibTransId="{F847ACFD-B56E-4A33-994C-48F83B8F2F15}"/>
    <dgm:cxn modelId="{9E709E41-14C2-434F-8856-8A60ACEE0F8B}" type="presOf" srcId="{8A652698-2E7C-4DF7-A819-57435D730380}" destId="{C0F2051C-CFE4-4CD3-A172-357405C9BA28}" srcOrd="0" destOrd="4" presId="urn:microsoft.com/office/officeart/2005/8/layout/pList2"/>
    <dgm:cxn modelId="{37EACB61-2F36-4986-835D-9F47D802C166}" srcId="{46D5D949-4B91-4042-8242-4DF2FCFC5658}" destId="{C9ECFC3E-2F95-45E4-A9D3-2A270498ABE5}" srcOrd="1" destOrd="0" parTransId="{370F4A61-F496-457D-9BCB-7720D24228E9}" sibTransId="{8317A6A1-C4DD-415D-B537-F1B69ACBF511}"/>
    <dgm:cxn modelId="{4DDF7E42-CA3E-4783-BAC1-BE1DF62C9104}" type="presOf" srcId="{0811A575-97C3-4C9E-BC00-9F34C135B16F}" destId="{6631A0A2-A2BF-4126-A906-5B2DF848FB38}" srcOrd="0" destOrd="5" presId="urn:microsoft.com/office/officeart/2005/8/layout/pList2"/>
    <dgm:cxn modelId="{FB28B742-B3B4-4492-9268-813B5156C065}" type="presOf" srcId="{59B8ED35-1D2A-4BAB-A5B1-4A9B50F22CED}" destId="{13EC0BE2-630C-4DD1-A282-78EE76F8CF66}" srcOrd="0" destOrd="1" presId="urn:microsoft.com/office/officeart/2005/8/layout/pList2"/>
    <dgm:cxn modelId="{C049C045-1BCF-4FD6-9ED3-4DE472C8504E}" srcId="{D701DEE2-A101-40F5-9035-3ADA8A370597}" destId="{A787B08F-6B4B-4CE0-9C5F-1C81E1CEE656}" srcOrd="0" destOrd="0" parTransId="{8203FF27-C7F8-4BF5-A8E2-586736A2C5D6}" sibTransId="{1E224CF9-CB36-4010-A5AB-9FA1FA6AC34F}"/>
    <dgm:cxn modelId="{72272346-6998-47BA-9B03-D7FA9666DACA}" srcId="{46D5D949-4B91-4042-8242-4DF2FCFC5658}" destId="{D29F8A2A-6E09-4721-92EC-D28783EF46B1}" srcOrd="0" destOrd="0" parTransId="{CD9B9D64-1B5F-477E-8694-DAAE7CA7A73D}" sibTransId="{FF9DE4A0-1E9A-492B-9843-B6A0DD16409D}"/>
    <dgm:cxn modelId="{DB2BA46C-03CD-472F-B474-5A187FD59F42}" srcId="{46D5D949-4B91-4042-8242-4DF2FCFC5658}" destId="{19AD4412-057D-4F94-8DE7-76C90351F03A}" srcOrd="2" destOrd="0" parTransId="{133F5B99-4802-469D-B945-5A52A1871C0C}" sibTransId="{41A58640-20AC-4B91-BE0B-C43C8789DF4D}"/>
    <dgm:cxn modelId="{93E5C74E-0CDC-4910-8BD0-6D15B339175D}" type="presOf" srcId="{23DF9633-5E5D-4057-A1C3-5A30875FDC14}" destId="{069CB9E4-0DD9-4A02-83A5-DC1A221FCA61}" srcOrd="0" destOrd="4" presId="urn:microsoft.com/office/officeart/2005/8/layout/pList2"/>
    <dgm:cxn modelId="{A2B4CD4E-C5FD-43ED-A72A-A6BE188E4425}" srcId="{31AB1A26-735B-4720-AC78-C31106DF7896}" destId="{0811A575-97C3-4C9E-BC00-9F34C135B16F}" srcOrd="4" destOrd="0" parTransId="{09CACA48-8DDA-45D6-8EFD-72A30B13FD5A}" sibTransId="{CD4185A6-2D0E-4E71-9A21-95FDD9EFA498}"/>
    <dgm:cxn modelId="{31A1F46E-33B7-492D-9E4F-3FD82647C32D}" type="presOf" srcId="{0C0CCFA3-B398-438A-B73E-9777212BBA6F}" destId="{9689EA5A-D3BB-4D0B-812E-FD2328A45320}" srcOrd="0" destOrd="4" presId="urn:microsoft.com/office/officeart/2005/8/layout/pList2"/>
    <dgm:cxn modelId="{86FC5151-6FD9-4B67-9E1C-C004A531667D}" srcId="{D701DEE2-A101-40F5-9035-3ADA8A370597}" destId="{85D5066F-3E53-4811-AE72-A37F440AE0EE}" srcOrd="4" destOrd="0" parTransId="{5FE5C843-3C82-4222-8625-E9AEF70DA558}" sibTransId="{27C62261-82B1-43F9-A553-158B4DC39C83}"/>
    <dgm:cxn modelId="{D41AA171-4319-4866-A9CC-B151971337C2}" srcId="{80D4CA13-1F04-47E3-9E56-AB5193B9989C}" destId="{811C6D9D-93B5-405A-8CA1-53E34BE28A77}" srcOrd="2" destOrd="0" parTransId="{1E559F67-9215-408F-ADD0-B656F4CA4087}" sibTransId="{4332E7AC-A4F1-495E-BF2D-3B095DD6C143}"/>
    <dgm:cxn modelId="{03F11C72-318D-4313-A19F-08E87783992D}" srcId="{8D0211D8-4F7E-494B-ADFE-9811C6090436}" destId="{59B8ED35-1D2A-4BAB-A5B1-4A9B50F22CED}" srcOrd="0" destOrd="0" parTransId="{B4E54E9F-45B3-4F0A-8523-50E81F0EBC32}" sibTransId="{442617EE-36C9-47A2-8BA0-91C99CF33324}"/>
    <dgm:cxn modelId="{17B06F79-D20F-4A41-A2BD-CA21FEFAE588}" type="presOf" srcId="{DDFB514A-FF08-4502-842D-CEDC6874692F}" destId="{069CB9E4-0DD9-4A02-83A5-DC1A221FCA61}" srcOrd="0" destOrd="7" presId="urn:microsoft.com/office/officeart/2005/8/layout/pList2"/>
    <dgm:cxn modelId="{3860DC7A-D940-4885-8637-9E95F79D20E0}" srcId="{80D4CA13-1F04-47E3-9E56-AB5193B9989C}" destId="{0C0CCFA3-B398-438A-B73E-9777212BBA6F}" srcOrd="3" destOrd="0" parTransId="{D1274399-3397-425A-A388-0CA35E8D35DD}" sibTransId="{2AD03B91-D0EF-4E16-B39C-D8E44160D150}"/>
    <dgm:cxn modelId="{02EDE67A-FF8D-4E39-BE0A-8D6899E373C0}" srcId="{D701DEE2-A101-40F5-9035-3ADA8A370597}" destId="{A5885D30-9A7D-4202-88F7-DE3ED29D378B}" srcOrd="2" destOrd="0" parTransId="{B64821E4-9ABF-42D7-AFC8-8AF3B6140BD8}" sibTransId="{7AD5F325-FF29-4CA5-9702-619DDC3C75D9}"/>
    <dgm:cxn modelId="{0E439D7D-05B0-4DF2-8A87-0216AD37F58C}" type="presOf" srcId="{31AB1A26-735B-4720-AC78-C31106DF7896}" destId="{6631A0A2-A2BF-4126-A906-5B2DF848FB38}" srcOrd="0" destOrd="0" presId="urn:microsoft.com/office/officeart/2005/8/layout/pList2"/>
    <dgm:cxn modelId="{CE24AE7D-65B3-4FE4-AF35-ED3E440E5369}" type="presOf" srcId="{6D6C8D16-28FC-4066-9656-A7FBB36BA71C}" destId="{D7569DE4-523B-4893-830F-2FDC1A9537F7}" srcOrd="0" destOrd="4" presId="urn:microsoft.com/office/officeart/2005/8/layout/pList2"/>
    <dgm:cxn modelId="{9217147F-29E1-4149-9845-10B2F5950154}" srcId="{31AB1A26-735B-4720-AC78-C31106DF7896}" destId="{0A815C92-C44A-46F9-9365-587394BADCC3}" srcOrd="2" destOrd="0" parTransId="{8C516C49-B49D-497F-AA77-19AE9DA11310}" sibTransId="{A74ED5C7-0B54-4F60-8E32-5BD7A45836BA}"/>
    <dgm:cxn modelId="{3F0D9C80-DC51-4F71-A87E-E099740B4F35}" type="presOf" srcId="{59398F62-6180-4AE4-AC82-3D58AFD2C32B}" destId="{069CB9E4-0DD9-4A02-83A5-DC1A221FCA61}" srcOrd="0" destOrd="2" presId="urn:microsoft.com/office/officeart/2005/8/layout/pList2"/>
    <dgm:cxn modelId="{8B0D0989-C51C-4359-ACF4-45507D89945B}" type="presOf" srcId="{6988A27A-C6B2-444A-963B-6A7E15ADA1CF}" destId="{98C3C0A7-EB22-4F54-B431-9CE5788E4E03}" srcOrd="0" destOrd="4" presId="urn:microsoft.com/office/officeart/2005/8/layout/pList2"/>
    <dgm:cxn modelId="{7335518B-BE8D-4FEA-8758-66084BC10DAF}" type="presOf" srcId="{9E1E6C11-D3A6-46A9-9C9E-01725729E96B}" destId="{05EB3FF3-D449-494D-A880-A76DE959032E}" srcOrd="0" destOrd="0" presId="urn:microsoft.com/office/officeart/2005/8/layout/pList2"/>
    <dgm:cxn modelId="{5FE8248C-5548-4483-AF54-935131D7510B}" type="presOf" srcId="{C9ECFC3E-2F95-45E4-A9D3-2A270498ABE5}" destId="{D7569DE4-523B-4893-830F-2FDC1A9537F7}" srcOrd="0" destOrd="2" presId="urn:microsoft.com/office/officeart/2005/8/layout/pList2"/>
    <dgm:cxn modelId="{E40D6D8D-F819-4028-AC57-8DDE48DBED13}" srcId="{80D4CA13-1F04-47E3-9E56-AB5193B9989C}" destId="{AA934130-19FF-44C7-88B2-9FF057E7B757}" srcOrd="1" destOrd="0" parTransId="{F86C80A5-DCDE-458A-A7B4-297A47C24AF8}" sibTransId="{03C99ED1-0ADA-4631-9DB0-73E2BF03EC1B}"/>
    <dgm:cxn modelId="{EF680393-5E85-4210-A5F8-FE415A49D4FB}" type="presOf" srcId="{35731960-60AA-4573-AE24-F8FCF2BFA48D}" destId="{C0F2051C-CFE4-4CD3-A172-357405C9BA28}" srcOrd="0" destOrd="0" presId="urn:microsoft.com/office/officeart/2005/8/layout/pList2"/>
    <dgm:cxn modelId="{1E9F3796-C513-4391-86F0-A698B1E8FCE9}" type="presOf" srcId="{593E7E6D-3D50-4D48-B55C-4B066B0FE5E8}" destId="{6631A0A2-A2BF-4126-A906-5B2DF848FB38}" srcOrd="0" destOrd="2" presId="urn:microsoft.com/office/officeart/2005/8/layout/pList2"/>
    <dgm:cxn modelId="{EFA4ED97-2845-4A53-B71A-87E54A3B6A4C}" type="presOf" srcId="{8C598E71-A245-45F0-AACE-81052A5AD430}" destId="{6631A0A2-A2BF-4126-A906-5B2DF848FB38}" srcOrd="0" destOrd="1" presId="urn:microsoft.com/office/officeart/2005/8/layout/pList2"/>
    <dgm:cxn modelId="{01823198-3320-41EB-8807-E616929A8914}" srcId="{35731960-60AA-4573-AE24-F8FCF2BFA48D}" destId="{38ACB750-00A8-4161-9A33-C6CAB6F3B7A1}" srcOrd="1" destOrd="0" parTransId="{B8EA728F-0554-4AC9-B5DE-6F75B7453E2F}" sibTransId="{79F0911A-C077-4AD3-B528-13E4F4851415}"/>
    <dgm:cxn modelId="{87583799-F0EB-443C-B9E9-707F3BC0999C}" srcId="{D701DEE2-A101-40F5-9035-3ADA8A370597}" destId="{DDFB514A-FF08-4502-842D-CEDC6874692F}" srcOrd="6" destOrd="0" parTransId="{D7C0C323-CA52-4542-BA69-3ECF773B5E92}" sibTransId="{EDA53C36-E423-4124-BE32-D23941DB53AA}"/>
    <dgm:cxn modelId="{0B538399-84C5-40BD-B89F-E526ED97CB24}" type="presOf" srcId="{7E5896A0-0127-4341-A1A0-8119BB84DF69}" destId="{03CC6AAF-C338-4057-B02F-C54132DFD952}" srcOrd="0" destOrd="0" presId="urn:microsoft.com/office/officeart/2005/8/layout/pList2"/>
    <dgm:cxn modelId="{6B3A4A9F-2E67-4873-8F43-C9B08D39DE65}" type="presOf" srcId="{A787B08F-6B4B-4CE0-9C5F-1C81E1CEE656}" destId="{069CB9E4-0DD9-4A02-83A5-DC1A221FCA61}" srcOrd="0" destOrd="1" presId="urn:microsoft.com/office/officeart/2005/8/layout/pList2"/>
    <dgm:cxn modelId="{58D296A1-05DB-457F-998E-AE40742A9037}" srcId="{28959927-4375-4F05-9420-E55464D7D065}" destId="{A19317A8-E70B-45CA-B135-43020BE80AB0}" srcOrd="1" destOrd="0" parTransId="{546DA8F2-C89D-428C-9293-6E5CC24EBADB}" sibTransId="{340459A1-C71C-411C-9B6B-4DCFAD828043}"/>
    <dgm:cxn modelId="{C837C8A2-CAAC-4AF1-9CBA-C7AF67E648FA}" srcId="{80D4CA13-1F04-47E3-9E56-AB5193B9989C}" destId="{0698DF13-478F-4A7C-8078-29848600765E}" srcOrd="0" destOrd="0" parTransId="{D843AB49-BA39-4E9B-AE4E-C133D285B571}" sibTransId="{FFD8B9FF-D7B3-4C02-98D9-D6235018A22D}"/>
    <dgm:cxn modelId="{26D5B7A4-D6F4-4595-AA86-6265CB617785}" srcId="{28959927-4375-4F05-9420-E55464D7D065}" destId="{A973228C-065B-415E-944F-5E0FE0659F81}" srcOrd="0" destOrd="0" parTransId="{958FCCA9-C4C0-4248-B5A1-0F86533E1E04}" sibTransId="{1D7FB535-B99D-432B-B9B1-2FE4BE3C0867}"/>
    <dgm:cxn modelId="{F2D616A6-F27D-4BA6-984A-4B7F6E718E2A}" srcId="{31AB1A26-735B-4720-AC78-C31106DF7896}" destId="{275E9AFA-5E91-4671-89BD-40BD80C390AC}" srcOrd="5" destOrd="0" parTransId="{00190835-7263-4FF7-BACB-510AED8EC0E4}" sibTransId="{BCDD0489-EF7A-4DDC-BC43-366A4B0220A8}"/>
    <dgm:cxn modelId="{FABC18AA-A906-473C-8312-43B0B4FE6CBE}" type="presOf" srcId="{0A815C92-C44A-46F9-9365-587394BADCC3}" destId="{6631A0A2-A2BF-4126-A906-5B2DF848FB38}" srcOrd="0" destOrd="3" presId="urn:microsoft.com/office/officeart/2005/8/layout/pList2"/>
    <dgm:cxn modelId="{76E685AB-A8F4-413C-A2E5-7699D28178EC}" srcId="{8D0211D8-4F7E-494B-ADFE-9811C6090436}" destId="{91588545-1938-4961-A27F-01C6EB650174}" srcOrd="1" destOrd="0" parTransId="{E3FE7CAC-D2DD-4B33-8B83-9A5290FE3843}" sibTransId="{171F0D8A-9CEF-4130-8F02-EEA033DDA37D}"/>
    <dgm:cxn modelId="{A9746AAC-36A0-49F4-B829-5DFC0A419C58}" type="presOf" srcId="{28959927-4375-4F05-9420-E55464D7D065}" destId="{98C3C0A7-EB22-4F54-B431-9CE5788E4E03}" srcOrd="0" destOrd="0" presId="urn:microsoft.com/office/officeart/2005/8/layout/pList2"/>
    <dgm:cxn modelId="{CCFA8FAD-616E-49F8-9911-AE3E5B8246C9}" srcId="{B48E1FBF-09A0-437B-8C62-F96BD3D640A4}" destId="{28959927-4375-4F05-9420-E55464D7D065}" srcOrd="5" destOrd="0" parTransId="{57654DD0-ADD9-4F9F-82CD-15B4FE0CCE4D}" sibTransId="{47AB47DC-5E17-47C8-BC3F-1A58AF51B5D8}"/>
    <dgm:cxn modelId="{75752DAF-4212-455D-B0EB-AACAE919F8EA}" type="presOf" srcId="{336DEA4B-D60F-4EE8-BFEE-90888593F162}" destId="{A9EB8C19-E4C8-4343-AF9D-93531D2E5AB2}" srcOrd="0" destOrd="0" presId="urn:microsoft.com/office/officeart/2005/8/layout/pList2"/>
    <dgm:cxn modelId="{2C1241B1-A5B9-466A-ADCB-846789B9C504}" type="presOf" srcId="{0698DF13-478F-4A7C-8078-29848600765E}" destId="{9689EA5A-D3BB-4D0B-812E-FD2328A45320}" srcOrd="0" destOrd="1" presId="urn:microsoft.com/office/officeart/2005/8/layout/pList2"/>
    <dgm:cxn modelId="{47EE1CB3-4B00-496C-AF97-D452419BAC6F}" type="presOf" srcId="{38ACB750-00A8-4161-9A33-C6CAB6F3B7A1}" destId="{C0F2051C-CFE4-4CD3-A172-357405C9BA28}" srcOrd="0" destOrd="2" presId="urn:microsoft.com/office/officeart/2005/8/layout/pList2"/>
    <dgm:cxn modelId="{617045B3-01A6-49B5-9A4A-A524514BDCBC}" srcId="{31AB1A26-735B-4720-AC78-C31106DF7896}" destId="{0982A996-FBBB-4828-9A84-BB4DC6410B17}" srcOrd="3" destOrd="0" parTransId="{48A50EA0-7B35-4E59-B125-2AEFD0A1C8C3}" sibTransId="{15A2B957-4558-4C1B-8E4D-B5D327412F7A}"/>
    <dgm:cxn modelId="{327BF2B7-1909-47B6-8BE9-FA9480CFE27D}" type="presOf" srcId="{B48E1FBF-09A0-437B-8C62-F96BD3D640A4}" destId="{C076345D-B184-42A2-9468-7C68E229CB83}" srcOrd="0" destOrd="0" presId="urn:microsoft.com/office/officeart/2005/8/layout/pList2"/>
    <dgm:cxn modelId="{A5FD4ABC-89AE-4212-A97C-3B6F8D5260F3}" srcId="{35731960-60AA-4573-AE24-F8FCF2BFA48D}" destId="{8A652698-2E7C-4DF7-A819-57435D730380}" srcOrd="3" destOrd="0" parTransId="{E6CEF828-9219-4DC6-AD20-8CB282FA3CAD}" sibTransId="{A05665CF-DF25-475A-B29F-C5FA0DA90314}"/>
    <dgm:cxn modelId="{3DB37ABE-80AE-44F1-95A1-14DB8C6650ED}" type="presOf" srcId="{2CEBBAEA-9F32-4D82-B2FB-9400788B9A01}" destId="{0430D301-464F-4BB5-AEAB-DA76B00188D1}" srcOrd="0" destOrd="0" presId="urn:microsoft.com/office/officeart/2005/8/layout/pList2"/>
    <dgm:cxn modelId="{59F52EBF-040F-4F8C-AF55-170BD70432C5}" type="presOf" srcId="{811C6D9D-93B5-405A-8CA1-53E34BE28A77}" destId="{9689EA5A-D3BB-4D0B-812E-FD2328A45320}" srcOrd="0" destOrd="3" presId="urn:microsoft.com/office/officeart/2005/8/layout/pList2"/>
    <dgm:cxn modelId="{1E678FC0-75B5-43C9-BF0C-483B1FDA5F19}" type="presOf" srcId="{275E9AFA-5E91-4671-89BD-40BD80C390AC}" destId="{6631A0A2-A2BF-4126-A906-5B2DF848FB38}" srcOrd="0" destOrd="6" presId="urn:microsoft.com/office/officeart/2005/8/layout/pList2"/>
    <dgm:cxn modelId="{6C854FC1-307F-466F-B738-790F59B054E3}" type="presOf" srcId="{A973228C-065B-415E-944F-5E0FE0659F81}" destId="{98C3C0A7-EB22-4F54-B431-9CE5788E4E03}" srcOrd="0" destOrd="1" presId="urn:microsoft.com/office/officeart/2005/8/layout/pList2"/>
    <dgm:cxn modelId="{CA82D2C4-52D2-4C5A-87A5-42CFE7202113}" type="presOf" srcId="{D701DEE2-A101-40F5-9035-3ADA8A370597}" destId="{069CB9E4-0DD9-4A02-83A5-DC1A221FCA61}" srcOrd="0" destOrd="0" presId="urn:microsoft.com/office/officeart/2005/8/layout/pList2"/>
    <dgm:cxn modelId="{ABEC5BC6-8227-4FA7-B9E0-EDC28FDEC9E7}" type="presOf" srcId="{A19317A8-E70B-45CA-B135-43020BE80AB0}" destId="{98C3C0A7-EB22-4F54-B431-9CE5788E4E03}" srcOrd="0" destOrd="2" presId="urn:microsoft.com/office/officeart/2005/8/layout/pList2"/>
    <dgm:cxn modelId="{ADECF3C7-00BE-476D-A9DE-AE6B7F96FFFA}" type="presOf" srcId="{19AD4412-057D-4F94-8DE7-76C90351F03A}" destId="{D7569DE4-523B-4893-830F-2FDC1A9537F7}" srcOrd="0" destOrd="3" presId="urn:microsoft.com/office/officeart/2005/8/layout/pList2"/>
    <dgm:cxn modelId="{FBF2F8C9-0CE9-4FA5-835A-125514A43F94}" type="presOf" srcId="{05EF096E-3983-4AAA-9A59-1BE004F3DE0F}" destId="{5CFD5767-FBB8-4376-8C09-79E3BBFE2167}" srcOrd="0" destOrd="0" presId="urn:microsoft.com/office/officeart/2005/8/layout/pList2"/>
    <dgm:cxn modelId="{7FC338CB-7CDB-4233-97BB-89A61291C968}" srcId="{31AB1A26-735B-4720-AC78-C31106DF7896}" destId="{8C598E71-A245-45F0-AACE-81052A5AD430}" srcOrd="0" destOrd="0" parTransId="{EA3C5FA4-B483-47A6-876A-4101304FCAF1}" sibTransId="{32DF83ED-4266-4FAE-BB2A-14C1E66DAFF4}"/>
    <dgm:cxn modelId="{EE210ECC-0751-48A7-B190-1B36E5F867B3}" srcId="{B48E1FBF-09A0-437B-8C62-F96BD3D640A4}" destId="{80D4CA13-1F04-47E3-9E56-AB5193B9989C}" srcOrd="2" destOrd="0" parTransId="{FE3543CA-3613-4D15-8E66-871625AC18FE}" sibTransId="{336DEA4B-D60F-4EE8-BFEE-90888593F162}"/>
    <dgm:cxn modelId="{946350CE-8261-4780-9912-D9BCB78F25FC}" srcId="{D701DEE2-A101-40F5-9035-3ADA8A370597}" destId="{D176E5D6-FB07-44D8-A333-6C51ED08B183}" srcOrd="5" destOrd="0" parTransId="{A0CB4547-5F14-426A-ADEF-228FBDC3C234}" sibTransId="{EB70BEBE-EE62-4D96-9CD9-FD2A1AA68AA8}"/>
    <dgm:cxn modelId="{7564B1CE-1702-43CA-8249-1E9C990AE5AF}" type="presOf" srcId="{40F5D0EA-B64C-4C68-A48E-A3F91CA474D1}" destId="{C0F2051C-CFE4-4CD3-A172-357405C9BA28}" srcOrd="0" destOrd="3" presId="urn:microsoft.com/office/officeart/2005/8/layout/pList2"/>
    <dgm:cxn modelId="{54C239D0-E233-4503-8D90-41F523848603}" type="presOf" srcId="{951FD4A4-CDB2-4D44-91A5-1BFB78949F95}" destId="{98C3C0A7-EB22-4F54-B431-9CE5788E4E03}" srcOrd="0" destOrd="5" presId="urn:microsoft.com/office/officeart/2005/8/layout/pList2"/>
    <dgm:cxn modelId="{58BF62D3-4E24-4AEC-AD75-D6ADFF745817}" type="presOf" srcId="{765D5ED2-FCF6-4AF6-9BD6-063A8F3241B1}" destId="{13EC0BE2-630C-4DD1-A282-78EE76F8CF66}" srcOrd="0" destOrd="3" presId="urn:microsoft.com/office/officeart/2005/8/layout/pList2"/>
    <dgm:cxn modelId="{81A61DDA-599D-47C8-8FF9-D2F1142DA574}" srcId="{B48E1FBF-09A0-437B-8C62-F96BD3D640A4}" destId="{8D0211D8-4F7E-494B-ADFE-9811C6090436}" srcOrd="0" destOrd="0" parTransId="{C4D71B50-202E-4AA4-ACA3-F6191432DEA5}" sibTransId="{7E5896A0-0127-4341-A1A0-8119BB84DF69}"/>
    <dgm:cxn modelId="{51E1A6DA-9BBD-44EC-B707-1CD7BC7FB61C}" type="presOf" srcId="{AA934130-19FF-44C7-88B2-9FF057E7B757}" destId="{9689EA5A-D3BB-4D0B-812E-FD2328A45320}" srcOrd="0" destOrd="2" presId="urn:microsoft.com/office/officeart/2005/8/layout/pList2"/>
    <dgm:cxn modelId="{658604DC-A80E-4178-9558-19DFFE5E7403}" type="presOf" srcId="{85D5066F-3E53-4811-AE72-A37F440AE0EE}" destId="{069CB9E4-0DD9-4A02-83A5-DC1A221FCA61}" srcOrd="0" destOrd="5" presId="urn:microsoft.com/office/officeart/2005/8/layout/pList2"/>
    <dgm:cxn modelId="{04F660E0-1B71-489B-B2E9-ADFF526742CB}" type="presOf" srcId="{8D0211D8-4F7E-494B-ADFE-9811C6090436}" destId="{13EC0BE2-630C-4DD1-A282-78EE76F8CF66}" srcOrd="0" destOrd="0" presId="urn:microsoft.com/office/officeart/2005/8/layout/pList2"/>
    <dgm:cxn modelId="{6E14A3E4-6FF1-4546-B8C8-06A3E25EE852}" srcId="{D701DEE2-A101-40F5-9035-3ADA8A370597}" destId="{23DF9633-5E5D-4057-A1C3-5A30875FDC14}" srcOrd="3" destOrd="0" parTransId="{3525DBF9-C6A9-47D4-B481-07FC021F5529}" sibTransId="{B3D23B8E-89B1-419F-A499-AC016DF7B36B}"/>
    <dgm:cxn modelId="{3915D0E5-EFFF-4C7E-8B40-CF6575423E6F}" type="presOf" srcId="{1F3325E4-C388-4B2D-AA38-2EE04AF0A656}" destId="{98C3C0A7-EB22-4F54-B431-9CE5788E4E03}" srcOrd="0" destOrd="3" presId="urn:microsoft.com/office/officeart/2005/8/layout/pList2"/>
    <dgm:cxn modelId="{BEF99AE7-896F-4755-820B-B6704E38F1C8}" srcId="{B48E1FBF-09A0-437B-8C62-F96BD3D640A4}" destId="{D701DEE2-A101-40F5-9035-3ADA8A370597}" srcOrd="1" destOrd="0" parTransId="{9598AA6C-98FA-4D69-806F-22F37E0D235A}" sibTransId="{05EF096E-3983-4AAA-9A59-1BE004F3DE0F}"/>
    <dgm:cxn modelId="{1E6CF5EE-5970-4250-A006-BD260E327E06}" srcId="{35731960-60AA-4573-AE24-F8FCF2BFA48D}" destId="{25A80872-84E3-45FC-B176-BB3750A95A14}" srcOrd="4" destOrd="0" parTransId="{823D8610-CCAF-40A6-83AA-A4268F1AFCD8}" sibTransId="{483354A2-B470-4348-A2B0-83767938B22A}"/>
    <dgm:cxn modelId="{D9CAB7F4-8926-406F-B87C-B2F44EAEDAD5}" type="presOf" srcId="{F97A13F2-4CFB-44CA-963C-2D477EAF8573}" destId="{C0F2051C-CFE4-4CD3-A172-357405C9BA28}" srcOrd="0" destOrd="1" presId="urn:microsoft.com/office/officeart/2005/8/layout/pList2"/>
    <dgm:cxn modelId="{201FDDF4-ABDE-43EA-A1EB-0A71958DDE18}" srcId="{35731960-60AA-4573-AE24-F8FCF2BFA48D}" destId="{40F5D0EA-B64C-4C68-A48E-A3F91CA474D1}" srcOrd="2" destOrd="0" parTransId="{B28A5F44-13F5-496E-A193-639DC6421660}" sibTransId="{9B56255F-7050-48C4-8130-560283464950}"/>
    <dgm:cxn modelId="{02E19DF5-96DB-419C-8F73-4D4A795EF654}" srcId="{B48E1FBF-09A0-437B-8C62-F96BD3D640A4}" destId="{46D5D949-4B91-4042-8242-4DF2FCFC5658}" srcOrd="6" destOrd="0" parTransId="{CCA77476-7A42-49C6-B701-99EE4CFF12BF}" sibTransId="{240F6DE4-67E9-46FF-BB9E-54B0D4F13208}"/>
    <dgm:cxn modelId="{960F92F7-9936-49FF-AB4C-883914B86EB1}" srcId="{31AB1A26-735B-4720-AC78-C31106DF7896}" destId="{593E7E6D-3D50-4D48-B55C-4B066B0FE5E8}" srcOrd="1" destOrd="0" parTransId="{B49159BB-DD44-4BCA-A6C1-9F1834187EF2}" sibTransId="{E406B986-F23A-4713-85EB-2ACB7B806655}"/>
    <dgm:cxn modelId="{0D53C5F7-52A4-4981-B126-F944EDAA4DCF}" srcId="{35731960-60AA-4573-AE24-F8FCF2BFA48D}" destId="{F97A13F2-4CFB-44CA-963C-2D477EAF8573}" srcOrd="0" destOrd="0" parTransId="{3D4B91B5-AECA-43D4-89CF-8E6232BAE44C}" sibTransId="{CA555DFA-BC9A-4355-ABDE-74C446AC6CD5}"/>
    <dgm:cxn modelId="{1600F1FD-B854-4875-B95F-ABE0CC8D3DD1}" type="presOf" srcId="{47AB47DC-5E17-47C8-BC3F-1A58AF51B5D8}" destId="{FC1F94F8-9E61-4769-94BE-FACF72F39A06}" srcOrd="0" destOrd="0" presId="urn:microsoft.com/office/officeart/2005/8/layout/pList2"/>
    <dgm:cxn modelId="{06284CFE-C8B0-4506-85FC-A8298530257A}" srcId="{28959927-4375-4F05-9420-E55464D7D065}" destId="{6988A27A-C6B2-444A-963B-6A7E15ADA1CF}" srcOrd="3" destOrd="0" parTransId="{A3CB3189-86F9-47EF-B8A0-516B53A56E18}" sibTransId="{287E979C-11D7-4050-A56C-9479BBF998F1}"/>
    <dgm:cxn modelId="{C62884F0-6BEF-4E5B-AF12-56E96D1AD1D0}" type="presParOf" srcId="{C076345D-B184-42A2-9468-7C68E229CB83}" destId="{8531EFA3-2915-4325-AB70-06B1BC5B5534}" srcOrd="0" destOrd="0" presId="urn:microsoft.com/office/officeart/2005/8/layout/pList2"/>
    <dgm:cxn modelId="{191B9D79-CEDE-4DE3-9CF7-F49E79A5C530}" type="presParOf" srcId="{C076345D-B184-42A2-9468-7C68E229CB83}" destId="{86742785-DB37-4D61-9CE3-455EC91BBEC9}" srcOrd="1" destOrd="0" presId="urn:microsoft.com/office/officeart/2005/8/layout/pList2"/>
    <dgm:cxn modelId="{E747F92B-F63C-4EA2-9997-3C1BFB4EBC40}" type="presParOf" srcId="{86742785-DB37-4D61-9CE3-455EC91BBEC9}" destId="{948731F2-CE4D-4941-B678-DAE30D8D1D14}" srcOrd="0" destOrd="0" presId="urn:microsoft.com/office/officeart/2005/8/layout/pList2"/>
    <dgm:cxn modelId="{1FC78310-BCBD-407F-AEA2-1823EC1885C2}" type="presParOf" srcId="{948731F2-CE4D-4941-B678-DAE30D8D1D14}" destId="{13EC0BE2-630C-4DD1-A282-78EE76F8CF66}" srcOrd="0" destOrd="0" presId="urn:microsoft.com/office/officeart/2005/8/layout/pList2"/>
    <dgm:cxn modelId="{0EF1CADF-6429-4893-8AFA-1C12627FF1DF}" type="presParOf" srcId="{948731F2-CE4D-4941-B678-DAE30D8D1D14}" destId="{2A710540-9094-4C7E-A592-38B96B1081A8}" srcOrd="1" destOrd="0" presId="urn:microsoft.com/office/officeart/2005/8/layout/pList2"/>
    <dgm:cxn modelId="{DE6527EC-5912-4584-A25C-61C1CA7ACF66}" type="presParOf" srcId="{948731F2-CE4D-4941-B678-DAE30D8D1D14}" destId="{F440F919-DFBF-4A7F-9BFA-844DAE351030}" srcOrd="2" destOrd="0" presId="urn:microsoft.com/office/officeart/2005/8/layout/pList2"/>
    <dgm:cxn modelId="{F6235326-FA2D-42FA-AFD0-7EBFC8DA6E70}" type="presParOf" srcId="{86742785-DB37-4D61-9CE3-455EC91BBEC9}" destId="{03CC6AAF-C338-4057-B02F-C54132DFD952}" srcOrd="1" destOrd="0" presId="urn:microsoft.com/office/officeart/2005/8/layout/pList2"/>
    <dgm:cxn modelId="{12EBC8F7-8640-4EA1-802A-BD88017C7E54}" type="presParOf" srcId="{86742785-DB37-4D61-9CE3-455EC91BBEC9}" destId="{874C7137-59E1-4B50-ADA2-0FA2100A37D0}" srcOrd="2" destOrd="0" presId="urn:microsoft.com/office/officeart/2005/8/layout/pList2"/>
    <dgm:cxn modelId="{6DCCFB48-5DF4-41FA-921D-9693C280A729}" type="presParOf" srcId="{874C7137-59E1-4B50-ADA2-0FA2100A37D0}" destId="{069CB9E4-0DD9-4A02-83A5-DC1A221FCA61}" srcOrd="0" destOrd="0" presId="urn:microsoft.com/office/officeart/2005/8/layout/pList2"/>
    <dgm:cxn modelId="{4504F15B-0BE1-4B15-96DB-C9BB6707CB71}" type="presParOf" srcId="{874C7137-59E1-4B50-ADA2-0FA2100A37D0}" destId="{82A6B19D-9213-4CCD-B79D-5EDACDF104A1}" srcOrd="1" destOrd="0" presId="urn:microsoft.com/office/officeart/2005/8/layout/pList2"/>
    <dgm:cxn modelId="{8703A201-71A0-43AD-B92A-902BC6D68994}" type="presParOf" srcId="{874C7137-59E1-4B50-ADA2-0FA2100A37D0}" destId="{9BB9AB5D-527A-4A46-A1C0-A80AD285D1AE}" srcOrd="2" destOrd="0" presId="urn:microsoft.com/office/officeart/2005/8/layout/pList2"/>
    <dgm:cxn modelId="{3946ED02-7239-4C50-940A-8F3219D00848}" type="presParOf" srcId="{86742785-DB37-4D61-9CE3-455EC91BBEC9}" destId="{5CFD5767-FBB8-4376-8C09-79E3BBFE2167}" srcOrd="3" destOrd="0" presId="urn:microsoft.com/office/officeart/2005/8/layout/pList2"/>
    <dgm:cxn modelId="{EB0D8075-2D3B-42A2-9FFC-D1BCE3A86705}" type="presParOf" srcId="{86742785-DB37-4D61-9CE3-455EC91BBEC9}" destId="{8C35CBDE-C43B-49A8-B386-2DE0000C32AE}" srcOrd="4" destOrd="0" presId="urn:microsoft.com/office/officeart/2005/8/layout/pList2"/>
    <dgm:cxn modelId="{8FC8D674-6B92-46F8-B4C6-F7DB50F7FA05}" type="presParOf" srcId="{8C35CBDE-C43B-49A8-B386-2DE0000C32AE}" destId="{9689EA5A-D3BB-4D0B-812E-FD2328A45320}" srcOrd="0" destOrd="0" presId="urn:microsoft.com/office/officeart/2005/8/layout/pList2"/>
    <dgm:cxn modelId="{D375B0D4-E67F-4F3F-AAF4-CE02C11E20B6}" type="presParOf" srcId="{8C35CBDE-C43B-49A8-B386-2DE0000C32AE}" destId="{6BF7FDC1-519E-482B-B1AD-47E33D2DFD8A}" srcOrd="1" destOrd="0" presId="urn:microsoft.com/office/officeart/2005/8/layout/pList2"/>
    <dgm:cxn modelId="{6EA4235B-8A31-4E41-9DF2-D0CA1C05D835}" type="presParOf" srcId="{8C35CBDE-C43B-49A8-B386-2DE0000C32AE}" destId="{0C225378-D429-478A-B4FB-EA76014A6690}" srcOrd="2" destOrd="0" presId="urn:microsoft.com/office/officeart/2005/8/layout/pList2"/>
    <dgm:cxn modelId="{D8391724-4583-4801-B4C4-1DA7195C7F03}" type="presParOf" srcId="{86742785-DB37-4D61-9CE3-455EC91BBEC9}" destId="{A9EB8C19-E4C8-4343-AF9D-93531D2E5AB2}" srcOrd="5" destOrd="0" presId="urn:microsoft.com/office/officeart/2005/8/layout/pList2"/>
    <dgm:cxn modelId="{ED0E8F45-A17B-493B-A103-3A342E2E6AE3}" type="presParOf" srcId="{86742785-DB37-4D61-9CE3-455EC91BBEC9}" destId="{360089F0-9C73-4CA4-AD24-FDE9A1C08682}" srcOrd="6" destOrd="0" presId="urn:microsoft.com/office/officeart/2005/8/layout/pList2"/>
    <dgm:cxn modelId="{6323CD42-3385-4C6B-A994-FEAFA2E27F61}" type="presParOf" srcId="{360089F0-9C73-4CA4-AD24-FDE9A1C08682}" destId="{6631A0A2-A2BF-4126-A906-5B2DF848FB38}" srcOrd="0" destOrd="0" presId="urn:microsoft.com/office/officeart/2005/8/layout/pList2"/>
    <dgm:cxn modelId="{A9DC072D-C631-4481-A157-6E36209A9EDD}" type="presParOf" srcId="{360089F0-9C73-4CA4-AD24-FDE9A1C08682}" destId="{612B4232-CE8A-4F27-BA1A-B2C0C6D726AB}" srcOrd="1" destOrd="0" presId="urn:microsoft.com/office/officeart/2005/8/layout/pList2"/>
    <dgm:cxn modelId="{EAC0B8A1-915E-4D54-9852-5F802CDA4EB6}" type="presParOf" srcId="{360089F0-9C73-4CA4-AD24-FDE9A1C08682}" destId="{863DA16B-02F6-4073-AD62-CC4EB0360DB5}" srcOrd="2" destOrd="0" presId="urn:microsoft.com/office/officeart/2005/8/layout/pList2"/>
    <dgm:cxn modelId="{14533DA7-DA56-40C9-A4C9-AC03CBDAC4E2}" type="presParOf" srcId="{86742785-DB37-4D61-9CE3-455EC91BBEC9}" destId="{0430D301-464F-4BB5-AEAB-DA76B00188D1}" srcOrd="7" destOrd="0" presId="urn:microsoft.com/office/officeart/2005/8/layout/pList2"/>
    <dgm:cxn modelId="{2B8DB401-B85B-4A7E-AD2F-33088E43BECC}" type="presParOf" srcId="{86742785-DB37-4D61-9CE3-455EC91BBEC9}" destId="{D828184B-10E8-4982-AA11-8CD6A6E4C010}" srcOrd="8" destOrd="0" presId="urn:microsoft.com/office/officeart/2005/8/layout/pList2"/>
    <dgm:cxn modelId="{6A7D5466-ECDA-4C23-BC14-7E8113F4846A}" type="presParOf" srcId="{D828184B-10E8-4982-AA11-8CD6A6E4C010}" destId="{C0F2051C-CFE4-4CD3-A172-357405C9BA28}" srcOrd="0" destOrd="0" presId="urn:microsoft.com/office/officeart/2005/8/layout/pList2"/>
    <dgm:cxn modelId="{26388F76-AF11-4F04-92AC-D8EA56072C6C}" type="presParOf" srcId="{D828184B-10E8-4982-AA11-8CD6A6E4C010}" destId="{DA4887BE-3A43-4095-8EA1-77E319013D80}" srcOrd="1" destOrd="0" presId="urn:microsoft.com/office/officeart/2005/8/layout/pList2"/>
    <dgm:cxn modelId="{3EBC1BC3-C610-499D-819D-4E9DA8DDF371}" type="presParOf" srcId="{D828184B-10E8-4982-AA11-8CD6A6E4C010}" destId="{82CFA572-FAFB-43A8-B50D-3812203ADB57}" srcOrd="2" destOrd="0" presId="urn:microsoft.com/office/officeart/2005/8/layout/pList2"/>
    <dgm:cxn modelId="{BD0A0616-CC30-4BC5-8EC6-5C5BB28EE532}" type="presParOf" srcId="{86742785-DB37-4D61-9CE3-455EC91BBEC9}" destId="{05EB3FF3-D449-494D-A880-A76DE959032E}" srcOrd="9" destOrd="0" presId="urn:microsoft.com/office/officeart/2005/8/layout/pList2"/>
    <dgm:cxn modelId="{D66EEEE2-AA7A-43AC-8820-8845330FC10C}" type="presParOf" srcId="{86742785-DB37-4D61-9CE3-455EC91BBEC9}" destId="{078B31D8-D709-43E3-B30D-9DB1D96B7604}" srcOrd="10" destOrd="0" presId="urn:microsoft.com/office/officeart/2005/8/layout/pList2"/>
    <dgm:cxn modelId="{78CCE16D-E3EB-4CDE-847E-3484201342F6}" type="presParOf" srcId="{078B31D8-D709-43E3-B30D-9DB1D96B7604}" destId="{98C3C0A7-EB22-4F54-B431-9CE5788E4E03}" srcOrd="0" destOrd="0" presId="urn:microsoft.com/office/officeart/2005/8/layout/pList2"/>
    <dgm:cxn modelId="{A19AC240-64B1-4B37-A9B4-D6EC7361267C}" type="presParOf" srcId="{078B31D8-D709-43E3-B30D-9DB1D96B7604}" destId="{64D819AF-EF2D-4D50-A80C-923D66198D9D}" srcOrd="1" destOrd="0" presId="urn:microsoft.com/office/officeart/2005/8/layout/pList2"/>
    <dgm:cxn modelId="{90B6D38D-4795-430F-B7B8-04682F31A50B}" type="presParOf" srcId="{078B31D8-D709-43E3-B30D-9DB1D96B7604}" destId="{E83536C3-4CDA-433A-8B49-70C1D7427830}" srcOrd="2" destOrd="0" presId="urn:microsoft.com/office/officeart/2005/8/layout/pList2"/>
    <dgm:cxn modelId="{53511FDE-2D54-479B-ADA4-4ABC59AB1CEB}" type="presParOf" srcId="{86742785-DB37-4D61-9CE3-455EC91BBEC9}" destId="{FC1F94F8-9E61-4769-94BE-FACF72F39A06}" srcOrd="11" destOrd="0" presId="urn:microsoft.com/office/officeart/2005/8/layout/pList2"/>
    <dgm:cxn modelId="{32C5D370-B535-4041-AFB1-36550B82F26D}" type="presParOf" srcId="{86742785-DB37-4D61-9CE3-455EC91BBEC9}" destId="{372FE3E2-C860-4E2B-B135-751BAEDA02DB}" srcOrd="12" destOrd="0" presId="urn:microsoft.com/office/officeart/2005/8/layout/pList2"/>
    <dgm:cxn modelId="{9B5F9023-3D12-463E-9B9D-F679D55DCD94}" type="presParOf" srcId="{372FE3E2-C860-4E2B-B135-751BAEDA02DB}" destId="{D7569DE4-523B-4893-830F-2FDC1A9537F7}" srcOrd="0" destOrd="0" presId="urn:microsoft.com/office/officeart/2005/8/layout/pList2"/>
    <dgm:cxn modelId="{E1FD73EE-DD0E-451C-ABEA-1A91EABCD2A6}" type="presParOf" srcId="{372FE3E2-C860-4E2B-B135-751BAEDA02DB}" destId="{089F3334-4641-4ED3-A14A-DB8F1D82A8E3}" srcOrd="1" destOrd="0" presId="urn:microsoft.com/office/officeart/2005/8/layout/pList2"/>
    <dgm:cxn modelId="{9A665285-4D6A-45E5-A494-C3EBAD2EC5E0}" type="presParOf" srcId="{372FE3E2-C860-4E2B-B135-751BAEDA02DB}" destId="{4978F052-68A1-4ED2-9184-448665B2B6B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1944D2-41FD-4645-9153-3B5CC12DBAA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85F7918-B5BD-436D-9A10-EB4017AF6FC6}">
      <dgm:prSet/>
      <dgm:spPr/>
      <dgm:t>
        <a:bodyPr/>
        <a:lstStyle/>
        <a:p>
          <a:endParaRPr lang="en-US"/>
        </a:p>
      </dgm:t>
    </dgm:pt>
    <dgm:pt modelId="{06D35066-3CE7-4B1D-94B4-5B839B53345B}" type="parTrans" cxnId="{833DF91B-FCEF-4A63-86DD-5019D4171E8B}">
      <dgm:prSet/>
      <dgm:spPr/>
      <dgm:t>
        <a:bodyPr/>
        <a:lstStyle/>
        <a:p>
          <a:endParaRPr lang="en-US"/>
        </a:p>
      </dgm:t>
    </dgm:pt>
    <dgm:pt modelId="{96D51724-E132-461D-9A11-D3ACE3F04104}" type="sibTrans" cxnId="{833DF91B-FCEF-4A63-86DD-5019D4171E8B}">
      <dgm:prSet/>
      <dgm:spPr/>
      <dgm:t>
        <a:bodyPr/>
        <a:lstStyle/>
        <a:p>
          <a:endParaRPr lang="en-US"/>
        </a:p>
      </dgm:t>
    </dgm:pt>
    <dgm:pt modelId="{C285E3EC-1DBA-45AB-A5ED-34DC2CFF6D65}">
      <dgm:prSet/>
      <dgm:spPr/>
      <dgm:t>
        <a:bodyPr/>
        <a:lstStyle/>
        <a:p>
          <a:endParaRPr lang="en-US"/>
        </a:p>
      </dgm:t>
    </dgm:pt>
    <dgm:pt modelId="{10CC5118-D23F-4CE1-BDE4-9D2295BA75BE}" type="parTrans" cxnId="{917C3447-040C-40BB-8770-53E411AB2DC3}">
      <dgm:prSet/>
      <dgm:spPr/>
      <dgm:t>
        <a:bodyPr/>
        <a:lstStyle/>
        <a:p>
          <a:endParaRPr lang="en-US"/>
        </a:p>
      </dgm:t>
    </dgm:pt>
    <dgm:pt modelId="{0A25AF19-80CC-4811-A502-210D3AFC2FD9}" type="sibTrans" cxnId="{917C3447-040C-40BB-8770-53E411AB2DC3}">
      <dgm:prSet/>
      <dgm:spPr/>
      <dgm:t>
        <a:bodyPr/>
        <a:lstStyle/>
        <a:p>
          <a:endParaRPr lang="en-US"/>
        </a:p>
      </dgm:t>
    </dgm:pt>
    <dgm:pt modelId="{BE4777B6-401F-4355-9881-845743E2E146}">
      <dgm:prSet/>
      <dgm:spPr/>
      <dgm:t>
        <a:bodyPr/>
        <a:lstStyle/>
        <a:p>
          <a:endParaRPr lang="en-US"/>
        </a:p>
      </dgm:t>
    </dgm:pt>
    <dgm:pt modelId="{4BC8D105-E3BC-4D1A-BEF9-09986DB6C81B}" type="parTrans" cxnId="{88601935-D19F-473F-9CFE-7359F85D3926}">
      <dgm:prSet/>
      <dgm:spPr/>
      <dgm:t>
        <a:bodyPr/>
        <a:lstStyle/>
        <a:p>
          <a:endParaRPr lang="en-US"/>
        </a:p>
      </dgm:t>
    </dgm:pt>
    <dgm:pt modelId="{57271AEB-D4B0-4538-A09B-AD0308ACED7F}" type="sibTrans" cxnId="{88601935-D19F-473F-9CFE-7359F85D3926}">
      <dgm:prSet/>
      <dgm:spPr/>
      <dgm:t>
        <a:bodyPr/>
        <a:lstStyle/>
        <a:p>
          <a:endParaRPr lang="en-US"/>
        </a:p>
      </dgm:t>
    </dgm:pt>
    <dgm:pt modelId="{5E532476-6750-4D7D-BC3A-3DC7FF6A56B1}">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Visible identification of risk (e.g. bracelet, signage, sock color)</a:t>
          </a:r>
        </a:p>
      </dgm:t>
    </dgm:pt>
    <dgm:pt modelId="{1B2810F3-0C71-4ED8-9046-516AA5D74F54}" type="parTrans" cxnId="{D8DF94DF-09F6-48FB-A3E5-DF180E3042D1}">
      <dgm:prSet/>
      <dgm:spPr/>
      <dgm:t>
        <a:bodyPr/>
        <a:lstStyle/>
        <a:p>
          <a:endParaRPr lang="en-US"/>
        </a:p>
      </dgm:t>
    </dgm:pt>
    <dgm:pt modelId="{2B3A340B-AC69-4F99-AF1C-9FFCCCAA81A6}" type="sibTrans" cxnId="{D8DF94DF-09F6-48FB-A3E5-DF180E3042D1}">
      <dgm:prSet/>
      <dgm:spPr/>
      <dgm:t>
        <a:bodyPr/>
        <a:lstStyle/>
        <a:p>
          <a:endParaRPr lang="en-US"/>
        </a:p>
      </dgm:t>
    </dgm:pt>
    <dgm:pt modelId="{40F4C8DA-9086-4CF1-A0FF-97A175D486B3}">
      <dgm:prSet/>
      <dgm:spPr/>
      <dgm:t>
        <a:bodyPr/>
        <a:lstStyle/>
        <a:p>
          <a:pPr marL="0" indent="0">
            <a:buNone/>
            <a:tabLst>
              <a:tab pos="115888" algn="l"/>
            </a:tabLst>
          </a:pPr>
          <a:r>
            <a:rPr lang="en-US"/>
            <a:t>Handoff tool between staff to communicate risk</a:t>
          </a:r>
        </a:p>
      </dgm:t>
    </dgm:pt>
    <dgm:pt modelId="{A8D7771A-2289-4B94-B6D7-D4751AE0EE8E}" type="parTrans" cxnId="{FACE4170-8B38-46D9-A48C-2DEBAC89FB48}">
      <dgm:prSet/>
      <dgm:spPr/>
      <dgm:t>
        <a:bodyPr/>
        <a:lstStyle/>
        <a:p>
          <a:endParaRPr lang="en-US"/>
        </a:p>
      </dgm:t>
    </dgm:pt>
    <dgm:pt modelId="{7FE8BDD4-D99F-46FD-B659-7FE26611A148}" type="sibTrans" cxnId="{FACE4170-8B38-46D9-A48C-2DEBAC89FB48}">
      <dgm:prSet/>
      <dgm:spPr/>
      <dgm:t>
        <a:bodyPr/>
        <a:lstStyle/>
        <a:p>
          <a:endParaRPr lang="en-US"/>
        </a:p>
      </dgm:t>
    </dgm:pt>
    <dgm:pt modelId="{D69D4962-FE76-4713-9CC9-F09296C9A0DC}">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Patient/family education specific to the patient’s fall risk factors</a:t>
          </a:r>
        </a:p>
      </dgm:t>
    </dgm:pt>
    <dgm:pt modelId="{77F564B4-A92D-4043-99C4-86526C68AEC6}" type="parTrans" cxnId="{F14D4FBF-CB5B-4613-BAEF-4E462034805F}">
      <dgm:prSet/>
      <dgm:spPr/>
      <dgm:t>
        <a:bodyPr/>
        <a:lstStyle/>
        <a:p>
          <a:endParaRPr lang="en-US"/>
        </a:p>
      </dgm:t>
    </dgm:pt>
    <dgm:pt modelId="{6B9791B3-C658-4352-A494-673CDB147D2B}" type="sibTrans" cxnId="{F14D4FBF-CB5B-4613-BAEF-4E462034805F}">
      <dgm:prSet/>
      <dgm:spPr/>
      <dgm:t>
        <a:bodyPr/>
        <a:lstStyle/>
        <a:p>
          <a:endParaRPr lang="en-US"/>
        </a:p>
      </dgm:t>
    </dgm:pt>
    <dgm:pt modelId="{456B2549-2A69-49DB-A3D8-D1DF8B6B67BF}" type="pres">
      <dgm:prSet presAssocID="{681944D2-41FD-4645-9153-3B5CC12DBAA5}" presName="Name0" presStyleCnt="0">
        <dgm:presLayoutVars>
          <dgm:dir/>
          <dgm:animLvl val="lvl"/>
          <dgm:resizeHandles val="exact"/>
        </dgm:presLayoutVars>
      </dgm:prSet>
      <dgm:spPr/>
    </dgm:pt>
    <dgm:pt modelId="{0679C28E-CB4A-46F2-931A-8307410DC788}" type="pres">
      <dgm:prSet presAssocID="{485F7918-B5BD-436D-9A10-EB4017AF6FC6}" presName="linNode" presStyleCnt="0"/>
      <dgm:spPr/>
    </dgm:pt>
    <dgm:pt modelId="{1599DE6E-B491-4608-A2FB-106975F0A63D}" type="pres">
      <dgm:prSet presAssocID="{485F7918-B5BD-436D-9A10-EB4017AF6FC6}" presName="parentText" presStyleLbl="node1" presStyleIdx="0" presStyleCnt="3">
        <dgm:presLayoutVars>
          <dgm:chMax val="1"/>
          <dgm:bulletEnabled val="1"/>
        </dgm:presLayoutVars>
      </dgm:prSet>
      <dgm:spPr/>
    </dgm:pt>
    <dgm:pt modelId="{255B366B-002C-47A2-9BFB-FEA5284241D2}" type="pres">
      <dgm:prSet presAssocID="{485F7918-B5BD-436D-9A10-EB4017AF6FC6}" presName="descendantText" presStyleLbl="alignAccFollowNode1" presStyleIdx="0" presStyleCnt="3">
        <dgm:presLayoutVars>
          <dgm:bulletEnabled val="1"/>
        </dgm:presLayoutVars>
      </dgm:prSet>
      <dgm:spPr/>
    </dgm:pt>
    <dgm:pt modelId="{1B54E0D6-6E34-49BD-BC13-93FF81DA3A8B}" type="pres">
      <dgm:prSet presAssocID="{96D51724-E132-461D-9A11-D3ACE3F04104}" presName="sp" presStyleCnt="0"/>
      <dgm:spPr/>
    </dgm:pt>
    <dgm:pt modelId="{86139E42-C0EC-4981-B930-559EFA89246A}" type="pres">
      <dgm:prSet presAssocID="{C285E3EC-1DBA-45AB-A5ED-34DC2CFF6D65}" presName="linNode" presStyleCnt="0"/>
      <dgm:spPr/>
    </dgm:pt>
    <dgm:pt modelId="{579059C7-4617-4EF3-BEAF-85D758BE0B82}" type="pres">
      <dgm:prSet presAssocID="{C285E3EC-1DBA-45AB-A5ED-34DC2CFF6D65}" presName="parentText" presStyleLbl="node1" presStyleIdx="1" presStyleCnt="3">
        <dgm:presLayoutVars>
          <dgm:chMax val="1"/>
          <dgm:bulletEnabled val="1"/>
        </dgm:presLayoutVars>
      </dgm:prSet>
      <dgm:spPr/>
    </dgm:pt>
    <dgm:pt modelId="{0794E096-F238-4013-A7F4-2DE9DAB360C1}" type="pres">
      <dgm:prSet presAssocID="{C285E3EC-1DBA-45AB-A5ED-34DC2CFF6D65}" presName="descendantText" presStyleLbl="alignAccFollowNode1" presStyleIdx="1" presStyleCnt="3">
        <dgm:presLayoutVars>
          <dgm:bulletEnabled val="1"/>
        </dgm:presLayoutVars>
      </dgm:prSet>
      <dgm:spPr/>
    </dgm:pt>
    <dgm:pt modelId="{50068A58-D276-4833-8BCF-7EBF57C948B8}" type="pres">
      <dgm:prSet presAssocID="{0A25AF19-80CC-4811-A502-210D3AFC2FD9}" presName="sp" presStyleCnt="0"/>
      <dgm:spPr/>
    </dgm:pt>
    <dgm:pt modelId="{BFD33670-E497-4F5B-AC51-8F677CF510A1}" type="pres">
      <dgm:prSet presAssocID="{BE4777B6-401F-4355-9881-845743E2E146}" presName="linNode" presStyleCnt="0"/>
      <dgm:spPr/>
    </dgm:pt>
    <dgm:pt modelId="{8EA334EF-320A-46FA-8883-A6817931C5BF}" type="pres">
      <dgm:prSet presAssocID="{BE4777B6-401F-4355-9881-845743E2E146}" presName="parentText" presStyleLbl="node1" presStyleIdx="2" presStyleCnt="3">
        <dgm:presLayoutVars>
          <dgm:chMax val="1"/>
          <dgm:bulletEnabled val="1"/>
        </dgm:presLayoutVars>
      </dgm:prSet>
      <dgm:spPr/>
    </dgm:pt>
    <dgm:pt modelId="{4E547537-E842-4621-8140-AF76BF090F47}" type="pres">
      <dgm:prSet presAssocID="{BE4777B6-401F-4355-9881-845743E2E146}" presName="descendantText" presStyleLbl="alignAccFollowNode1" presStyleIdx="2" presStyleCnt="3">
        <dgm:presLayoutVars>
          <dgm:bulletEnabled val="1"/>
        </dgm:presLayoutVars>
      </dgm:prSet>
      <dgm:spPr/>
    </dgm:pt>
  </dgm:ptLst>
  <dgm:cxnLst>
    <dgm:cxn modelId="{D146E40E-5D9D-4D86-8F0B-7AE04530FFAE}" type="presOf" srcId="{C285E3EC-1DBA-45AB-A5ED-34DC2CFF6D65}" destId="{579059C7-4617-4EF3-BEAF-85D758BE0B82}" srcOrd="0" destOrd="0" presId="urn:microsoft.com/office/officeart/2005/8/layout/vList5"/>
    <dgm:cxn modelId="{319E4A17-16F7-43F1-9AAB-036E815BCA3C}" type="presOf" srcId="{D69D4962-FE76-4713-9CC9-F09296C9A0DC}" destId="{4E547537-E842-4621-8140-AF76BF090F47}" srcOrd="0" destOrd="0" presId="urn:microsoft.com/office/officeart/2005/8/layout/vList5"/>
    <dgm:cxn modelId="{833DF91B-FCEF-4A63-86DD-5019D4171E8B}" srcId="{681944D2-41FD-4645-9153-3B5CC12DBAA5}" destId="{485F7918-B5BD-436D-9A10-EB4017AF6FC6}" srcOrd="0" destOrd="0" parTransId="{06D35066-3CE7-4B1D-94B4-5B839B53345B}" sibTransId="{96D51724-E132-461D-9A11-D3ACE3F04104}"/>
    <dgm:cxn modelId="{7C4E7B2B-4D80-41CF-8140-87B9B6695B3D}" type="presOf" srcId="{681944D2-41FD-4645-9153-3B5CC12DBAA5}" destId="{456B2549-2A69-49DB-A3D8-D1DF8B6B67BF}" srcOrd="0" destOrd="0" presId="urn:microsoft.com/office/officeart/2005/8/layout/vList5"/>
    <dgm:cxn modelId="{88601935-D19F-473F-9CFE-7359F85D3926}" srcId="{681944D2-41FD-4645-9153-3B5CC12DBAA5}" destId="{BE4777B6-401F-4355-9881-845743E2E146}" srcOrd="2" destOrd="0" parTransId="{4BC8D105-E3BC-4D1A-BEF9-09986DB6C81B}" sibTransId="{57271AEB-D4B0-4538-A09B-AD0308ACED7F}"/>
    <dgm:cxn modelId="{3D39C839-900F-48C6-8575-00966FCC458C}" type="presOf" srcId="{40F4C8DA-9086-4CF1-A0FF-97A175D486B3}" destId="{0794E096-F238-4013-A7F4-2DE9DAB360C1}" srcOrd="0" destOrd="0" presId="urn:microsoft.com/office/officeart/2005/8/layout/vList5"/>
    <dgm:cxn modelId="{917C3447-040C-40BB-8770-53E411AB2DC3}" srcId="{681944D2-41FD-4645-9153-3B5CC12DBAA5}" destId="{C285E3EC-1DBA-45AB-A5ED-34DC2CFF6D65}" srcOrd="1" destOrd="0" parTransId="{10CC5118-D23F-4CE1-BDE4-9D2295BA75BE}" sibTransId="{0A25AF19-80CC-4811-A502-210D3AFC2FD9}"/>
    <dgm:cxn modelId="{14B2534D-9D63-4D0A-9E9B-36DEA0BE1B4E}" type="presOf" srcId="{485F7918-B5BD-436D-9A10-EB4017AF6FC6}" destId="{1599DE6E-B491-4608-A2FB-106975F0A63D}" srcOrd="0" destOrd="0" presId="urn:microsoft.com/office/officeart/2005/8/layout/vList5"/>
    <dgm:cxn modelId="{FACE4170-8B38-46D9-A48C-2DEBAC89FB48}" srcId="{C285E3EC-1DBA-45AB-A5ED-34DC2CFF6D65}" destId="{40F4C8DA-9086-4CF1-A0FF-97A175D486B3}" srcOrd="0" destOrd="0" parTransId="{A8D7771A-2289-4B94-B6D7-D4751AE0EE8E}" sibTransId="{7FE8BDD4-D99F-46FD-B659-7FE26611A148}"/>
    <dgm:cxn modelId="{B4E9499B-7BAC-467D-8E74-E6AD42D31F86}" type="presOf" srcId="{5E532476-6750-4D7D-BC3A-3DC7FF6A56B1}" destId="{255B366B-002C-47A2-9BFB-FEA5284241D2}" srcOrd="0" destOrd="0" presId="urn:microsoft.com/office/officeart/2005/8/layout/vList5"/>
    <dgm:cxn modelId="{F14D4FBF-CB5B-4613-BAEF-4E462034805F}" srcId="{BE4777B6-401F-4355-9881-845743E2E146}" destId="{D69D4962-FE76-4713-9CC9-F09296C9A0DC}" srcOrd="0" destOrd="0" parTransId="{77F564B4-A92D-4043-99C4-86526C68AEC6}" sibTransId="{6B9791B3-C658-4352-A494-673CDB147D2B}"/>
    <dgm:cxn modelId="{D8DF94DF-09F6-48FB-A3E5-DF180E3042D1}" srcId="{485F7918-B5BD-436D-9A10-EB4017AF6FC6}" destId="{5E532476-6750-4D7D-BC3A-3DC7FF6A56B1}" srcOrd="0" destOrd="0" parTransId="{1B2810F3-0C71-4ED8-9046-516AA5D74F54}" sibTransId="{2B3A340B-AC69-4F99-AF1C-9FFCCCAA81A6}"/>
    <dgm:cxn modelId="{8D7FD3F3-8FEE-49F8-9F46-2143A40F5609}" type="presOf" srcId="{BE4777B6-401F-4355-9881-845743E2E146}" destId="{8EA334EF-320A-46FA-8883-A6817931C5BF}" srcOrd="0" destOrd="0" presId="urn:microsoft.com/office/officeart/2005/8/layout/vList5"/>
    <dgm:cxn modelId="{C870DF09-EE1D-40D2-835A-C592C60B453C}" type="presParOf" srcId="{456B2549-2A69-49DB-A3D8-D1DF8B6B67BF}" destId="{0679C28E-CB4A-46F2-931A-8307410DC788}" srcOrd="0" destOrd="0" presId="urn:microsoft.com/office/officeart/2005/8/layout/vList5"/>
    <dgm:cxn modelId="{88611CAE-C9F1-496B-A702-6466D8F570D6}" type="presParOf" srcId="{0679C28E-CB4A-46F2-931A-8307410DC788}" destId="{1599DE6E-B491-4608-A2FB-106975F0A63D}" srcOrd="0" destOrd="0" presId="urn:microsoft.com/office/officeart/2005/8/layout/vList5"/>
    <dgm:cxn modelId="{9F9C8592-F9E2-498A-9B9A-4A806EA95D7A}" type="presParOf" srcId="{0679C28E-CB4A-46F2-931A-8307410DC788}" destId="{255B366B-002C-47A2-9BFB-FEA5284241D2}" srcOrd="1" destOrd="0" presId="urn:microsoft.com/office/officeart/2005/8/layout/vList5"/>
    <dgm:cxn modelId="{1BF92F02-4355-48B0-B9E6-54F8037B63D2}" type="presParOf" srcId="{456B2549-2A69-49DB-A3D8-D1DF8B6B67BF}" destId="{1B54E0D6-6E34-49BD-BC13-93FF81DA3A8B}" srcOrd="1" destOrd="0" presId="urn:microsoft.com/office/officeart/2005/8/layout/vList5"/>
    <dgm:cxn modelId="{89B0308E-1212-4094-9A6D-4FFB6704089F}" type="presParOf" srcId="{456B2549-2A69-49DB-A3D8-D1DF8B6B67BF}" destId="{86139E42-C0EC-4981-B930-559EFA89246A}" srcOrd="2" destOrd="0" presId="urn:microsoft.com/office/officeart/2005/8/layout/vList5"/>
    <dgm:cxn modelId="{9AE76979-D9EF-46A2-8009-1C706F301605}" type="presParOf" srcId="{86139E42-C0EC-4981-B930-559EFA89246A}" destId="{579059C7-4617-4EF3-BEAF-85D758BE0B82}" srcOrd="0" destOrd="0" presId="urn:microsoft.com/office/officeart/2005/8/layout/vList5"/>
    <dgm:cxn modelId="{DD981D34-3AD2-4D7E-9AF3-A34346C3C7D6}" type="presParOf" srcId="{86139E42-C0EC-4981-B930-559EFA89246A}" destId="{0794E096-F238-4013-A7F4-2DE9DAB360C1}" srcOrd="1" destOrd="0" presId="urn:microsoft.com/office/officeart/2005/8/layout/vList5"/>
    <dgm:cxn modelId="{27705AC4-E9EC-4E41-A938-09B4BD03C0C9}" type="presParOf" srcId="{456B2549-2A69-49DB-A3D8-D1DF8B6B67BF}" destId="{50068A58-D276-4833-8BCF-7EBF57C948B8}" srcOrd="3" destOrd="0" presId="urn:microsoft.com/office/officeart/2005/8/layout/vList5"/>
    <dgm:cxn modelId="{0A842C72-D808-4045-82A8-E914176BE640}" type="presParOf" srcId="{456B2549-2A69-49DB-A3D8-D1DF8B6B67BF}" destId="{BFD33670-E497-4F5B-AC51-8F677CF510A1}" srcOrd="4" destOrd="0" presId="urn:microsoft.com/office/officeart/2005/8/layout/vList5"/>
    <dgm:cxn modelId="{763EC8CE-143E-443E-892C-00D96E2D94FA}" type="presParOf" srcId="{BFD33670-E497-4F5B-AC51-8F677CF510A1}" destId="{8EA334EF-320A-46FA-8883-A6817931C5BF}" srcOrd="0" destOrd="0" presId="urn:microsoft.com/office/officeart/2005/8/layout/vList5"/>
    <dgm:cxn modelId="{9145633B-6643-4817-B142-7B443EE27E40}" type="presParOf" srcId="{BFD33670-E497-4F5B-AC51-8F677CF510A1}" destId="{4E547537-E842-4621-8140-AF76BF090F4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8E1FBF-09A0-437B-8C62-F96BD3D640A4}" type="doc">
      <dgm:prSet loTypeId="urn:microsoft.com/office/officeart/2005/8/layout/pList2" loCatId="list" qsTypeId="urn:microsoft.com/office/officeart/2005/8/quickstyle/simple1" qsCatId="simple" csTypeId="urn:microsoft.com/office/officeart/2005/8/colors/accent1_1" csCatId="accent1" phldr="1"/>
      <dgm:spPr/>
      <dgm:t>
        <a:bodyPr/>
        <a:lstStyle/>
        <a:p>
          <a:endParaRPr lang="en-US"/>
        </a:p>
      </dgm:t>
    </dgm:pt>
    <dgm:pt modelId="{D701DEE2-A101-40F5-9035-3ADA8A370597}">
      <dgm:prSet phldrT="[Text]"/>
      <dgm:spPr/>
      <dgm:t>
        <a:bodyPr/>
        <a:lstStyle/>
        <a:p>
          <a:r>
            <a:rPr lang="en-US" dirty="0"/>
            <a:t>Cognitive or Behavioral Impairments</a:t>
          </a:r>
        </a:p>
      </dgm:t>
    </dgm:pt>
    <dgm:pt modelId="{9598AA6C-98FA-4D69-806F-22F37E0D235A}" type="parTrans" cxnId="{BEF99AE7-896F-4755-820B-B6704E38F1C8}">
      <dgm:prSet/>
      <dgm:spPr/>
      <dgm:t>
        <a:bodyPr/>
        <a:lstStyle/>
        <a:p>
          <a:endParaRPr lang="en-US"/>
        </a:p>
      </dgm:t>
    </dgm:pt>
    <dgm:pt modelId="{05EF096E-3983-4AAA-9A59-1BE004F3DE0F}" type="sibTrans" cxnId="{BEF99AE7-896F-4755-820B-B6704E38F1C8}">
      <dgm:prSet/>
      <dgm:spPr/>
      <dgm:t>
        <a:bodyPr/>
        <a:lstStyle/>
        <a:p>
          <a:endParaRPr lang="en-US"/>
        </a:p>
      </dgm:t>
    </dgm:pt>
    <dgm:pt modelId="{80D4CA13-1F04-47E3-9E56-AB5193B9989C}">
      <dgm:prSet phldrT="[Text]"/>
      <dgm:spPr/>
      <dgm:t>
        <a:bodyPr/>
        <a:lstStyle/>
        <a:p>
          <a:r>
            <a:rPr lang="en-US"/>
            <a:t>Difficulty with Mobility and/or Activities of Daily Living</a:t>
          </a:r>
        </a:p>
      </dgm:t>
    </dgm:pt>
    <dgm:pt modelId="{FE3543CA-3613-4D15-8E66-871625AC18FE}" type="parTrans" cxnId="{EE210ECC-0751-48A7-B190-1B36E5F867B3}">
      <dgm:prSet/>
      <dgm:spPr/>
      <dgm:t>
        <a:bodyPr/>
        <a:lstStyle/>
        <a:p>
          <a:endParaRPr lang="en-US"/>
        </a:p>
      </dgm:t>
    </dgm:pt>
    <dgm:pt modelId="{336DEA4B-D60F-4EE8-BFEE-90888593F162}" type="sibTrans" cxnId="{EE210ECC-0751-48A7-B190-1B36E5F867B3}">
      <dgm:prSet/>
      <dgm:spPr/>
      <dgm:t>
        <a:bodyPr/>
        <a:lstStyle/>
        <a:p>
          <a:endParaRPr lang="en-US"/>
        </a:p>
      </dgm:t>
    </dgm:pt>
    <dgm:pt modelId="{31AB1A26-735B-4720-AC78-C31106DF7896}">
      <dgm:prSet phldrT="[Text]"/>
      <dgm:spPr/>
      <dgm:t>
        <a:bodyPr/>
        <a:lstStyle/>
        <a:p>
          <a:r>
            <a:rPr lang="en-US"/>
            <a:t>Medications</a:t>
          </a:r>
        </a:p>
      </dgm:t>
    </dgm:pt>
    <dgm:pt modelId="{AC9CD5A6-739F-4C83-B2FD-EAA854226C09}" type="parTrans" cxnId="{8AE5F80E-DCA0-40C2-9E1B-D46D2BE1CF6E}">
      <dgm:prSet/>
      <dgm:spPr/>
      <dgm:t>
        <a:bodyPr/>
        <a:lstStyle/>
        <a:p>
          <a:endParaRPr lang="en-US"/>
        </a:p>
      </dgm:t>
    </dgm:pt>
    <dgm:pt modelId="{2CEBBAEA-9F32-4D82-B2FB-9400788B9A01}" type="sibTrans" cxnId="{8AE5F80E-DCA0-40C2-9E1B-D46D2BE1CF6E}">
      <dgm:prSet/>
      <dgm:spPr/>
      <dgm:t>
        <a:bodyPr/>
        <a:lstStyle/>
        <a:p>
          <a:endParaRPr lang="en-US"/>
        </a:p>
      </dgm:t>
    </dgm:pt>
    <dgm:pt modelId="{35731960-60AA-4573-AE24-F8FCF2BFA48D}">
      <dgm:prSet phldrT="[Text]"/>
      <dgm:spPr/>
      <dgm:t>
        <a:bodyPr/>
        <a:lstStyle/>
        <a:p>
          <a:r>
            <a:rPr lang="en-US"/>
            <a:t>Risk of Injury</a:t>
          </a:r>
        </a:p>
      </dgm:t>
    </dgm:pt>
    <dgm:pt modelId="{A98E047E-CBE8-46BB-8BFC-8F6DA335B5AB}" type="parTrans" cxnId="{3490130C-279F-47CF-AB1E-234C2C56C827}">
      <dgm:prSet/>
      <dgm:spPr/>
      <dgm:t>
        <a:bodyPr/>
        <a:lstStyle/>
        <a:p>
          <a:endParaRPr lang="en-US"/>
        </a:p>
      </dgm:t>
    </dgm:pt>
    <dgm:pt modelId="{9E1E6C11-D3A6-46A9-9C9E-01725729E96B}" type="sibTrans" cxnId="{3490130C-279F-47CF-AB1E-234C2C56C827}">
      <dgm:prSet/>
      <dgm:spPr/>
      <dgm:t>
        <a:bodyPr/>
        <a:lstStyle/>
        <a:p>
          <a:endParaRPr lang="en-US"/>
        </a:p>
      </dgm:t>
    </dgm:pt>
    <dgm:pt modelId="{25A80872-84E3-45FC-B176-BB3750A95A14}">
      <dgm:prSet phldrT="[Text]"/>
      <dgm:spPr/>
      <dgm:t>
        <a:bodyPr/>
        <a:lstStyle/>
        <a:p>
          <a:endParaRPr lang="en-US"/>
        </a:p>
      </dgm:t>
    </dgm:pt>
    <dgm:pt modelId="{823D8610-CCAF-40A6-83AA-A4268F1AFCD8}" type="parTrans" cxnId="{1E6CF5EE-5970-4250-A006-BD260E327E06}">
      <dgm:prSet/>
      <dgm:spPr/>
      <dgm:t>
        <a:bodyPr/>
        <a:lstStyle/>
        <a:p>
          <a:endParaRPr lang="en-US"/>
        </a:p>
      </dgm:t>
    </dgm:pt>
    <dgm:pt modelId="{483354A2-B470-4348-A2B0-83767938B22A}" type="sibTrans" cxnId="{1E6CF5EE-5970-4250-A006-BD260E327E06}">
      <dgm:prSet/>
      <dgm:spPr/>
      <dgm:t>
        <a:bodyPr/>
        <a:lstStyle/>
        <a:p>
          <a:endParaRPr lang="en-US"/>
        </a:p>
      </dgm:t>
    </dgm:pt>
    <dgm:pt modelId="{28959927-4375-4F05-9420-E55464D7D065}">
      <dgm:prSet phldrT="[Text]"/>
      <dgm:spPr/>
      <dgm:t>
        <a:bodyPr/>
        <a:lstStyle/>
        <a:p>
          <a:r>
            <a:rPr lang="en-US"/>
            <a:t>Sensory Impairments</a:t>
          </a:r>
        </a:p>
      </dgm:t>
    </dgm:pt>
    <dgm:pt modelId="{57654DD0-ADD9-4F9F-82CD-15B4FE0CCE4D}" type="parTrans" cxnId="{CCFA8FAD-616E-49F8-9911-AE3E5B8246C9}">
      <dgm:prSet/>
      <dgm:spPr/>
      <dgm:t>
        <a:bodyPr/>
        <a:lstStyle/>
        <a:p>
          <a:endParaRPr lang="en-US"/>
        </a:p>
      </dgm:t>
    </dgm:pt>
    <dgm:pt modelId="{47AB47DC-5E17-47C8-BC3F-1A58AF51B5D8}" type="sibTrans" cxnId="{CCFA8FAD-616E-49F8-9911-AE3E5B8246C9}">
      <dgm:prSet/>
      <dgm:spPr/>
      <dgm:t>
        <a:bodyPr/>
        <a:lstStyle/>
        <a:p>
          <a:endParaRPr lang="en-US"/>
        </a:p>
      </dgm:t>
    </dgm:pt>
    <dgm:pt modelId="{951FD4A4-CDB2-4D44-91A5-1BFB78949F95}">
      <dgm:prSet phldrT="[Text]"/>
      <dgm:spPr/>
      <dgm:t>
        <a:bodyPr/>
        <a:lstStyle/>
        <a:p>
          <a:endParaRPr lang="en-US"/>
        </a:p>
      </dgm:t>
    </dgm:pt>
    <dgm:pt modelId="{DE23CB6B-17ED-4053-A327-E42DE4681A4E}" type="parTrans" cxnId="{C2D2A218-E32C-47E4-A876-307BFB7A1A61}">
      <dgm:prSet/>
      <dgm:spPr/>
      <dgm:t>
        <a:bodyPr/>
        <a:lstStyle/>
        <a:p>
          <a:endParaRPr lang="en-US"/>
        </a:p>
      </dgm:t>
    </dgm:pt>
    <dgm:pt modelId="{C049862C-2760-48E1-8E76-7FC64892E9DF}" type="sibTrans" cxnId="{C2D2A218-E32C-47E4-A876-307BFB7A1A61}">
      <dgm:prSet/>
      <dgm:spPr/>
      <dgm:t>
        <a:bodyPr/>
        <a:lstStyle/>
        <a:p>
          <a:endParaRPr lang="en-US"/>
        </a:p>
      </dgm:t>
    </dgm:pt>
    <dgm:pt modelId="{46D5D949-4B91-4042-8242-4DF2FCFC5658}">
      <dgm:prSet phldrT="[Text]"/>
      <dgm:spPr/>
      <dgm:t>
        <a:bodyPr/>
        <a:lstStyle/>
        <a:p>
          <a:r>
            <a:rPr lang="en-US"/>
            <a:t>Toileting Needs</a:t>
          </a:r>
        </a:p>
      </dgm:t>
    </dgm:pt>
    <dgm:pt modelId="{CCA77476-7A42-49C6-B701-99EE4CFF12BF}" type="parTrans" cxnId="{02E19DF5-96DB-419C-8F73-4D4A795EF654}">
      <dgm:prSet/>
      <dgm:spPr/>
      <dgm:t>
        <a:bodyPr/>
        <a:lstStyle/>
        <a:p>
          <a:endParaRPr lang="en-US"/>
        </a:p>
      </dgm:t>
    </dgm:pt>
    <dgm:pt modelId="{240F6DE4-67E9-46FF-BB9E-54B0D4F13208}" type="sibTrans" cxnId="{02E19DF5-96DB-419C-8F73-4D4A795EF654}">
      <dgm:prSet/>
      <dgm:spPr/>
      <dgm:t>
        <a:bodyPr/>
        <a:lstStyle/>
        <a:p>
          <a:endParaRPr lang="en-US"/>
        </a:p>
      </dgm:t>
    </dgm:pt>
    <dgm:pt modelId="{6D6C8D16-28FC-4066-9656-A7FBB36BA71C}">
      <dgm:prSet phldrT="[Text]"/>
      <dgm:spPr/>
      <dgm:t>
        <a:bodyPr/>
        <a:lstStyle/>
        <a:p>
          <a:endParaRPr lang="en-US"/>
        </a:p>
      </dgm:t>
    </dgm:pt>
    <dgm:pt modelId="{988C0623-9286-4E27-9B72-695CBAE795A3}" type="parTrans" cxnId="{FD56DC3B-D25D-47A3-A0EE-FDFF0C24B000}">
      <dgm:prSet/>
      <dgm:spPr/>
      <dgm:t>
        <a:bodyPr/>
        <a:lstStyle/>
        <a:p>
          <a:endParaRPr lang="en-US"/>
        </a:p>
      </dgm:t>
    </dgm:pt>
    <dgm:pt modelId="{B5E60938-2BD5-4E40-9642-E76719A02971}" type="sibTrans" cxnId="{FD56DC3B-D25D-47A3-A0EE-FDFF0C24B000}">
      <dgm:prSet/>
      <dgm:spPr/>
      <dgm:t>
        <a:bodyPr/>
        <a:lstStyle/>
        <a:p>
          <a:endParaRPr lang="en-US"/>
        </a:p>
      </dgm:t>
    </dgm:pt>
    <dgm:pt modelId="{275E9AFA-5E91-4671-89BD-40BD80C390AC}">
      <dgm:prSet phldrT="[Text]"/>
      <dgm:spPr/>
      <dgm:t>
        <a:bodyPr/>
        <a:lstStyle/>
        <a:p>
          <a:endParaRPr lang="en-US"/>
        </a:p>
      </dgm:t>
    </dgm:pt>
    <dgm:pt modelId="{00190835-7263-4FF7-BACB-510AED8EC0E4}" type="parTrans" cxnId="{F2D616A6-F27D-4BA6-984A-4B7F6E718E2A}">
      <dgm:prSet/>
      <dgm:spPr/>
      <dgm:t>
        <a:bodyPr/>
        <a:lstStyle/>
        <a:p>
          <a:endParaRPr lang="en-US"/>
        </a:p>
      </dgm:t>
    </dgm:pt>
    <dgm:pt modelId="{BCDD0489-EF7A-4DDC-BC43-366A4B0220A8}" type="sibTrans" cxnId="{F2D616A6-F27D-4BA6-984A-4B7F6E718E2A}">
      <dgm:prSet/>
      <dgm:spPr/>
      <dgm:t>
        <a:bodyPr/>
        <a:lstStyle/>
        <a:p>
          <a:endParaRPr lang="en-US"/>
        </a:p>
      </dgm:t>
    </dgm:pt>
    <dgm:pt modelId="{0811A575-97C3-4C9E-BC00-9F34C135B16F}">
      <dgm:prSet phldrT="[Text]"/>
      <dgm:spPr/>
      <dgm:t>
        <a:bodyPr/>
        <a:lstStyle/>
        <a:p>
          <a:endParaRPr lang="en-US"/>
        </a:p>
      </dgm:t>
    </dgm:pt>
    <dgm:pt modelId="{09CACA48-8DDA-45D6-8EFD-72A30B13FD5A}" type="parTrans" cxnId="{A2B4CD4E-C5FD-43ED-A72A-A6BE188E4425}">
      <dgm:prSet/>
      <dgm:spPr/>
      <dgm:t>
        <a:bodyPr/>
        <a:lstStyle/>
        <a:p>
          <a:endParaRPr lang="en-US"/>
        </a:p>
      </dgm:t>
    </dgm:pt>
    <dgm:pt modelId="{CD4185A6-2D0E-4E71-9A21-95FDD9EFA498}" type="sibTrans" cxnId="{A2B4CD4E-C5FD-43ED-A72A-A6BE188E4425}">
      <dgm:prSet/>
      <dgm:spPr/>
      <dgm:t>
        <a:bodyPr/>
        <a:lstStyle/>
        <a:p>
          <a:endParaRPr lang="en-US"/>
        </a:p>
      </dgm:t>
    </dgm:pt>
    <dgm:pt modelId="{C076345D-B184-42A2-9468-7C68E229CB83}" type="pres">
      <dgm:prSet presAssocID="{B48E1FBF-09A0-437B-8C62-F96BD3D640A4}" presName="Name0" presStyleCnt="0">
        <dgm:presLayoutVars>
          <dgm:dir/>
          <dgm:resizeHandles val="exact"/>
        </dgm:presLayoutVars>
      </dgm:prSet>
      <dgm:spPr/>
    </dgm:pt>
    <dgm:pt modelId="{8531EFA3-2915-4325-AB70-06B1BC5B5534}" type="pres">
      <dgm:prSet presAssocID="{B48E1FBF-09A0-437B-8C62-F96BD3D640A4}" presName="bkgdShp" presStyleLbl="alignAccFollowNode1" presStyleIdx="0" presStyleCnt="1"/>
      <dgm:spPr/>
    </dgm:pt>
    <dgm:pt modelId="{86742785-DB37-4D61-9CE3-455EC91BBEC9}" type="pres">
      <dgm:prSet presAssocID="{B48E1FBF-09A0-437B-8C62-F96BD3D640A4}" presName="linComp" presStyleCnt="0"/>
      <dgm:spPr/>
    </dgm:pt>
    <dgm:pt modelId="{874C7137-59E1-4B50-ADA2-0FA2100A37D0}" type="pres">
      <dgm:prSet presAssocID="{D701DEE2-A101-40F5-9035-3ADA8A370597}" presName="compNode" presStyleCnt="0"/>
      <dgm:spPr/>
    </dgm:pt>
    <dgm:pt modelId="{069CB9E4-0DD9-4A02-83A5-DC1A221FCA61}" type="pres">
      <dgm:prSet presAssocID="{D701DEE2-A101-40F5-9035-3ADA8A370597}" presName="node" presStyleLbl="node1" presStyleIdx="0" presStyleCnt="6">
        <dgm:presLayoutVars>
          <dgm:bulletEnabled val="1"/>
        </dgm:presLayoutVars>
      </dgm:prSet>
      <dgm:spPr/>
    </dgm:pt>
    <dgm:pt modelId="{82A6B19D-9213-4CCD-B79D-5EDACDF104A1}" type="pres">
      <dgm:prSet presAssocID="{D701DEE2-A101-40F5-9035-3ADA8A370597}" presName="invisiNode" presStyleLbl="node1" presStyleIdx="0" presStyleCnt="6"/>
      <dgm:spPr/>
    </dgm:pt>
    <dgm:pt modelId="{9BB9AB5D-527A-4A46-A1C0-A80AD285D1AE}" type="pres">
      <dgm:prSet presAssocID="{D701DEE2-A101-40F5-9035-3ADA8A370597}" presName="imagNode" presStyleLbl="fgImgPlace1" presStyleIdx="0" presStyleCnt="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536" r="2536"/>
          </a:stretch>
        </a:blipFill>
      </dgm:spPr>
    </dgm:pt>
    <dgm:pt modelId="{5CFD5767-FBB8-4376-8C09-79E3BBFE2167}" type="pres">
      <dgm:prSet presAssocID="{05EF096E-3983-4AAA-9A59-1BE004F3DE0F}" presName="sibTrans" presStyleLbl="sibTrans2D1" presStyleIdx="0" presStyleCnt="0"/>
      <dgm:spPr/>
    </dgm:pt>
    <dgm:pt modelId="{8C35CBDE-C43B-49A8-B386-2DE0000C32AE}" type="pres">
      <dgm:prSet presAssocID="{80D4CA13-1F04-47E3-9E56-AB5193B9989C}" presName="compNode" presStyleCnt="0"/>
      <dgm:spPr/>
    </dgm:pt>
    <dgm:pt modelId="{9689EA5A-D3BB-4D0B-812E-FD2328A45320}" type="pres">
      <dgm:prSet presAssocID="{80D4CA13-1F04-47E3-9E56-AB5193B9989C}" presName="node" presStyleLbl="node1" presStyleIdx="1" presStyleCnt="6">
        <dgm:presLayoutVars>
          <dgm:bulletEnabled val="1"/>
        </dgm:presLayoutVars>
      </dgm:prSet>
      <dgm:spPr/>
    </dgm:pt>
    <dgm:pt modelId="{6BF7FDC1-519E-482B-B1AD-47E33D2DFD8A}" type="pres">
      <dgm:prSet presAssocID="{80D4CA13-1F04-47E3-9E56-AB5193B9989C}" presName="invisiNode" presStyleLbl="node1" presStyleIdx="1" presStyleCnt="6"/>
      <dgm:spPr/>
    </dgm:pt>
    <dgm:pt modelId="{0C225378-D429-478A-B4FB-EA76014A6690}" type="pres">
      <dgm:prSet presAssocID="{80D4CA13-1F04-47E3-9E56-AB5193B9989C}" presName="imagNode" presStyleLbl="fgImgPlace1" presStyleIdx="1" presStyleCnt="6"/>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709" r="1709"/>
          </a:stretch>
        </a:blipFill>
        <a:ln>
          <a:solidFill>
            <a:schemeClr val="accent2"/>
          </a:solidFill>
        </a:ln>
      </dgm:spPr>
    </dgm:pt>
    <dgm:pt modelId="{A9EB8C19-E4C8-4343-AF9D-93531D2E5AB2}" type="pres">
      <dgm:prSet presAssocID="{336DEA4B-D60F-4EE8-BFEE-90888593F162}" presName="sibTrans" presStyleLbl="sibTrans2D1" presStyleIdx="0" presStyleCnt="0"/>
      <dgm:spPr/>
    </dgm:pt>
    <dgm:pt modelId="{360089F0-9C73-4CA4-AD24-FDE9A1C08682}" type="pres">
      <dgm:prSet presAssocID="{31AB1A26-735B-4720-AC78-C31106DF7896}" presName="compNode" presStyleCnt="0"/>
      <dgm:spPr/>
    </dgm:pt>
    <dgm:pt modelId="{6631A0A2-A2BF-4126-A906-5B2DF848FB38}" type="pres">
      <dgm:prSet presAssocID="{31AB1A26-735B-4720-AC78-C31106DF7896}" presName="node" presStyleLbl="node1" presStyleIdx="2" presStyleCnt="6">
        <dgm:presLayoutVars>
          <dgm:bulletEnabled val="1"/>
        </dgm:presLayoutVars>
      </dgm:prSet>
      <dgm:spPr/>
    </dgm:pt>
    <dgm:pt modelId="{612B4232-CE8A-4F27-BA1A-B2C0C6D726AB}" type="pres">
      <dgm:prSet presAssocID="{31AB1A26-735B-4720-AC78-C31106DF7896}" presName="invisiNode" presStyleLbl="node1" presStyleIdx="2" presStyleCnt="6"/>
      <dgm:spPr/>
    </dgm:pt>
    <dgm:pt modelId="{863DA16B-02F6-4073-AD62-CC4EB0360DB5}" type="pres">
      <dgm:prSet presAssocID="{31AB1A26-735B-4720-AC78-C31106DF7896}" presName="imagNode" presStyleLbl="fgImgPlace1" presStyleIdx="2" presStyleCnt="6"/>
      <dgm:spPr>
        <a:blipFill dpi="0" rotWithShape="1">
          <a:blip xmlns:r="http://schemas.openxmlformats.org/officeDocument/2006/relationships" r:embed="rId3"/>
          <a:srcRect/>
          <a:stretch>
            <a:fillRect l="1983" r="1983"/>
          </a:stretch>
        </a:blipFill>
        <a:ln>
          <a:solidFill>
            <a:schemeClr val="accent4"/>
          </a:solidFill>
        </a:ln>
      </dgm:spPr>
    </dgm:pt>
    <dgm:pt modelId="{0430D301-464F-4BB5-AEAB-DA76B00188D1}" type="pres">
      <dgm:prSet presAssocID="{2CEBBAEA-9F32-4D82-B2FB-9400788B9A01}" presName="sibTrans" presStyleLbl="sibTrans2D1" presStyleIdx="0" presStyleCnt="0"/>
      <dgm:spPr/>
    </dgm:pt>
    <dgm:pt modelId="{D828184B-10E8-4982-AA11-8CD6A6E4C010}" type="pres">
      <dgm:prSet presAssocID="{35731960-60AA-4573-AE24-F8FCF2BFA48D}" presName="compNode" presStyleCnt="0"/>
      <dgm:spPr/>
    </dgm:pt>
    <dgm:pt modelId="{C0F2051C-CFE4-4CD3-A172-357405C9BA28}" type="pres">
      <dgm:prSet presAssocID="{35731960-60AA-4573-AE24-F8FCF2BFA48D}" presName="node" presStyleLbl="node1" presStyleIdx="3" presStyleCnt="6">
        <dgm:presLayoutVars>
          <dgm:bulletEnabled val="1"/>
        </dgm:presLayoutVars>
      </dgm:prSet>
      <dgm:spPr/>
    </dgm:pt>
    <dgm:pt modelId="{DA4887BE-3A43-4095-8EA1-77E319013D80}" type="pres">
      <dgm:prSet presAssocID="{35731960-60AA-4573-AE24-F8FCF2BFA48D}" presName="invisiNode" presStyleLbl="node1" presStyleIdx="3" presStyleCnt="6"/>
      <dgm:spPr/>
    </dgm:pt>
    <dgm:pt modelId="{82CFA572-FAFB-43A8-B50D-3812203ADB57}" type="pres">
      <dgm:prSet presAssocID="{35731960-60AA-4573-AE24-F8FCF2BFA48D}" presName="imagNode" presStyleLbl="fgImgPlace1" presStyleIdx="3" presStyleCnt="6"/>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358" r="1358"/>
          </a:stretch>
        </a:blipFill>
        <a:ln>
          <a:solidFill>
            <a:schemeClr val="accent5"/>
          </a:solidFill>
        </a:ln>
      </dgm:spPr>
    </dgm:pt>
    <dgm:pt modelId="{05EB3FF3-D449-494D-A880-A76DE959032E}" type="pres">
      <dgm:prSet presAssocID="{9E1E6C11-D3A6-46A9-9C9E-01725729E96B}" presName="sibTrans" presStyleLbl="sibTrans2D1" presStyleIdx="0" presStyleCnt="0"/>
      <dgm:spPr/>
    </dgm:pt>
    <dgm:pt modelId="{078B31D8-D709-43E3-B30D-9DB1D96B7604}" type="pres">
      <dgm:prSet presAssocID="{28959927-4375-4F05-9420-E55464D7D065}" presName="compNode" presStyleCnt="0"/>
      <dgm:spPr/>
    </dgm:pt>
    <dgm:pt modelId="{98C3C0A7-EB22-4F54-B431-9CE5788E4E03}" type="pres">
      <dgm:prSet presAssocID="{28959927-4375-4F05-9420-E55464D7D065}" presName="node" presStyleLbl="node1" presStyleIdx="4" presStyleCnt="6">
        <dgm:presLayoutVars>
          <dgm:bulletEnabled val="1"/>
        </dgm:presLayoutVars>
      </dgm:prSet>
      <dgm:spPr/>
    </dgm:pt>
    <dgm:pt modelId="{64D819AF-EF2D-4D50-A80C-923D66198D9D}" type="pres">
      <dgm:prSet presAssocID="{28959927-4375-4F05-9420-E55464D7D065}" presName="invisiNode" presStyleLbl="node1" presStyleIdx="4" presStyleCnt="6"/>
      <dgm:spPr/>
    </dgm:pt>
    <dgm:pt modelId="{E83536C3-4CDA-433A-8B49-70C1D7427830}" type="pres">
      <dgm:prSet presAssocID="{28959927-4375-4F05-9420-E55464D7D065}" presName="imagNode" presStyleLbl="fgImgPlace1" presStyleIdx="4" presStyleCnt="6"/>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775" r="1775"/>
          </a:stretch>
        </a:blipFill>
        <a:ln>
          <a:solidFill>
            <a:schemeClr val="accent3"/>
          </a:solidFill>
        </a:ln>
      </dgm:spPr>
    </dgm:pt>
    <dgm:pt modelId="{FC1F94F8-9E61-4769-94BE-FACF72F39A06}" type="pres">
      <dgm:prSet presAssocID="{47AB47DC-5E17-47C8-BC3F-1A58AF51B5D8}" presName="sibTrans" presStyleLbl="sibTrans2D1" presStyleIdx="0" presStyleCnt="0"/>
      <dgm:spPr/>
    </dgm:pt>
    <dgm:pt modelId="{372FE3E2-C860-4E2B-B135-751BAEDA02DB}" type="pres">
      <dgm:prSet presAssocID="{46D5D949-4B91-4042-8242-4DF2FCFC5658}" presName="compNode" presStyleCnt="0"/>
      <dgm:spPr/>
    </dgm:pt>
    <dgm:pt modelId="{D7569DE4-523B-4893-830F-2FDC1A9537F7}" type="pres">
      <dgm:prSet presAssocID="{46D5D949-4B91-4042-8242-4DF2FCFC5658}" presName="node" presStyleLbl="node1" presStyleIdx="5" presStyleCnt="6">
        <dgm:presLayoutVars>
          <dgm:bulletEnabled val="1"/>
        </dgm:presLayoutVars>
      </dgm:prSet>
      <dgm:spPr/>
    </dgm:pt>
    <dgm:pt modelId="{089F3334-4641-4ED3-A14A-DB8F1D82A8E3}" type="pres">
      <dgm:prSet presAssocID="{46D5D949-4B91-4042-8242-4DF2FCFC5658}" presName="invisiNode" presStyleLbl="node1" presStyleIdx="5" presStyleCnt="6"/>
      <dgm:spPr/>
    </dgm:pt>
    <dgm:pt modelId="{4978F052-68A1-4ED2-9184-448665B2B6B1}" type="pres">
      <dgm:prSet presAssocID="{46D5D949-4B91-4042-8242-4DF2FCFC5658}" presName="imagNode" presStyleLbl="fgImgPlace1" presStyleIdx="5" presStyleCnt="6"/>
      <dgm:spPr>
        <a:blipFill dpi="0" rotWithShape="1">
          <a:blip xmlns:r="http://schemas.openxmlformats.org/officeDocument/2006/relationships" r:embed="rId6"/>
          <a:srcRect/>
          <a:stretch>
            <a:fillRect l="2536" r="2536"/>
          </a:stretch>
        </a:blipFill>
        <a:ln>
          <a:solidFill>
            <a:srgbClr val="A2B526"/>
          </a:solidFill>
        </a:ln>
      </dgm:spPr>
    </dgm:pt>
  </dgm:ptLst>
  <dgm:cxnLst>
    <dgm:cxn modelId="{63C3F002-5CA8-4449-BB1B-ED25BA14F436}" type="presOf" srcId="{25A80872-84E3-45FC-B176-BB3750A95A14}" destId="{C0F2051C-CFE4-4CD3-A172-357405C9BA28}" srcOrd="0" destOrd="1" presId="urn:microsoft.com/office/officeart/2005/8/layout/pList2"/>
    <dgm:cxn modelId="{3490130C-279F-47CF-AB1E-234C2C56C827}" srcId="{B48E1FBF-09A0-437B-8C62-F96BD3D640A4}" destId="{35731960-60AA-4573-AE24-F8FCF2BFA48D}" srcOrd="3" destOrd="0" parTransId="{A98E047E-CBE8-46BB-8BFC-8F6DA335B5AB}" sibTransId="{9E1E6C11-D3A6-46A9-9C9E-01725729E96B}"/>
    <dgm:cxn modelId="{8AE5F80E-DCA0-40C2-9E1B-D46D2BE1CF6E}" srcId="{B48E1FBF-09A0-437B-8C62-F96BD3D640A4}" destId="{31AB1A26-735B-4720-AC78-C31106DF7896}" srcOrd="2" destOrd="0" parTransId="{AC9CD5A6-739F-4C83-B2FD-EAA854226C09}" sibTransId="{2CEBBAEA-9F32-4D82-B2FB-9400788B9A01}"/>
    <dgm:cxn modelId="{6E4AB50F-5F48-4F29-AA3B-31D608D48F00}" type="presOf" srcId="{80D4CA13-1F04-47E3-9E56-AB5193B9989C}" destId="{9689EA5A-D3BB-4D0B-812E-FD2328A45320}" srcOrd="0" destOrd="0" presId="urn:microsoft.com/office/officeart/2005/8/layout/pList2"/>
    <dgm:cxn modelId="{C2D2A218-E32C-47E4-A876-307BFB7A1A61}" srcId="{28959927-4375-4F05-9420-E55464D7D065}" destId="{951FD4A4-CDB2-4D44-91A5-1BFB78949F95}" srcOrd="0" destOrd="0" parTransId="{DE23CB6B-17ED-4053-A327-E42DE4681A4E}" sibTransId="{C049862C-2760-48E1-8E76-7FC64892E9DF}"/>
    <dgm:cxn modelId="{FD56DC3B-D25D-47A3-A0EE-FDFF0C24B000}" srcId="{46D5D949-4B91-4042-8242-4DF2FCFC5658}" destId="{6D6C8D16-28FC-4066-9656-A7FBB36BA71C}" srcOrd="0" destOrd="0" parTransId="{988C0623-9286-4E27-9B72-695CBAE795A3}" sibTransId="{B5E60938-2BD5-4E40-9642-E76719A02971}"/>
    <dgm:cxn modelId="{370ECD3C-872D-41CB-965C-BC9D8A544B9F}" type="presOf" srcId="{46D5D949-4B91-4042-8242-4DF2FCFC5658}" destId="{D7569DE4-523B-4893-830F-2FDC1A9537F7}" srcOrd="0" destOrd="0" presId="urn:microsoft.com/office/officeart/2005/8/layout/pList2"/>
    <dgm:cxn modelId="{4DDF7E42-CA3E-4783-BAC1-BE1DF62C9104}" type="presOf" srcId="{0811A575-97C3-4C9E-BC00-9F34C135B16F}" destId="{6631A0A2-A2BF-4126-A906-5B2DF848FB38}" srcOrd="0" destOrd="1" presId="urn:microsoft.com/office/officeart/2005/8/layout/pList2"/>
    <dgm:cxn modelId="{A2B4CD4E-C5FD-43ED-A72A-A6BE188E4425}" srcId="{31AB1A26-735B-4720-AC78-C31106DF7896}" destId="{0811A575-97C3-4C9E-BC00-9F34C135B16F}" srcOrd="0" destOrd="0" parTransId="{09CACA48-8DDA-45D6-8EFD-72A30B13FD5A}" sibTransId="{CD4185A6-2D0E-4E71-9A21-95FDD9EFA498}"/>
    <dgm:cxn modelId="{0E439D7D-05B0-4DF2-8A87-0216AD37F58C}" type="presOf" srcId="{31AB1A26-735B-4720-AC78-C31106DF7896}" destId="{6631A0A2-A2BF-4126-A906-5B2DF848FB38}" srcOrd="0" destOrd="0" presId="urn:microsoft.com/office/officeart/2005/8/layout/pList2"/>
    <dgm:cxn modelId="{CE24AE7D-65B3-4FE4-AF35-ED3E440E5369}" type="presOf" srcId="{6D6C8D16-28FC-4066-9656-A7FBB36BA71C}" destId="{D7569DE4-523B-4893-830F-2FDC1A9537F7}" srcOrd="0" destOrd="1" presId="urn:microsoft.com/office/officeart/2005/8/layout/pList2"/>
    <dgm:cxn modelId="{7335518B-BE8D-4FEA-8758-66084BC10DAF}" type="presOf" srcId="{9E1E6C11-D3A6-46A9-9C9E-01725729E96B}" destId="{05EB3FF3-D449-494D-A880-A76DE959032E}" srcOrd="0" destOrd="0" presId="urn:microsoft.com/office/officeart/2005/8/layout/pList2"/>
    <dgm:cxn modelId="{EF680393-5E85-4210-A5F8-FE415A49D4FB}" type="presOf" srcId="{35731960-60AA-4573-AE24-F8FCF2BFA48D}" destId="{C0F2051C-CFE4-4CD3-A172-357405C9BA28}" srcOrd="0" destOrd="0" presId="urn:microsoft.com/office/officeart/2005/8/layout/pList2"/>
    <dgm:cxn modelId="{F2D616A6-F27D-4BA6-984A-4B7F6E718E2A}" srcId="{31AB1A26-735B-4720-AC78-C31106DF7896}" destId="{275E9AFA-5E91-4671-89BD-40BD80C390AC}" srcOrd="1" destOrd="0" parTransId="{00190835-7263-4FF7-BACB-510AED8EC0E4}" sibTransId="{BCDD0489-EF7A-4DDC-BC43-366A4B0220A8}"/>
    <dgm:cxn modelId="{A9746AAC-36A0-49F4-B829-5DFC0A419C58}" type="presOf" srcId="{28959927-4375-4F05-9420-E55464D7D065}" destId="{98C3C0A7-EB22-4F54-B431-9CE5788E4E03}" srcOrd="0" destOrd="0" presId="urn:microsoft.com/office/officeart/2005/8/layout/pList2"/>
    <dgm:cxn modelId="{CCFA8FAD-616E-49F8-9911-AE3E5B8246C9}" srcId="{B48E1FBF-09A0-437B-8C62-F96BD3D640A4}" destId="{28959927-4375-4F05-9420-E55464D7D065}" srcOrd="4" destOrd="0" parTransId="{57654DD0-ADD9-4F9F-82CD-15B4FE0CCE4D}" sibTransId="{47AB47DC-5E17-47C8-BC3F-1A58AF51B5D8}"/>
    <dgm:cxn modelId="{75752DAF-4212-455D-B0EB-AACAE919F8EA}" type="presOf" srcId="{336DEA4B-D60F-4EE8-BFEE-90888593F162}" destId="{A9EB8C19-E4C8-4343-AF9D-93531D2E5AB2}" srcOrd="0" destOrd="0" presId="urn:microsoft.com/office/officeart/2005/8/layout/pList2"/>
    <dgm:cxn modelId="{327BF2B7-1909-47B6-8BE9-FA9480CFE27D}" type="presOf" srcId="{B48E1FBF-09A0-437B-8C62-F96BD3D640A4}" destId="{C076345D-B184-42A2-9468-7C68E229CB83}" srcOrd="0" destOrd="0" presId="urn:microsoft.com/office/officeart/2005/8/layout/pList2"/>
    <dgm:cxn modelId="{3DB37ABE-80AE-44F1-95A1-14DB8C6650ED}" type="presOf" srcId="{2CEBBAEA-9F32-4D82-B2FB-9400788B9A01}" destId="{0430D301-464F-4BB5-AEAB-DA76B00188D1}" srcOrd="0" destOrd="0" presId="urn:microsoft.com/office/officeart/2005/8/layout/pList2"/>
    <dgm:cxn modelId="{1E678FC0-75B5-43C9-BF0C-483B1FDA5F19}" type="presOf" srcId="{275E9AFA-5E91-4671-89BD-40BD80C390AC}" destId="{6631A0A2-A2BF-4126-A906-5B2DF848FB38}" srcOrd="0" destOrd="2" presId="urn:microsoft.com/office/officeart/2005/8/layout/pList2"/>
    <dgm:cxn modelId="{CA82D2C4-52D2-4C5A-87A5-42CFE7202113}" type="presOf" srcId="{D701DEE2-A101-40F5-9035-3ADA8A370597}" destId="{069CB9E4-0DD9-4A02-83A5-DC1A221FCA61}" srcOrd="0" destOrd="0" presId="urn:microsoft.com/office/officeart/2005/8/layout/pList2"/>
    <dgm:cxn modelId="{FBF2F8C9-0CE9-4FA5-835A-125514A43F94}" type="presOf" srcId="{05EF096E-3983-4AAA-9A59-1BE004F3DE0F}" destId="{5CFD5767-FBB8-4376-8C09-79E3BBFE2167}" srcOrd="0" destOrd="0" presId="urn:microsoft.com/office/officeart/2005/8/layout/pList2"/>
    <dgm:cxn modelId="{EE210ECC-0751-48A7-B190-1B36E5F867B3}" srcId="{B48E1FBF-09A0-437B-8C62-F96BD3D640A4}" destId="{80D4CA13-1F04-47E3-9E56-AB5193B9989C}" srcOrd="1" destOrd="0" parTransId="{FE3543CA-3613-4D15-8E66-871625AC18FE}" sibTransId="{336DEA4B-D60F-4EE8-BFEE-90888593F162}"/>
    <dgm:cxn modelId="{54C239D0-E233-4503-8D90-41F523848603}" type="presOf" srcId="{951FD4A4-CDB2-4D44-91A5-1BFB78949F95}" destId="{98C3C0A7-EB22-4F54-B431-9CE5788E4E03}" srcOrd="0" destOrd="1" presId="urn:microsoft.com/office/officeart/2005/8/layout/pList2"/>
    <dgm:cxn modelId="{BEF99AE7-896F-4755-820B-B6704E38F1C8}" srcId="{B48E1FBF-09A0-437B-8C62-F96BD3D640A4}" destId="{D701DEE2-A101-40F5-9035-3ADA8A370597}" srcOrd="0" destOrd="0" parTransId="{9598AA6C-98FA-4D69-806F-22F37E0D235A}" sibTransId="{05EF096E-3983-4AAA-9A59-1BE004F3DE0F}"/>
    <dgm:cxn modelId="{1E6CF5EE-5970-4250-A006-BD260E327E06}" srcId="{35731960-60AA-4573-AE24-F8FCF2BFA48D}" destId="{25A80872-84E3-45FC-B176-BB3750A95A14}" srcOrd="0" destOrd="0" parTransId="{823D8610-CCAF-40A6-83AA-A4268F1AFCD8}" sibTransId="{483354A2-B470-4348-A2B0-83767938B22A}"/>
    <dgm:cxn modelId="{02E19DF5-96DB-419C-8F73-4D4A795EF654}" srcId="{B48E1FBF-09A0-437B-8C62-F96BD3D640A4}" destId="{46D5D949-4B91-4042-8242-4DF2FCFC5658}" srcOrd="5" destOrd="0" parTransId="{CCA77476-7A42-49C6-B701-99EE4CFF12BF}" sibTransId="{240F6DE4-67E9-46FF-BB9E-54B0D4F13208}"/>
    <dgm:cxn modelId="{1600F1FD-B854-4875-B95F-ABE0CC8D3DD1}" type="presOf" srcId="{47AB47DC-5E17-47C8-BC3F-1A58AF51B5D8}" destId="{FC1F94F8-9E61-4769-94BE-FACF72F39A06}" srcOrd="0" destOrd="0" presId="urn:microsoft.com/office/officeart/2005/8/layout/pList2"/>
    <dgm:cxn modelId="{C62884F0-6BEF-4E5B-AF12-56E96D1AD1D0}" type="presParOf" srcId="{C076345D-B184-42A2-9468-7C68E229CB83}" destId="{8531EFA3-2915-4325-AB70-06B1BC5B5534}" srcOrd="0" destOrd="0" presId="urn:microsoft.com/office/officeart/2005/8/layout/pList2"/>
    <dgm:cxn modelId="{191B9D79-CEDE-4DE3-9CF7-F49E79A5C530}" type="presParOf" srcId="{C076345D-B184-42A2-9468-7C68E229CB83}" destId="{86742785-DB37-4D61-9CE3-455EC91BBEC9}" srcOrd="1" destOrd="0" presId="urn:microsoft.com/office/officeart/2005/8/layout/pList2"/>
    <dgm:cxn modelId="{12EBC8F7-8640-4EA1-802A-BD88017C7E54}" type="presParOf" srcId="{86742785-DB37-4D61-9CE3-455EC91BBEC9}" destId="{874C7137-59E1-4B50-ADA2-0FA2100A37D0}" srcOrd="0" destOrd="0" presId="urn:microsoft.com/office/officeart/2005/8/layout/pList2"/>
    <dgm:cxn modelId="{6DCCFB48-5DF4-41FA-921D-9693C280A729}" type="presParOf" srcId="{874C7137-59E1-4B50-ADA2-0FA2100A37D0}" destId="{069CB9E4-0DD9-4A02-83A5-DC1A221FCA61}" srcOrd="0" destOrd="0" presId="urn:microsoft.com/office/officeart/2005/8/layout/pList2"/>
    <dgm:cxn modelId="{4504F15B-0BE1-4B15-96DB-C9BB6707CB71}" type="presParOf" srcId="{874C7137-59E1-4B50-ADA2-0FA2100A37D0}" destId="{82A6B19D-9213-4CCD-B79D-5EDACDF104A1}" srcOrd="1" destOrd="0" presId="urn:microsoft.com/office/officeart/2005/8/layout/pList2"/>
    <dgm:cxn modelId="{8703A201-71A0-43AD-B92A-902BC6D68994}" type="presParOf" srcId="{874C7137-59E1-4B50-ADA2-0FA2100A37D0}" destId="{9BB9AB5D-527A-4A46-A1C0-A80AD285D1AE}" srcOrd="2" destOrd="0" presId="urn:microsoft.com/office/officeart/2005/8/layout/pList2"/>
    <dgm:cxn modelId="{3946ED02-7239-4C50-940A-8F3219D00848}" type="presParOf" srcId="{86742785-DB37-4D61-9CE3-455EC91BBEC9}" destId="{5CFD5767-FBB8-4376-8C09-79E3BBFE2167}" srcOrd="1" destOrd="0" presId="urn:microsoft.com/office/officeart/2005/8/layout/pList2"/>
    <dgm:cxn modelId="{EB0D8075-2D3B-42A2-9FFC-D1BCE3A86705}" type="presParOf" srcId="{86742785-DB37-4D61-9CE3-455EC91BBEC9}" destId="{8C35CBDE-C43B-49A8-B386-2DE0000C32AE}" srcOrd="2" destOrd="0" presId="urn:microsoft.com/office/officeart/2005/8/layout/pList2"/>
    <dgm:cxn modelId="{8FC8D674-6B92-46F8-B4C6-F7DB50F7FA05}" type="presParOf" srcId="{8C35CBDE-C43B-49A8-B386-2DE0000C32AE}" destId="{9689EA5A-D3BB-4D0B-812E-FD2328A45320}" srcOrd="0" destOrd="0" presId="urn:microsoft.com/office/officeart/2005/8/layout/pList2"/>
    <dgm:cxn modelId="{D375B0D4-E67F-4F3F-AAF4-CE02C11E20B6}" type="presParOf" srcId="{8C35CBDE-C43B-49A8-B386-2DE0000C32AE}" destId="{6BF7FDC1-519E-482B-B1AD-47E33D2DFD8A}" srcOrd="1" destOrd="0" presId="urn:microsoft.com/office/officeart/2005/8/layout/pList2"/>
    <dgm:cxn modelId="{6EA4235B-8A31-4E41-9DF2-D0CA1C05D835}" type="presParOf" srcId="{8C35CBDE-C43B-49A8-B386-2DE0000C32AE}" destId="{0C225378-D429-478A-B4FB-EA76014A6690}" srcOrd="2" destOrd="0" presId="urn:microsoft.com/office/officeart/2005/8/layout/pList2"/>
    <dgm:cxn modelId="{D8391724-4583-4801-B4C4-1DA7195C7F03}" type="presParOf" srcId="{86742785-DB37-4D61-9CE3-455EC91BBEC9}" destId="{A9EB8C19-E4C8-4343-AF9D-93531D2E5AB2}" srcOrd="3" destOrd="0" presId="urn:microsoft.com/office/officeart/2005/8/layout/pList2"/>
    <dgm:cxn modelId="{ED0E8F45-A17B-493B-A103-3A342E2E6AE3}" type="presParOf" srcId="{86742785-DB37-4D61-9CE3-455EC91BBEC9}" destId="{360089F0-9C73-4CA4-AD24-FDE9A1C08682}" srcOrd="4" destOrd="0" presId="urn:microsoft.com/office/officeart/2005/8/layout/pList2"/>
    <dgm:cxn modelId="{6323CD42-3385-4C6B-A994-FEAFA2E27F61}" type="presParOf" srcId="{360089F0-9C73-4CA4-AD24-FDE9A1C08682}" destId="{6631A0A2-A2BF-4126-A906-5B2DF848FB38}" srcOrd="0" destOrd="0" presId="urn:microsoft.com/office/officeart/2005/8/layout/pList2"/>
    <dgm:cxn modelId="{A9DC072D-C631-4481-A157-6E36209A9EDD}" type="presParOf" srcId="{360089F0-9C73-4CA4-AD24-FDE9A1C08682}" destId="{612B4232-CE8A-4F27-BA1A-B2C0C6D726AB}" srcOrd="1" destOrd="0" presId="urn:microsoft.com/office/officeart/2005/8/layout/pList2"/>
    <dgm:cxn modelId="{EAC0B8A1-915E-4D54-9852-5F802CDA4EB6}" type="presParOf" srcId="{360089F0-9C73-4CA4-AD24-FDE9A1C08682}" destId="{863DA16B-02F6-4073-AD62-CC4EB0360DB5}" srcOrd="2" destOrd="0" presId="urn:microsoft.com/office/officeart/2005/8/layout/pList2"/>
    <dgm:cxn modelId="{14533DA7-DA56-40C9-A4C9-AC03CBDAC4E2}" type="presParOf" srcId="{86742785-DB37-4D61-9CE3-455EC91BBEC9}" destId="{0430D301-464F-4BB5-AEAB-DA76B00188D1}" srcOrd="5" destOrd="0" presId="urn:microsoft.com/office/officeart/2005/8/layout/pList2"/>
    <dgm:cxn modelId="{2B8DB401-B85B-4A7E-AD2F-33088E43BECC}" type="presParOf" srcId="{86742785-DB37-4D61-9CE3-455EC91BBEC9}" destId="{D828184B-10E8-4982-AA11-8CD6A6E4C010}" srcOrd="6" destOrd="0" presId="urn:microsoft.com/office/officeart/2005/8/layout/pList2"/>
    <dgm:cxn modelId="{6A7D5466-ECDA-4C23-BC14-7E8113F4846A}" type="presParOf" srcId="{D828184B-10E8-4982-AA11-8CD6A6E4C010}" destId="{C0F2051C-CFE4-4CD3-A172-357405C9BA28}" srcOrd="0" destOrd="0" presId="urn:microsoft.com/office/officeart/2005/8/layout/pList2"/>
    <dgm:cxn modelId="{26388F76-AF11-4F04-92AC-D8EA56072C6C}" type="presParOf" srcId="{D828184B-10E8-4982-AA11-8CD6A6E4C010}" destId="{DA4887BE-3A43-4095-8EA1-77E319013D80}" srcOrd="1" destOrd="0" presId="urn:microsoft.com/office/officeart/2005/8/layout/pList2"/>
    <dgm:cxn modelId="{3EBC1BC3-C610-499D-819D-4E9DA8DDF371}" type="presParOf" srcId="{D828184B-10E8-4982-AA11-8CD6A6E4C010}" destId="{82CFA572-FAFB-43A8-B50D-3812203ADB57}" srcOrd="2" destOrd="0" presId="urn:microsoft.com/office/officeart/2005/8/layout/pList2"/>
    <dgm:cxn modelId="{BD0A0616-CC30-4BC5-8EC6-5C5BB28EE532}" type="presParOf" srcId="{86742785-DB37-4D61-9CE3-455EC91BBEC9}" destId="{05EB3FF3-D449-494D-A880-A76DE959032E}" srcOrd="7" destOrd="0" presId="urn:microsoft.com/office/officeart/2005/8/layout/pList2"/>
    <dgm:cxn modelId="{D66EEEE2-AA7A-43AC-8820-8845330FC10C}" type="presParOf" srcId="{86742785-DB37-4D61-9CE3-455EC91BBEC9}" destId="{078B31D8-D709-43E3-B30D-9DB1D96B7604}" srcOrd="8" destOrd="0" presId="urn:microsoft.com/office/officeart/2005/8/layout/pList2"/>
    <dgm:cxn modelId="{78CCE16D-E3EB-4CDE-847E-3484201342F6}" type="presParOf" srcId="{078B31D8-D709-43E3-B30D-9DB1D96B7604}" destId="{98C3C0A7-EB22-4F54-B431-9CE5788E4E03}" srcOrd="0" destOrd="0" presId="urn:microsoft.com/office/officeart/2005/8/layout/pList2"/>
    <dgm:cxn modelId="{A19AC240-64B1-4B37-A9B4-D6EC7361267C}" type="presParOf" srcId="{078B31D8-D709-43E3-B30D-9DB1D96B7604}" destId="{64D819AF-EF2D-4D50-A80C-923D66198D9D}" srcOrd="1" destOrd="0" presId="urn:microsoft.com/office/officeart/2005/8/layout/pList2"/>
    <dgm:cxn modelId="{90B6D38D-4795-430F-B7B8-04682F31A50B}" type="presParOf" srcId="{078B31D8-D709-43E3-B30D-9DB1D96B7604}" destId="{E83536C3-4CDA-433A-8B49-70C1D7427830}" srcOrd="2" destOrd="0" presId="urn:microsoft.com/office/officeart/2005/8/layout/pList2"/>
    <dgm:cxn modelId="{53511FDE-2D54-479B-ADA4-4ABC59AB1CEB}" type="presParOf" srcId="{86742785-DB37-4D61-9CE3-455EC91BBEC9}" destId="{FC1F94F8-9E61-4769-94BE-FACF72F39A06}" srcOrd="9" destOrd="0" presId="urn:microsoft.com/office/officeart/2005/8/layout/pList2"/>
    <dgm:cxn modelId="{32C5D370-B535-4041-AFB1-36550B82F26D}" type="presParOf" srcId="{86742785-DB37-4D61-9CE3-455EC91BBEC9}" destId="{372FE3E2-C860-4E2B-B135-751BAEDA02DB}" srcOrd="10" destOrd="0" presId="urn:microsoft.com/office/officeart/2005/8/layout/pList2"/>
    <dgm:cxn modelId="{9B5F9023-3D12-463E-9B9D-F679D55DCD94}" type="presParOf" srcId="{372FE3E2-C860-4E2B-B135-751BAEDA02DB}" destId="{D7569DE4-523B-4893-830F-2FDC1A9537F7}" srcOrd="0" destOrd="0" presId="urn:microsoft.com/office/officeart/2005/8/layout/pList2"/>
    <dgm:cxn modelId="{E1FD73EE-DD0E-451C-ABEA-1A91EABCD2A6}" type="presParOf" srcId="{372FE3E2-C860-4E2B-B135-751BAEDA02DB}" destId="{089F3334-4641-4ED3-A14A-DB8F1D82A8E3}" srcOrd="1" destOrd="0" presId="urn:microsoft.com/office/officeart/2005/8/layout/pList2"/>
    <dgm:cxn modelId="{9A665285-4D6A-45E5-A494-C3EBAD2EC5E0}" type="presParOf" srcId="{372FE3E2-C860-4E2B-B135-751BAEDA02DB}" destId="{4978F052-68A1-4ED2-9184-448665B2B6B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1EFA3-2915-4325-AB70-06B1BC5B5534}">
      <dsp:nvSpPr>
        <dsp:cNvPr id="0" name=""/>
        <dsp:cNvSpPr/>
      </dsp:nvSpPr>
      <dsp:spPr>
        <a:xfrm>
          <a:off x="0" y="0"/>
          <a:ext cx="9042258" cy="1572590"/>
        </a:xfrm>
        <a:prstGeom prst="roundRect">
          <a:avLst>
            <a:gd name="adj" fmla="val 10000"/>
          </a:avLst>
        </a:prstGeom>
        <a:solidFill>
          <a:schemeClr val="lt1">
            <a:alpha val="90000"/>
            <a:tint val="40000"/>
            <a:hueOff val="0"/>
            <a:satOff val="0"/>
            <a:lumOff val="0"/>
            <a:alphaOff val="0"/>
          </a:schemeClr>
        </a:solidFill>
        <a:ln w="1905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40F919-DFBF-4A7F-9BFA-844DAE351030}">
      <dsp:nvSpPr>
        <dsp:cNvPr id="0" name=""/>
        <dsp:cNvSpPr/>
      </dsp:nvSpPr>
      <dsp:spPr>
        <a:xfrm>
          <a:off x="278738" y="209678"/>
          <a:ext cx="1116418" cy="115323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a:ln w="19050" cap="flat" cmpd="sng" algn="ctr">
          <a:solidFill>
            <a:srgbClr val="002368"/>
          </a:solidFill>
          <a:prstDash val="solid"/>
          <a:miter lim="800000"/>
        </a:ln>
        <a:effectLst/>
      </dsp:spPr>
      <dsp:style>
        <a:lnRef idx="2">
          <a:scrgbClr r="0" g="0" b="0"/>
        </a:lnRef>
        <a:fillRef idx="1">
          <a:scrgbClr r="0" g="0" b="0"/>
        </a:fillRef>
        <a:effectRef idx="0">
          <a:scrgbClr r="0" g="0" b="0"/>
        </a:effectRef>
        <a:fontRef idx="minor"/>
      </dsp:style>
    </dsp:sp>
    <dsp:sp modelId="{13EC0BE2-630C-4DD1-A282-78EE76F8CF66}">
      <dsp:nvSpPr>
        <dsp:cNvPr id="0" name=""/>
        <dsp:cNvSpPr/>
      </dsp:nvSpPr>
      <dsp:spPr>
        <a:xfrm rot="10800000">
          <a:off x="278738" y="1572590"/>
          <a:ext cx="1116418" cy="1922054"/>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US" sz="1000" kern="1200"/>
            <a:t>History</a:t>
          </a:r>
        </a:p>
        <a:p>
          <a:pPr marL="57150" lvl="1" indent="-57150" algn="l" defTabSz="355600">
            <a:lnSpc>
              <a:spcPct val="90000"/>
            </a:lnSpc>
            <a:spcBef>
              <a:spcPct val="0"/>
            </a:spcBef>
            <a:spcAft>
              <a:spcPct val="15000"/>
            </a:spcAft>
            <a:buChar char="•"/>
          </a:pPr>
          <a:r>
            <a:rPr lang="en-US" sz="800" kern="1200"/>
            <a:t>Fall prior to or during current admission</a:t>
          </a:r>
        </a:p>
        <a:p>
          <a:pPr marL="57150" lvl="1" indent="-57150" algn="l" defTabSz="355600">
            <a:lnSpc>
              <a:spcPct val="90000"/>
            </a:lnSpc>
            <a:spcBef>
              <a:spcPct val="0"/>
            </a:spcBef>
            <a:spcAft>
              <a:spcPct val="15000"/>
            </a:spcAft>
            <a:buChar char="•"/>
          </a:pPr>
          <a:r>
            <a:rPr lang="en-US" sz="800" kern="1200"/>
            <a:t>Medical history (neurological, cardiovascular, orthopedic, </a:t>
          </a:r>
          <a:r>
            <a:rPr lang="en-US" sz="800" kern="1200" err="1"/>
            <a:t>etc</a:t>
          </a:r>
          <a:r>
            <a:rPr lang="en-US" sz="800" kern="1200"/>
            <a:t>)</a:t>
          </a:r>
        </a:p>
        <a:p>
          <a:pPr marL="57150" lvl="1" indent="-57150" algn="l" defTabSz="355600">
            <a:lnSpc>
              <a:spcPct val="90000"/>
            </a:lnSpc>
            <a:spcBef>
              <a:spcPct val="0"/>
            </a:spcBef>
            <a:spcAft>
              <a:spcPct val="15000"/>
            </a:spcAft>
            <a:buChar char="•"/>
          </a:pPr>
          <a:endParaRPr lang="en-US" sz="800" kern="1200"/>
        </a:p>
      </dsp:txBody>
      <dsp:txXfrm rot="10800000">
        <a:off x="313072" y="1572590"/>
        <a:ext cx="1047750" cy="1887720"/>
      </dsp:txXfrm>
    </dsp:sp>
    <dsp:sp modelId="{9BB9AB5D-527A-4A46-A1C0-A80AD285D1AE}">
      <dsp:nvSpPr>
        <dsp:cNvPr id="0" name=""/>
        <dsp:cNvSpPr/>
      </dsp:nvSpPr>
      <dsp:spPr>
        <a:xfrm>
          <a:off x="1506798" y="209678"/>
          <a:ext cx="1116418" cy="115323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9CB9E4-0DD9-4A02-83A5-DC1A221FCA61}">
      <dsp:nvSpPr>
        <dsp:cNvPr id="0" name=""/>
        <dsp:cNvSpPr/>
      </dsp:nvSpPr>
      <dsp:spPr>
        <a:xfrm rot="10800000">
          <a:off x="1506798" y="1572590"/>
          <a:ext cx="1116418" cy="1922054"/>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US" sz="1000" kern="1200" dirty="0"/>
            <a:t>Cognition and Behavior</a:t>
          </a:r>
        </a:p>
        <a:p>
          <a:pPr marL="57150" lvl="1" indent="-57150" algn="l" defTabSz="355600">
            <a:lnSpc>
              <a:spcPct val="90000"/>
            </a:lnSpc>
            <a:spcBef>
              <a:spcPct val="0"/>
            </a:spcBef>
            <a:spcAft>
              <a:spcPct val="15000"/>
            </a:spcAft>
            <a:buChar char="•"/>
          </a:pPr>
          <a:r>
            <a:rPr lang="en-US" sz="800" kern="1200"/>
            <a:t>Memory Impairment</a:t>
          </a:r>
        </a:p>
        <a:p>
          <a:pPr marL="57150" lvl="1" indent="-57150" algn="l" defTabSz="355600">
            <a:lnSpc>
              <a:spcPct val="90000"/>
            </a:lnSpc>
            <a:spcBef>
              <a:spcPct val="0"/>
            </a:spcBef>
            <a:spcAft>
              <a:spcPct val="15000"/>
            </a:spcAft>
            <a:buChar char="•"/>
          </a:pPr>
          <a:r>
            <a:rPr lang="en-US" sz="800" kern="1200"/>
            <a:t>Dementia</a:t>
          </a:r>
        </a:p>
        <a:p>
          <a:pPr marL="57150" lvl="1" indent="-57150" algn="l" defTabSz="355600">
            <a:lnSpc>
              <a:spcPct val="90000"/>
            </a:lnSpc>
            <a:spcBef>
              <a:spcPct val="0"/>
            </a:spcBef>
            <a:spcAft>
              <a:spcPct val="15000"/>
            </a:spcAft>
            <a:buChar char="•"/>
          </a:pPr>
          <a:r>
            <a:rPr lang="en-US" sz="800" kern="1200"/>
            <a:t>Delirium</a:t>
          </a:r>
        </a:p>
        <a:p>
          <a:pPr marL="57150" lvl="1" indent="-57150" algn="l" defTabSz="355600">
            <a:lnSpc>
              <a:spcPct val="90000"/>
            </a:lnSpc>
            <a:spcBef>
              <a:spcPct val="0"/>
            </a:spcBef>
            <a:spcAft>
              <a:spcPct val="15000"/>
            </a:spcAft>
            <a:buChar char="•"/>
          </a:pPr>
          <a:r>
            <a:rPr lang="en-US" sz="800" kern="1200"/>
            <a:t>Impulsivity or agitation</a:t>
          </a:r>
        </a:p>
        <a:p>
          <a:pPr marL="57150" lvl="1" indent="-57150" algn="l" defTabSz="355600">
            <a:lnSpc>
              <a:spcPct val="90000"/>
            </a:lnSpc>
            <a:spcBef>
              <a:spcPct val="0"/>
            </a:spcBef>
            <a:spcAft>
              <a:spcPct val="15000"/>
            </a:spcAft>
            <a:buChar char="•"/>
          </a:pPr>
          <a:r>
            <a:rPr lang="en-US" sz="800" kern="1200"/>
            <a:t>Overestimation of ability</a:t>
          </a:r>
        </a:p>
        <a:p>
          <a:pPr marL="57150" lvl="1" indent="-57150" algn="l" defTabSz="355600">
            <a:lnSpc>
              <a:spcPct val="90000"/>
            </a:lnSpc>
            <a:spcBef>
              <a:spcPct val="0"/>
            </a:spcBef>
            <a:spcAft>
              <a:spcPct val="15000"/>
            </a:spcAft>
            <a:buChar char="•"/>
          </a:pPr>
          <a:r>
            <a:rPr lang="en-US" sz="800" kern="1200"/>
            <a:t>Anxiety</a:t>
          </a:r>
        </a:p>
        <a:p>
          <a:pPr marL="57150" lvl="1" indent="-57150" algn="l" defTabSz="355600">
            <a:lnSpc>
              <a:spcPct val="90000"/>
            </a:lnSpc>
            <a:spcBef>
              <a:spcPct val="0"/>
            </a:spcBef>
            <a:spcAft>
              <a:spcPct val="15000"/>
            </a:spcAft>
            <a:buChar char="•"/>
          </a:pPr>
          <a:endParaRPr lang="en-US" sz="800" kern="1200"/>
        </a:p>
      </dsp:txBody>
      <dsp:txXfrm rot="10800000">
        <a:off x="1541132" y="1572590"/>
        <a:ext cx="1047750" cy="1887720"/>
      </dsp:txXfrm>
    </dsp:sp>
    <dsp:sp modelId="{0C225378-D429-478A-B4FB-EA76014A6690}">
      <dsp:nvSpPr>
        <dsp:cNvPr id="0" name=""/>
        <dsp:cNvSpPr/>
      </dsp:nvSpPr>
      <dsp:spPr>
        <a:xfrm>
          <a:off x="2734859" y="209678"/>
          <a:ext cx="1116418" cy="115323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9689EA5A-D3BB-4D0B-812E-FD2328A45320}">
      <dsp:nvSpPr>
        <dsp:cNvPr id="0" name=""/>
        <dsp:cNvSpPr/>
      </dsp:nvSpPr>
      <dsp:spPr>
        <a:xfrm rot="10800000">
          <a:off x="2734859" y="1572590"/>
          <a:ext cx="1116418" cy="1922054"/>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US" sz="1000" kern="1200"/>
            <a:t>Movement and Mobility</a:t>
          </a:r>
        </a:p>
        <a:p>
          <a:pPr marL="57150" lvl="1" indent="-57150" algn="l" defTabSz="355600">
            <a:lnSpc>
              <a:spcPct val="90000"/>
            </a:lnSpc>
            <a:spcBef>
              <a:spcPct val="0"/>
            </a:spcBef>
            <a:spcAft>
              <a:spcPct val="15000"/>
            </a:spcAft>
            <a:buChar char="•"/>
          </a:pPr>
          <a:r>
            <a:rPr lang="en-US" sz="800" kern="1200"/>
            <a:t>Weakness</a:t>
          </a:r>
        </a:p>
        <a:p>
          <a:pPr marL="57150" lvl="1" indent="-57150" algn="l" defTabSz="355600">
            <a:lnSpc>
              <a:spcPct val="90000"/>
            </a:lnSpc>
            <a:spcBef>
              <a:spcPct val="0"/>
            </a:spcBef>
            <a:spcAft>
              <a:spcPct val="15000"/>
            </a:spcAft>
            <a:buChar char="•"/>
          </a:pPr>
          <a:r>
            <a:rPr lang="en-US" sz="800" kern="1200"/>
            <a:t>Poor balance</a:t>
          </a:r>
        </a:p>
        <a:p>
          <a:pPr marL="57150" lvl="1" indent="-57150" algn="l" defTabSz="355600">
            <a:lnSpc>
              <a:spcPct val="90000"/>
            </a:lnSpc>
            <a:spcBef>
              <a:spcPct val="0"/>
            </a:spcBef>
            <a:spcAft>
              <a:spcPct val="15000"/>
            </a:spcAft>
            <a:buChar char="•"/>
          </a:pPr>
          <a:r>
            <a:rPr lang="en-US" sz="800" kern="1200"/>
            <a:t>Need for assistive device</a:t>
          </a:r>
        </a:p>
        <a:p>
          <a:pPr marL="57150" lvl="1" indent="-57150" algn="l" defTabSz="355600">
            <a:lnSpc>
              <a:spcPct val="90000"/>
            </a:lnSpc>
            <a:spcBef>
              <a:spcPct val="0"/>
            </a:spcBef>
            <a:spcAft>
              <a:spcPct val="15000"/>
            </a:spcAft>
            <a:buChar char="•"/>
          </a:pPr>
          <a:r>
            <a:rPr lang="en-US" sz="800" kern="1200"/>
            <a:t>Need for physical assistance</a:t>
          </a:r>
        </a:p>
      </dsp:txBody>
      <dsp:txXfrm rot="10800000">
        <a:off x="2769193" y="1572590"/>
        <a:ext cx="1047750" cy="1887720"/>
      </dsp:txXfrm>
    </dsp:sp>
    <dsp:sp modelId="{863DA16B-02F6-4073-AD62-CC4EB0360DB5}">
      <dsp:nvSpPr>
        <dsp:cNvPr id="0" name=""/>
        <dsp:cNvSpPr/>
      </dsp:nvSpPr>
      <dsp:spPr>
        <a:xfrm>
          <a:off x="3962919" y="209678"/>
          <a:ext cx="1116418" cy="1153232"/>
        </a:xfrm>
        <a:prstGeom prst="roundRect">
          <a:avLst>
            <a:gd name="adj" fmla="val 10000"/>
          </a:avLst>
        </a:prstGeom>
        <a:blipFill>
          <a:blip xmlns:r="http://schemas.openxmlformats.org/officeDocument/2006/relationships" r:embed="rId4"/>
          <a:srcRect/>
          <a:stretch>
            <a:fillRect l="-28000" r="-28000"/>
          </a:stretch>
        </a:blipFill>
        <a:ln w="1905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6631A0A2-A2BF-4126-A906-5B2DF848FB38}">
      <dsp:nvSpPr>
        <dsp:cNvPr id="0" name=""/>
        <dsp:cNvSpPr/>
      </dsp:nvSpPr>
      <dsp:spPr>
        <a:xfrm rot="10800000">
          <a:off x="3962919" y="1572590"/>
          <a:ext cx="1116418" cy="1922054"/>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US" sz="1000" kern="1200"/>
            <a:t>Medications</a:t>
          </a:r>
        </a:p>
        <a:p>
          <a:pPr marL="57150" lvl="1" indent="-57150" algn="l" defTabSz="355600">
            <a:lnSpc>
              <a:spcPct val="90000"/>
            </a:lnSpc>
            <a:spcBef>
              <a:spcPct val="0"/>
            </a:spcBef>
            <a:spcAft>
              <a:spcPct val="15000"/>
            </a:spcAft>
            <a:buChar char="•"/>
          </a:pPr>
          <a:r>
            <a:rPr lang="en-US" sz="800" kern="1200"/>
            <a:t>Polypharmacy</a:t>
          </a:r>
        </a:p>
        <a:p>
          <a:pPr marL="57150" lvl="1" indent="-57150" algn="l" defTabSz="355600">
            <a:lnSpc>
              <a:spcPct val="90000"/>
            </a:lnSpc>
            <a:spcBef>
              <a:spcPct val="0"/>
            </a:spcBef>
            <a:spcAft>
              <a:spcPct val="15000"/>
            </a:spcAft>
            <a:buChar char="•"/>
          </a:pPr>
          <a:r>
            <a:rPr lang="en-US" sz="800" kern="1200"/>
            <a:t>Drug Interactions</a:t>
          </a:r>
        </a:p>
        <a:p>
          <a:pPr marL="57150" lvl="1" indent="-57150" algn="l" defTabSz="355600">
            <a:lnSpc>
              <a:spcPct val="90000"/>
            </a:lnSpc>
            <a:spcBef>
              <a:spcPct val="0"/>
            </a:spcBef>
            <a:spcAft>
              <a:spcPct val="15000"/>
            </a:spcAft>
            <a:buChar char="•"/>
          </a:pPr>
          <a:r>
            <a:rPr lang="en-US" sz="800" kern="1200"/>
            <a:t>Side effects</a:t>
          </a:r>
        </a:p>
        <a:p>
          <a:pPr marL="57150" lvl="1" indent="-57150" algn="l" defTabSz="355600">
            <a:lnSpc>
              <a:spcPct val="90000"/>
            </a:lnSpc>
            <a:spcBef>
              <a:spcPct val="0"/>
            </a:spcBef>
            <a:spcAft>
              <a:spcPct val="15000"/>
            </a:spcAft>
            <a:buChar char="•"/>
          </a:pPr>
          <a:endParaRPr lang="en-US" sz="800" kern="1200"/>
        </a:p>
        <a:p>
          <a:pPr marL="57150" lvl="1" indent="-57150" algn="l" defTabSz="355600">
            <a:lnSpc>
              <a:spcPct val="90000"/>
            </a:lnSpc>
            <a:spcBef>
              <a:spcPct val="0"/>
            </a:spcBef>
            <a:spcAft>
              <a:spcPct val="15000"/>
            </a:spcAft>
            <a:buChar char="•"/>
          </a:pPr>
          <a:endParaRPr lang="en-US" sz="800" kern="1200"/>
        </a:p>
        <a:p>
          <a:pPr marL="57150" lvl="1" indent="-57150" algn="l" defTabSz="355600">
            <a:lnSpc>
              <a:spcPct val="90000"/>
            </a:lnSpc>
            <a:spcBef>
              <a:spcPct val="0"/>
            </a:spcBef>
            <a:spcAft>
              <a:spcPct val="15000"/>
            </a:spcAft>
            <a:buChar char="•"/>
          </a:pPr>
          <a:endParaRPr lang="en-US" sz="800" kern="1200"/>
        </a:p>
      </dsp:txBody>
      <dsp:txXfrm rot="10800000">
        <a:off x="3997253" y="1572590"/>
        <a:ext cx="1047750" cy="1887720"/>
      </dsp:txXfrm>
    </dsp:sp>
    <dsp:sp modelId="{82CFA572-FAFB-43A8-B50D-3812203ADB57}">
      <dsp:nvSpPr>
        <dsp:cNvPr id="0" name=""/>
        <dsp:cNvSpPr/>
      </dsp:nvSpPr>
      <dsp:spPr>
        <a:xfrm>
          <a:off x="5190980" y="209678"/>
          <a:ext cx="1116418" cy="1153232"/>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40000" r="-40000"/>
          </a:stretch>
        </a:blipFill>
        <a:ln w="1905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C0F2051C-CFE4-4CD3-A172-357405C9BA28}">
      <dsp:nvSpPr>
        <dsp:cNvPr id="0" name=""/>
        <dsp:cNvSpPr/>
      </dsp:nvSpPr>
      <dsp:spPr>
        <a:xfrm rot="10800000">
          <a:off x="5190980" y="1572590"/>
          <a:ext cx="1116418" cy="1922054"/>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US" sz="1000" kern="1200"/>
            <a:t>Risk of Injury</a:t>
          </a:r>
        </a:p>
        <a:p>
          <a:pPr marL="57150" lvl="1" indent="-57150" algn="l" defTabSz="355600">
            <a:lnSpc>
              <a:spcPct val="90000"/>
            </a:lnSpc>
            <a:spcBef>
              <a:spcPct val="0"/>
            </a:spcBef>
            <a:spcAft>
              <a:spcPct val="15000"/>
            </a:spcAft>
            <a:buChar char="•"/>
          </a:pPr>
          <a:r>
            <a:rPr lang="en-US" sz="800" kern="1200"/>
            <a:t>Age</a:t>
          </a:r>
        </a:p>
        <a:p>
          <a:pPr marL="57150" lvl="1" indent="-57150" algn="l" defTabSz="355600">
            <a:lnSpc>
              <a:spcPct val="90000"/>
            </a:lnSpc>
            <a:spcBef>
              <a:spcPct val="0"/>
            </a:spcBef>
            <a:spcAft>
              <a:spcPct val="15000"/>
            </a:spcAft>
            <a:buChar char="•"/>
          </a:pPr>
          <a:r>
            <a:rPr lang="en-US" sz="800" kern="1200"/>
            <a:t>Osteoporosis</a:t>
          </a:r>
        </a:p>
        <a:p>
          <a:pPr marL="57150" lvl="1" indent="-57150" algn="l" defTabSz="355600">
            <a:lnSpc>
              <a:spcPct val="90000"/>
            </a:lnSpc>
            <a:spcBef>
              <a:spcPct val="0"/>
            </a:spcBef>
            <a:spcAft>
              <a:spcPct val="15000"/>
            </a:spcAft>
            <a:buChar char="•"/>
          </a:pPr>
          <a:r>
            <a:rPr lang="en-US" sz="800" kern="1200"/>
            <a:t>Recent surgery</a:t>
          </a:r>
        </a:p>
        <a:p>
          <a:pPr marL="57150" lvl="1" indent="-57150" algn="l" defTabSz="355600">
            <a:lnSpc>
              <a:spcPct val="90000"/>
            </a:lnSpc>
            <a:spcBef>
              <a:spcPct val="0"/>
            </a:spcBef>
            <a:spcAft>
              <a:spcPct val="15000"/>
            </a:spcAft>
            <a:buChar char="•"/>
          </a:pPr>
          <a:r>
            <a:rPr lang="en-US" sz="800" kern="1200"/>
            <a:t>Coagulation</a:t>
          </a:r>
        </a:p>
        <a:p>
          <a:pPr marL="57150" lvl="1" indent="-57150" algn="l" defTabSz="355600">
            <a:lnSpc>
              <a:spcPct val="90000"/>
            </a:lnSpc>
            <a:spcBef>
              <a:spcPct val="0"/>
            </a:spcBef>
            <a:spcAft>
              <a:spcPct val="15000"/>
            </a:spcAft>
            <a:buChar char="•"/>
          </a:pPr>
          <a:endParaRPr lang="en-US" sz="800" kern="1200"/>
        </a:p>
      </dsp:txBody>
      <dsp:txXfrm rot="10800000">
        <a:off x="5225314" y="1572590"/>
        <a:ext cx="1047750" cy="1887720"/>
      </dsp:txXfrm>
    </dsp:sp>
    <dsp:sp modelId="{E83536C3-4CDA-433A-8B49-70C1D7427830}">
      <dsp:nvSpPr>
        <dsp:cNvPr id="0" name=""/>
        <dsp:cNvSpPr/>
      </dsp:nvSpPr>
      <dsp:spPr>
        <a:xfrm>
          <a:off x="6419040" y="209678"/>
          <a:ext cx="1116418" cy="1153232"/>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9000" r="-39000"/>
          </a:stretch>
        </a:blipFill>
        <a:ln w="190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98C3C0A7-EB22-4F54-B431-9CE5788E4E03}">
      <dsp:nvSpPr>
        <dsp:cNvPr id="0" name=""/>
        <dsp:cNvSpPr/>
      </dsp:nvSpPr>
      <dsp:spPr>
        <a:xfrm rot="10800000">
          <a:off x="6419040" y="1572590"/>
          <a:ext cx="1116418" cy="1922054"/>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US" sz="1000" kern="1200"/>
            <a:t>Sensory Impairments</a:t>
          </a:r>
        </a:p>
        <a:p>
          <a:pPr marL="57150" lvl="1" indent="-57150" algn="l" defTabSz="355600">
            <a:lnSpc>
              <a:spcPct val="90000"/>
            </a:lnSpc>
            <a:spcBef>
              <a:spcPct val="0"/>
            </a:spcBef>
            <a:spcAft>
              <a:spcPct val="15000"/>
            </a:spcAft>
            <a:buChar char="•"/>
          </a:pPr>
          <a:r>
            <a:rPr lang="en-US" sz="800" kern="1200"/>
            <a:t>Vision</a:t>
          </a:r>
        </a:p>
        <a:p>
          <a:pPr marL="57150" lvl="1" indent="-57150" algn="l" defTabSz="355600">
            <a:lnSpc>
              <a:spcPct val="90000"/>
            </a:lnSpc>
            <a:spcBef>
              <a:spcPct val="0"/>
            </a:spcBef>
            <a:spcAft>
              <a:spcPct val="15000"/>
            </a:spcAft>
            <a:buChar char="•"/>
          </a:pPr>
          <a:r>
            <a:rPr lang="en-US" sz="800" kern="1200"/>
            <a:t>Vestibular</a:t>
          </a:r>
        </a:p>
        <a:p>
          <a:pPr marL="57150" lvl="1" indent="-57150" algn="l" defTabSz="355600">
            <a:lnSpc>
              <a:spcPct val="90000"/>
            </a:lnSpc>
            <a:spcBef>
              <a:spcPct val="0"/>
            </a:spcBef>
            <a:spcAft>
              <a:spcPct val="15000"/>
            </a:spcAft>
            <a:buChar char="•"/>
          </a:pPr>
          <a:r>
            <a:rPr lang="en-US" sz="800" kern="1200"/>
            <a:t>Peripheral Neuropathy</a:t>
          </a:r>
        </a:p>
        <a:p>
          <a:pPr marL="57150" lvl="1" indent="-57150" algn="l" defTabSz="355600">
            <a:lnSpc>
              <a:spcPct val="90000"/>
            </a:lnSpc>
            <a:spcBef>
              <a:spcPct val="0"/>
            </a:spcBef>
            <a:spcAft>
              <a:spcPct val="15000"/>
            </a:spcAft>
            <a:buChar char="•"/>
          </a:pPr>
          <a:r>
            <a:rPr lang="en-US" sz="800" kern="1200"/>
            <a:t>Hearing</a:t>
          </a:r>
        </a:p>
        <a:p>
          <a:pPr marL="57150" lvl="1" indent="-57150" algn="l" defTabSz="355600">
            <a:lnSpc>
              <a:spcPct val="90000"/>
            </a:lnSpc>
            <a:spcBef>
              <a:spcPct val="0"/>
            </a:spcBef>
            <a:spcAft>
              <a:spcPct val="15000"/>
            </a:spcAft>
            <a:buChar char="•"/>
          </a:pPr>
          <a:endParaRPr lang="en-US" sz="800" kern="1200"/>
        </a:p>
      </dsp:txBody>
      <dsp:txXfrm rot="10800000">
        <a:off x="6453374" y="1572590"/>
        <a:ext cx="1047750" cy="1887720"/>
      </dsp:txXfrm>
    </dsp:sp>
    <dsp:sp modelId="{4978F052-68A1-4ED2-9184-448665B2B6B1}">
      <dsp:nvSpPr>
        <dsp:cNvPr id="0" name=""/>
        <dsp:cNvSpPr/>
      </dsp:nvSpPr>
      <dsp:spPr>
        <a:xfrm>
          <a:off x="7647101" y="209678"/>
          <a:ext cx="1116418" cy="1153232"/>
        </a:xfrm>
        <a:prstGeom prst="roundRect">
          <a:avLst>
            <a:gd name="adj" fmla="val 10000"/>
          </a:avLst>
        </a:prstGeom>
        <a:blipFill>
          <a:blip xmlns:r="http://schemas.openxmlformats.org/officeDocument/2006/relationships" r:embed="rId7"/>
          <a:srcRect/>
          <a:stretch>
            <a:fillRect l="-38000" r="-38000"/>
          </a:stretch>
        </a:blipFill>
        <a:ln w="19050" cap="flat" cmpd="sng" algn="ctr">
          <a:solidFill>
            <a:srgbClr val="A2B526"/>
          </a:solidFill>
          <a:prstDash val="solid"/>
          <a:miter lim="800000"/>
        </a:ln>
        <a:effectLst/>
      </dsp:spPr>
      <dsp:style>
        <a:lnRef idx="2">
          <a:scrgbClr r="0" g="0" b="0"/>
        </a:lnRef>
        <a:fillRef idx="1">
          <a:scrgbClr r="0" g="0" b="0"/>
        </a:fillRef>
        <a:effectRef idx="0">
          <a:scrgbClr r="0" g="0" b="0"/>
        </a:effectRef>
        <a:fontRef idx="minor"/>
      </dsp:style>
    </dsp:sp>
    <dsp:sp modelId="{D7569DE4-523B-4893-830F-2FDC1A9537F7}">
      <dsp:nvSpPr>
        <dsp:cNvPr id="0" name=""/>
        <dsp:cNvSpPr/>
      </dsp:nvSpPr>
      <dsp:spPr>
        <a:xfrm rot="10800000">
          <a:off x="7647101" y="1572590"/>
          <a:ext cx="1116418" cy="1922054"/>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US" sz="1000" kern="1200"/>
            <a:t>Continence</a:t>
          </a:r>
        </a:p>
        <a:p>
          <a:pPr marL="57150" lvl="1" indent="-57150" algn="l" defTabSz="355600">
            <a:lnSpc>
              <a:spcPct val="90000"/>
            </a:lnSpc>
            <a:spcBef>
              <a:spcPct val="0"/>
            </a:spcBef>
            <a:spcAft>
              <a:spcPct val="15000"/>
            </a:spcAft>
            <a:buChar char="•"/>
          </a:pPr>
          <a:r>
            <a:rPr lang="en-US" sz="800" kern="1200"/>
            <a:t>Bladder or Bowel</a:t>
          </a:r>
        </a:p>
        <a:p>
          <a:pPr marL="57150" lvl="1" indent="-57150" algn="l" defTabSz="355600">
            <a:lnSpc>
              <a:spcPct val="90000"/>
            </a:lnSpc>
            <a:spcBef>
              <a:spcPct val="0"/>
            </a:spcBef>
            <a:spcAft>
              <a:spcPct val="15000"/>
            </a:spcAft>
            <a:buChar char="•"/>
          </a:pPr>
          <a:r>
            <a:rPr lang="en-US" sz="800" kern="1200"/>
            <a:t>Urgency</a:t>
          </a:r>
        </a:p>
        <a:p>
          <a:pPr marL="57150" lvl="1" indent="-57150" algn="l" defTabSz="355600">
            <a:lnSpc>
              <a:spcPct val="90000"/>
            </a:lnSpc>
            <a:spcBef>
              <a:spcPct val="0"/>
            </a:spcBef>
            <a:spcAft>
              <a:spcPct val="15000"/>
            </a:spcAft>
            <a:buChar char="•"/>
          </a:pPr>
          <a:r>
            <a:rPr lang="en-US" sz="800" kern="1200" dirty="0"/>
            <a:t>Frequency</a:t>
          </a:r>
        </a:p>
        <a:p>
          <a:pPr marL="57150" lvl="1" indent="-57150" algn="l" defTabSz="355600">
            <a:lnSpc>
              <a:spcPct val="90000"/>
            </a:lnSpc>
            <a:spcBef>
              <a:spcPct val="0"/>
            </a:spcBef>
            <a:spcAft>
              <a:spcPct val="15000"/>
            </a:spcAft>
            <a:buChar char="•"/>
          </a:pPr>
          <a:endParaRPr lang="en-US" sz="800" kern="1200"/>
        </a:p>
      </dsp:txBody>
      <dsp:txXfrm rot="10800000">
        <a:off x="7681435" y="1572590"/>
        <a:ext cx="1047750" cy="1887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B366B-002C-47A2-9BFB-FEA5284241D2}">
      <dsp:nvSpPr>
        <dsp:cNvPr id="0" name=""/>
        <dsp:cNvSpPr/>
      </dsp:nvSpPr>
      <dsp:spPr>
        <a:xfrm rot="5400000">
          <a:off x="4950214" y="-1997996"/>
          <a:ext cx="846568" cy="505741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100" kern="1200"/>
            <a:t>Visible identification of risk (e.g. bracelet, signage, sock color)</a:t>
          </a:r>
        </a:p>
      </dsp:txBody>
      <dsp:txXfrm rot="-5400000">
        <a:off x="2844793" y="148751"/>
        <a:ext cx="5016084" cy="763916"/>
      </dsp:txXfrm>
    </dsp:sp>
    <dsp:sp modelId="{1599DE6E-B491-4608-A2FB-106975F0A63D}">
      <dsp:nvSpPr>
        <dsp:cNvPr id="0" name=""/>
        <dsp:cNvSpPr/>
      </dsp:nvSpPr>
      <dsp:spPr>
        <a:xfrm>
          <a:off x="0" y="1603"/>
          <a:ext cx="2844793" cy="105821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endParaRPr lang="en-US" sz="5300" kern="1200"/>
        </a:p>
      </dsp:txBody>
      <dsp:txXfrm>
        <a:off x="51658" y="53261"/>
        <a:ext cx="2741477" cy="954895"/>
      </dsp:txXfrm>
    </dsp:sp>
    <dsp:sp modelId="{0794E096-F238-4013-A7F4-2DE9DAB360C1}">
      <dsp:nvSpPr>
        <dsp:cNvPr id="0" name=""/>
        <dsp:cNvSpPr/>
      </dsp:nvSpPr>
      <dsp:spPr>
        <a:xfrm rot="5400000">
          <a:off x="4950214" y="-886874"/>
          <a:ext cx="846568" cy="505741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0" lvl="1" indent="0" algn="l" defTabSz="933450">
            <a:lnSpc>
              <a:spcPct val="90000"/>
            </a:lnSpc>
            <a:spcBef>
              <a:spcPct val="0"/>
            </a:spcBef>
            <a:spcAft>
              <a:spcPct val="15000"/>
            </a:spcAft>
            <a:buNone/>
            <a:tabLst>
              <a:tab pos="115888" algn="l"/>
            </a:tabLst>
          </a:pPr>
          <a:r>
            <a:rPr lang="en-US" sz="2100" kern="1200"/>
            <a:t>Handoff tool between staff to communicate risk</a:t>
          </a:r>
        </a:p>
      </dsp:txBody>
      <dsp:txXfrm rot="-5400000">
        <a:off x="2844793" y="1259873"/>
        <a:ext cx="5016084" cy="763916"/>
      </dsp:txXfrm>
    </dsp:sp>
    <dsp:sp modelId="{579059C7-4617-4EF3-BEAF-85D758BE0B82}">
      <dsp:nvSpPr>
        <dsp:cNvPr id="0" name=""/>
        <dsp:cNvSpPr/>
      </dsp:nvSpPr>
      <dsp:spPr>
        <a:xfrm>
          <a:off x="0" y="1112724"/>
          <a:ext cx="2844793" cy="105821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endParaRPr lang="en-US" sz="5300" kern="1200"/>
        </a:p>
      </dsp:txBody>
      <dsp:txXfrm>
        <a:off x="51658" y="1164382"/>
        <a:ext cx="2741477" cy="954895"/>
      </dsp:txXfrm>
    </dsp:sp>
    <dsp:sp modelId="{4E547537-E842-4621-8140-AF76BF090F47}">
      <dsp:nvSpPr>
        <dsp:cNvPr id="0" name=""/>
        <dsp:cNvSpPr/>
      </dsp:nvSpPr>
      <dsp:spPr>
        <a:xfrm rot="5400000">
          <a:off x="4950214" y="224246"/>
          <a:ext cx="846568" cy="505741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100" kern="1200"/>
            <a:t>Patient/family education specific to the patient’s fall risk factors</a:t>
          </a:r>
        </a:p>
      </dsp:txBody>
      <dsp:txXfrm rot="-5400000">
        <a:off x="2844793" y="2370993"/>
        <a:ext cx="5016084" cy="763916"/>
      </dsp:txXfrm>
    </dsp:sp>
    <dsp:sp modelId="{8EA334EF-320A-46FA-8883-A6817931C5BF}">
      <dsp:nvSpPr>
        <dsp:cNvPr id="0" name=""/>
        <dsp:cNvSpPr/>
      </dsp:nvSpPr>
      <dsp:spPr>
        <a:xfrm>
          <a:off x="0" y="2223846"/>
          <a:ext cx="2844793" cy="105821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endParaRPr lang="en-US" sz="5300" kern="1200"/>
        </a:p>
      </dsp:txBody>
      <dsp:txXfrm>
        <a:off x="51658" y="2275504"/>
        <a:ext cx="2741477" cy="9548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1EFA3-2915-4325-AB70-06B1BC5B5534}">
      <dsp:nvSpPr>
        <dsp:cNvPr id="0" name=""/>
        <dsp:cNvSpPr/>
      </dsp:nvSpPr>
      <dsp:spPr>
        <a:xfrm>
          <a:off x="0" y="0"/>
          <a:ext cx="8602663" cy="1201708"/>
        </a:xfrm>
        <a:prstGeom prst="roundRect">
          <a:avLst>
            <a:gd name="adj" fmla="val 10000"/>
          </a:avLst>
        </a:prstGeom>
        <a:solidFill>
          <a:schemeClr val="lt1">
            <a:alpha val="90000"/>
            <a:tint val="40000"/>
            <a:hueOff val="0"/>
            <a:satOff val="0"/>
            <a:lumOff val="0"/>
            <a:alphaOff val="0"/>
          </a:schemeClr>
        </a:solidFill>
        <a:ln w="1905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B9AB5D-527A-4A46-A1C0-A80AD285D1AE}">
      <dsp:nvSpPr>
        <dsp:cNvPr id="0" name=""/>
        <dsp:cNvSpPr/>
      </dsp:nvSpPr>
      <dsp:spPr>
        <a:xfrm>
          <a:off x="259067" y="160227"/>
          <a:ext cx="1243773" cy="881252"/>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536" r="2536"/>
          </a:stretch>
        </a:blip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9CB9E4-0DD9-4A02-83A5-DC1A221FCA61}">
      <dsp:nvSpPr>
        <dsp:cNvPr id="0" name=""/>
        <dsp:cNvSpPr/>
      </dsp:nvSpPr>
      <dsp:spPr>
        <a:xfrm rot="10800000">
          <a:off x="259067" y="1201708"/>
          <a:ext cx="1243773" cy="1468754"/>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kern="1200" dirty="0"/>
            <a:t>Cognitive or Behavioral Impairments</a:t>
          </a:r>
        </a:p>
      </dsp:txBody>
      <dsp:txXfrm rot="10800000">
        <a:off x="297317" y="1201708"/>
        <a:ext cx="1167273" cy="1430504"/>
      </dsp:txXfrm>
    </dsp:sp>
    <dsp:sp modelId="{0C225378-D429-478A-B4FB-EA76014A6690}">
      <dsp:nvSpPr>
        <dsp:cNvPr id="0" name=""/>
        <dsp:cNvSpPr/>
      </dsp:nvSpPr>
      <dsp:spPr>
        <a:xfrm>
          <a:off x="1627218" y="160227"/>
          <a:ext cx="1243773" cy="881252"/>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709" r="1709"/>
          </a:stretch>
        </a:blip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9689EA5A-D3BB-4D0B-812E-FD2328A45320}">
      <dsp:nvSpPr>
        <dsp:cNvPr id="0" name=""/>
        <dsp:cNvSpPr/>
      </dsp:nvSpPr>
      <dsp:spPr>
        <a:xfrm rot="10800000">
          <a:off x="1627218" y="1201708"/>
          <a:ext cx="1243773" cy="1468754"/>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kern="1200"/>
            <a:t>Difficulty with Mobility and/or Activities of Daily Living</a:t>
          </a:r>
        </a:p>
      </dsp:txBody>
      <dsp:txXfrm rot="10800000">
        <a:off x="1665468" y="1201708"/>
        <a:ext cx="1167273" cy="1430504"/>
      </dsp:txXfrm>
    </dsp:sp>
    <dsp:sp modelId="{863DA16B-02F6-4073-AD62-CC4EB0360DB5}">
      <dsp:nvSpPr>
        <dsp:cNvPr id="0" name=""/>
        <dsp:cNvSpPr/>
      </dsp:nvSpPr>
      <dsp:spPr>
        <a:xfrm>
          <a:off x="2995369" y="160227"/>
          <a:ext cx="1243773" cy="881252"/>
        </a:xfrm>
        <a:prstGeom prst="roundRect">
          <a:avLst>
            <a:gd name="adj" fmla="val 10000"/>
          </a:avLst>
        </a:prstGeom>
        <a:blipFill dpi="0" rotWithShape="1">
          <a:blip xmlns:r="http://schemas.openxmlformats.org/officeDocument/2006/relationships" r:embed="rId3"/>
          <a:srcRect/>
          <a:stretch>
            <a:fillRect l="1983" r="1983"/>
          </a:stretch>
        </a:blipFill>
        <a:ln w="1905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6631A0A2-A2BF-4126-A906-5B2DF848FB38}">
      <dsp:nvSpPr>
        <dsp:cNvPr id="0" name=""/>
        <dsp:cNvSpPr/>
      </dsp:nvSpPr>
      <dsp:spPr>
        <a:xfrm rot="10800000">
          <a:off x="2995369" y="1201708"/>
          <a:ext cx="1243773" cy="1468754"/>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l" defTabSz="577850">
            <a:lnSpc>
              <a:spcPct val="90000"/>
            </a:lnSpc>
            <a:spcBef>
              <a:spcPct val="0"/>
            </a:spcBef>
            <a:spcAft>
              <a:spcPct val="35000"/>
            </a:spcAft>
            <a:buNone/>
          </a:pPr>
          <a:r>
            <a:rPr lang="en-US" sz="1300" kern="1200"/>
            <a:t>Medications</a:t>
          </a:r>
        </a:p>
        <a:p>
          <a:pPr marL="57150" lvl="1" indent="-57150" algn="l" defTabSz="444500">
            <a:lnSpc>
              <a:spcPct val="90000"/>
            </a:lnSpc>
            <a:spcBef>
              <a:spcPct val="0"/>
            </a:spcBef>
            <a:spcAft>
              <a:spcPct val="15000"/>
            </a:spcAft>
            <a:buChar char="•"/>
          </a:pPr>
          <a:endParaRPr lang="en-US" sz="1000" kern="1200"/>
        </a:p>
        <a:p>
          <a:pPr marL="57150" lvl="1" indent="-57150" algn="l" defTabSz="444500">
            <a:lnSpc>
              <a:spcPct val="90000"/>
            </a:lnSpc>
            <a:spcBef>
              <a:spcPct val="0"/>
            </a:spcBef>
            <a:spcAft>
              <a:spcPct val="15000"/>
            </a:spcAft>
            <a:buChar char="•"/>
          </a:pPr>
          <a:endParaRPr lang="en-US" sz="1000" kern="1200"/>
        </a:p>
      </dsp:txBody>
      <dsp:txXfrm rot="10800000">
        <a:off x="3033619" y="1201708"/>
        <a:ext cx="1167273" cy="1430504"/>
      </dsp:txXfrm>
    </dsp:sp>
    <dsp:sp modelId="{82CFA572-FAFB-43A8-B50D-3812203ADB57}">
      <dsp:nvSpPr>
        <dsp:cNvPr id="0" name=""/>
        <dsp:cNvSpPr/>
      </dsp:nvSpPr>
      <dsp:spPr>
        <a:xfrm>
          <a:off x="4363520" y="160227"/>
          <a:ext cx="1243773" cy="881252"/>
        </a:xfrm>
        <a:prstGeom prst="roundRect">
          <a:avLst>
            <a:gd name="adj" fmla="val 1000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358" r="1358"/>
          </a:stretch>
        </a:blipFill>
        <a:ln w="1905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C0F2051C-CFE4-4CD3-A172-357405C9BA28}">
      <dsp:nvSpPr>
        <dsp:cNvPr id="0" name=""/>
        <dsp:cNvSpPr/>
      </dsp:nvSpPr>
      <dsp:spPr>
        <a:xfrm rot="10800000">
          <a:off x="4363520" y="1201708"/>
          <a:ext cx="1243773" cy="1468754"/>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l" defTabSz="577850">
            <a:lnSpc>
              <a:spcPct val="90000"/>
            </a:lnSpc>
            <a:spcBef>
              <a:spcPct val="0"/>
            </a:spcBef>
            <a:spcAft>
              <a:spcPct val="35000"/>
            </a:spcAft>
            <a:buNone/>
          </a:pPr>
          <a:r>
            <a:rPr lang="en-US" sz="1300" kern="1200"/>
            <a:t>Risk of Injury</a:t>
          </a:r>
        </a:p>
        <a:p>
          <a:pPr marL="57150" lvl="1" indent="-57150" algn="l" defTabSz="444500">
            <a:lnSpc>
              <a:spcPct val="90000"/>
            </a:lnSpc>
            <a:spcBef>
              <a:spcPct val="0"/>
            </a:spcBef>
            <a:spcAft>
              <a:spcPct val="15000"/>
            </a:spcAft>
            <a:buChar char="•"/>
          </a:pPr>
          <a:endParaRPr lang="en-US" sz="1000" kern="1200"/>
        </a:p>
      </dsp:txBody>
      <dsp:txXfrm rot="10800000">
        <a:off x="4401770" y="1201708"/>
        <a:ext cx="1167273" cy="1430504"/>
      </dsp:txXfrm>
    </dsp:sp>
    <dsp:sp modelId="{E83536C3-4CDA-433A-8B49-70C1D7427830}">
      <dsp:nvSpPr>
        <dsp:cNvPr id="0" name=""/>
        <dsp:cNvSpPr/>
      </dsp:nvSpPr>
      <dsp:spPr>
        <a:xfrm>
          <a:off x="5731671" y="160227"/>
          <a:ext cx="1243773" cy="881252"/>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775" r="1775"/>
          </a:stretch>
        </a:blipFill>
        <a:ln w="190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98C3C0A7-EB22-4F54-B431-9CE5788E4E03}">
      <dsp:nvSpPr>
        <dsp:cNvPr id="0" name=""/>
        <dsp:cNvSpPr/>
      </dsp:nvSpPr>
      <dsp:spPr>
        <a:xfrm rot="10800000">
          <a:off x="5731671" y="1201708"/>
          <a:ext cx="1243773" cy="1468754"/>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l" defTabSz="577850">
            <a:lnSpc>
              <a:spcPct val="90000"/>
            </a:lnSpc>
            <a:spcBef>
              <a:spcPct val="0"/>
            </a:spcBef>
            <a:spcAft>
              <a:spcPct val="35000"/>
            </a:spcAft>
            <a:buNone/>
          </a:pPr>
          <a:r>
            <a:rPr lang="en-US" sz="1300" kern="1200"/>
            <a:t>Sensory Impairments</a:t>
          </a:r>
        </a:p>
        <a:p>
          <a:pPr marL="57150" lvl="1" indent="-57150" algn="l" defTabSz="444500">
            <a:lnSpc>
              <a:spcPct val="90000"/>
            </a:lnSpc>
            <a:spcBef>
              <a:spcPct val="0"/>
            </a:spcBef>
            <a:spcAft>
              <a:spcPct val="15000"/>
            </a:spcAft>
            <a:buChar char="•"/>
          </a:pPr>
          <a:endParaRPr lang="en-US" sz="1000" kern="1200"/>
        </a:p>
      </dsp:txBody>
      <dsp:txXfrm rot="10800000">
        <a:off x="5769921" y="1201708"/>
        <a:ext cx="1167273" cy="1430504"/>
      </dsp:txXfrm>
    </dsp:sp>
    <dsp:sp modelId="{4978F052-68A1-4ED2-9184-448665B2B6B1}">
      <dsp:nvSpPr>
        <dsp:cNvPr id="0" name=""/>
        <dsp:cNvSpPr/>
      </dsp:nvSpPr>
      <dsp:spPr>
        <a:xfrm>
          <a:off x="7099822" y="160227"/>
          <a:ext cx="1243773" cy="881252"/>
        </a:xfrm>
        <a:prstGeom prst="roundRect">
          <a:avLst>
            <a:gd name="adj" fmla="val 10000"/>
          </a:avLst>
        </a:prstGeom>
        <a:blipFill dpi="0" rotWithShape="1">
          <a:blip xmlns:r="http://schemas.openxmlformats.org/officeDocument/2006/relationships" r:embed="rId6"/>
          <a:srcRect/>
          <a:stretch>
            <a:fillRect l="2536" r="2536"/>
          </a:stretch>
        </a:blipFill>
        <a:ln w="19050" cap="flat" cmpd="sng" algn="ctr">
          <a:solidFill>
            <a:srgbClr val="A2B526"/>
          </a:solidFill>
          <a:prstDash val="solid"/>
          <a:miter lim="800000"/>
        </a:ln>
        <a:effectLst/>
      </dsp:spPr>
      <dsp:style>
        <a:lnRef idx="2">
          <a:scrgbClr r="0" g="0" b="0"/>
        </a:lnRef>
        <a:fillRef idx="1">
          <a:scrgbClr r="0" g="0" b="0"/>
        </a:fillRef>
        <a:effectRef idx="0">
          <a:scrgbClr r="0" g="0" b="0"/>
        </a:effectRef>
        <a:fontRef idx="minor"/>
      </dsp:style>
    </dsp:sp>
    <dsp:sp modelId="{D7569DE4-523B-4893-830F-2FDC1A9537F7}">
      <dsp:nvSpPr>
        <dsp:cNvPr id="0" name=""/>
        <dsp:cNvSpPr/>
      </dsp:nvSpPr>
      <dsp:spPr>
        <a:xfrm rot="10800000">
          <a:off x="7099822" y="1201708"/>
          <a:ext cx="1243773" cy="1468754"/>
        </a:xfrm>
        <a:prstGeom prst="round2SameRect">
          <a:avLst>
            <a:gd name="adj1" fmla="val 10500"/>
            <a:gd name="adj2" fmla="val 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l" defTabSz="577850">
            <a:lnSpc>
              <a:spcPct val="90000"/>
            </a:lnSpc>
            <a:spcBef>
              <a:spcPct val="0"/>
            </a:spcBef>
            <a:spcAft>
              <a:spcPct val="35000"/>
            </a:spcAft>
            <a:buNone/>
          </a:pPr>
          <a:r>
            <a:rPr lang="en-US" sz="1300" kern="1200"/>
            <a:t>Toileting Needs</a:t>
          </a:r>
        </a:p>
        <a:p>
          <a:pPr marL="57150" lvl="1" indent="-57150" algn="l" defTabSz="444500">
            <a:lnSpc>
              <a:spcPct val="90000"/>
            </a:lnSpc>
            <a:spcBef>
              <a:spcPct val="0"/>
            </a:spcBef>
            <a:spcAft>
              <a:spcPct val="15000"/>
            </a:spcAft>
            <a:buChar char="•"/>
          </a:pPr>
          <a:endParaRPr lang="en-US" sz="1000" kern="1200"/>
        </a:p>
      </dsp:txBody>
      <dsp:txXfrm rot="10800000">
        <a:off x="7138072" y="1201708"/>
        <a:ext cx="1167273" cy="143050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3A9C3-438C-BE4C-9B47-00447DA1FF7D}"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4B9F7B-6D2C-D847-BDB0-B95DB96DAEE8}" type="slidenum">
              <a:rPr lang="en-US" smtClean="0"/>
              <a:t>‹#›</a:t>
            </a:fld>
            <a:endParaRPr lang="en-US"/>
          </a:p>
        </p:txBody>
      </p:sp>
    </p:spTree>
    <p:extLst>
      <p:ext uri="{BB962C8B-B14F-4D97-AF65-F5344CB8AC3E}">
        <p14:creationId xmlns:p14="http://schemas.microsoft.com/office/powerpoint/2010/main" val="681332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800"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9F7B-6D2C-D847-BDB0-B95DB96DAE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3208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823B8-C148-119C-2DCA-9FE4ADDD6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03EE9-F142-328C-D602-E4F94FEF9EB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8297664-3C70-3E12-1881-085A8F756852}"/>
              </a:ext>
            </a:extLst>
          </p:cNvPr>
          <p:cNvSpPr>
            <a:spLocks noGrp="1"/>
          </p:cNvSpPr>
          <p:nvPr>
            <p:ph type="body" idx="1"/>
          </p:nvPr>
        </p:nvSpPr>
        <p:spPr/>
        <p:txBody>
          <a:bodyPr/>
          <a:lstStyle/>
          <a:p>
            <a:r>
              <a:rPr lang="en-US" dirty="0"/>
              <a:t>Objective 1: </a:t>
            </a:r>
            <a:r>
              <a:rPr lang="en-US" dirty="0">
                <a:ea typeface="Times New Roman" panose="02020603050405020304" pitchFamily="18" charset="0"/>
                <a:cs typeface="Arial" panose="020B0604020202020204" pitchFamily="34" charset="0"/>
              </a:rPr>
              <a:t>Identify fall risk reduction interventions appropriate for all patients, regardless of fall risk status (universal interventions)</a:t>
            </a:r>
            <a:endParaRPr lang="en-US" dirty="0"/>
          </a:p>
        </p:txBody>
      </p:sp>
      <p:sp>
        <p:nvSpPr>
          <p:cNvPr id="4" name="Slide Number Placeholder 3">
            <a:extLst>
              <a:ext uri="{FF2B5EF4-FFF2-40B4-BE49-F238E27FC236}">
                <a16:creationId xmlns:a16="http://schemas.microsoft.com/office/drawing/2014/main" id="{D642E6E8-F33D-EA88-8161-9D3CB75C6C52}"/>
              </a:ext>
            </a:extLst>
          </p:cNvPr>
          <p:cNvSpPr>
            <a:spLocks noGrp="1"/>
          </p:cNvSpPr>
          <p:nvPr>
            <p:ph type="sldNum" sz="quarter" idx="5"/>
          </p:nvPr>
        </p:nvSpPr>
        <p:spPr/>
        <p:txBody>
          <a:bodyPr/>
          <a:lstStyle/>
          <a:p>
            <a:fld id="{224B9F7B-6D2C-D847-BDB0-B95DB96DAEE8}" type="slidenum">
              <a:rPr lang="en-US" smtClean="0"/>
              <a:t>12</a:t>
            </a:fld>
            <a:endParaRPr lang="en-US"/>
          </a:p>
        </p:txBody>
      </p:sp>
    </p:spTree>
    <p:extLst>
      <p:ext uri="{BB962C8B-B14F-4D97-AF65-F5344CB8AC3E}">
        <p14:creationId xmlns:p14="http://schemas.microsoft.com/office/powerpoint/2010/main" val="3398745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122E8-114E-02E9-A2EB-3D6D900D1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96AE0-BA3F-5D83-F220-03858FE115B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E9990B1-43C8-DE10-9252-C3F49C2F16ED}"/>
              </a:ext>
            </a:extLst>
          </p:cNvPr>
          <p:cNvSpPr>
            <a:spLocks noGrp="1"/>
          </p:cNvSpPr>
          <p:nvPr>
            <p:ph type="body" idx="1"/>
          </p:nvPr>
        </p:nvSpPr>
        <p:spPr/>
        <p:txBody>
          <a:bodyPr/>
          <a:lstStyle/>
          <a:p>
            <a:r>
              <a:rPr lang="en-US" sz="1800" b="1" i="0" u="none" strike="noStrike" baseline="0" dirty="0">
                <a:latin typeface="Calibri" panose="020F0502020204030204" pitchFamily="34" charset="0"/>
              </a:rPr>
              <a:t>Key points:</a:t>
            </a:r>
          </a:p>
          <a:p>
            <a:r>
              <a:rPr lang="en-US" sz="1800" b="0" i="0" u="none" strike="noStrike" baseline="0" dirty="0">
                <a:latin typeface="Calibri" panose="020F0502020204030204" pitchFamily="34" charset="0"/>
              </a:rPr>
              <a:t>On some level, we could almost assume that any patient in the hospital is at risk for falling. </a:t>
            </a:r>
          </a:p>
          <a:p>
            <a:r>
              <a:rPr lang="en-US" sz="1800" b="0" i="0" u="none" strike="noStrike" baseline="0" dirty="0">
                <a:latin typeface="Calibri" panose="020F0502020204030204" pitchFamily="34" charset="0"/>
              </a:rPr>
              <a:t>They are hospitalized because their health has been negatively impacted in some way.</a:t>
            </a:r>
          </a:p>
          <a:p>
            <a:r>
              <a:rPr lang="en-US" sz="1800" b="0" i="0" u="none" strike="noStrike" baseline="0" dirty="0">
                <a:latin typeface="Calibri" panose="020F0502020204030204" pitchFamily="34" charset="0"/>
              </a:rPr>
              <a:t>They are in an environment unfamiliar to them, which may include some environmental hazards they are not used to, such as IV lines, catheters, </a:t>
            </a:r>
            <a:r>
              <a:rPr lang="en-US" sz="1800" b="0" i="0" u="none" strike="noStrike" baseline="0" dirty="0" err="1">
                <a:latin typeface="Calibri" panose="020F0502020204030204" pitchFamily="34" charset="0"/>
              </a:rPr>
              <a:t>etc</a:t>
            </a:r>
            <a:r>
              <a:rPr lang="en-US" sz="1800" b="0" i="0" u="none" strike="noStrike" baseline="0" dirty="0">
                <a:latin typeface="Calibri" panose="020F0502020204030204" pitchFamily="34" charset="0"/>
              </a:rPr>
              <a:t>, or simply an unfamiliar room layout.</a:t>
            </a:r>
          </a:p>
          <a:p>
            <a:endParaRPr lang="en-US" sz="1800" b="0" i="0" u="none" strike="noStrike" baseline="0" dirty="0">
              <a:latin typeface="Calibri" panose="020F0502020204030204" pitchFamily="34" charset="0"/>
            </a:endParaRPr>
          </a:p>
        </p:txBody>
      </p:sp>
      <p:sp>
        <p:nvSpPr>
          <p:cNvPr id="4" name="Slide Number Placeholder 3">
            <a:extLst>
              <a:ext uri="{FF2B5EF4-FFF2-40B4-BE49-F238E27FC236}">
                <a16:creationId xmlns:a16="http://schemas.microsoft.com/office/drawing/2014/main" id="{5972134E-4971-ABAF-38A1-67C4CE68083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4B9F7B-6D2C-D847-BDB0-B95DB96DA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417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36D8-7673-9529-D600-9437FE128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26AFA4-6532-7B57-2358-ABAA58EC2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CB426-9319-13C1-2838-45A855FC1A08}"/>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Key points: </a:t>
            </a:r>
          </a:p>
          <a:p>
            <a:r>
              <a:rPr lang="en-US" sz="1200" kern="1200" dirty="0">
                <a:solidFill>
                  <a:schemeClr val="tx1"/>
                </a:solidFill>
                <a:effectLst/>
                <a:latin typeface="+mn-lt"/>
                <a:ea typeface="+mn-ea"/>
                <a:cs typeface="+mn-cs"/>
              </a:rPr>
              <a:t>Universal interventions are steps that a hospital should take to keep </a:t>
            </a:r>
            <a:r>
              <a:rPr lang="en-US" sz="1200" u="sng"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patients safe from falling, regardless of whether a patient was identified at risk per a fall risk assessment tool. </a:t>
            </a:r>
          </a:p>
          <a:p>
            <a:r>
              <a:rPr lang="en-US" sz="1200" kern="1200" dirty="0">
                <a:solidFill>
                  <a:schemeClr val="tx1"/>
                </a:solidFill>
                <a:effectLst/>
                <a:latin typeface="+mn-lt"/>
                <a:ea typeface="+mn-ea"/>
                <a:cs typeface="+mn-cs"/>
              </a:rPr>
              <a:t>Universal interventions can reduce risk of falling for not only patients, but also visitors and staff. </a:t>
            </a:r>
          </a:p>
          <a:p>
            <a:r>
              <a:rPr lang="en-US" sz="1200" kern="1200" dirty="0">
                <a:solidFill>
                  <a:schemeClr val="tx1"/>
                </a:solidFill>
                <a:effectLst/>
                <a:latin typeface="+mn-lt"/>
                <a:ea typeface="+mn-ea"/>
                <a:cs typeface="+mn-cs"/>
              </a:rPr>
              <a:t>Universal interventions focus largely on reducing risks in the physical environment but also address how patients interact with the environment and staff. Many are common sense steps to keep patients safe.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903D253E-9790-09BC-8FDF-3EB32C8E7CE8}"/>
              </a:ext>
            </a:extLst>
          </p:cNvPr>
          <p:cNvSpPr>
            <a:spLocks noGrp="1"/>
          </p:cNvSpPr>
          <p:nvPr>
            <p:ph type="sldNum" sz="quarter" idx="10"/>
          </p:nvPr>
        </p:nvSpPr>
        <p:spPr/>
        <p:txBody>
          <a:bodyPr/>
          <a:lstStyle/>
          <a:p>
            <a:pPr>
              <a:defRPr/>
            </a:pPr>
            <a:fld id="{886DBB56-FF0B-4093-95FA-14939CDC5577}" type="slidenum">
              <a:rPr lang="en-US" smtClean="0"/>
              <a:pPr>
                <a:defRPr/>
              </a:pPr>
              <a:t>14</a:t>
            </a:fld>
            <a:endParaRPr lang="en-US"/>
          </a:p>
        </p:txBody>
      </p:sp>
    </p:spTree>
    <p:extLst>
      <p:ext uri="{BB962C8B-B14F-4D97-AF65-F5344CB8AC3E}">
        <p14:creationId xmlns:p14="http://schemas.microsoft.com/office/powerpoint/2010/main" val="1885037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78EA5-2D56-4BE3-6A35-0998FD8B0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975B5-10E2-2B5F-3251-FB505E7577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67922-B893-8179-50E1-18629CD3814E}"/>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Key points:</a:t>
            </a:r>
          </a:p>
          <a:p>
            <a:r>
              <a:rPr lang="en-US" sz="1200" kern="1200" dirty="0">
                <a:solidFill>
                  <a:schemeClr val="tx1"/>
                </a:solidFill>
                <a:effectLst/>
                <a:latin typeface="+mn-lt"/>
                <a:ea typeface="+mn-ea"/>
                <a:cs typeface="+mn-cs"/>
              </a:rPr>
              <a:t>If you look at the items on this slide, many of them are intended to reduce slip/trip hazards, or otherwise make the physical environment safer by ensuring adequate lighting or support during mobility.</a:t>
            </a:r>
          </a:p>
          <a:p>
            <a:endParaRPr lang="en-US" dirty="0">
              <a:cs typeface="Calibri"/>
            </a:endParaRPr>
          </a:p>
          <a:p>
            <a:r>
              <a:rPr lang="en-US" dirty="0">
                <a:cs typeface="Calibri"/>
              </a:rPr>
              <a:t>Pain management may not come to mind when you think about falls, but it is something we focus on for all patients anyway. Managing pain can at least indirectly reduce fall risk. If a patient has pain in their lower extremities, it will alter the mechanics of walking, which may increase fall risk. Or it may lead to a patient getting up on their own because they need to change position due to discomfort.  Of course pain meds may have side effects that increase fall risk, so you do need to be mindful of balancing that.</a:t>
            </a:r>
            <a:endParaRPr lang="en-US" dirty="0"/>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 </a:t>
            </a:r>
            <a:endParaRPr lang="en-US" dirty="0"/>
          </a:p>
        </p:txBody>
      </p:sp>
      <p:sp>
        <p:nvSpPr>
          <p:cNvPr id="4" name="Slide Number Placeholder 3">
            <a:extLst>
              <a:ext uri="{FF2B5EF4-FFF2-40B4-BE49-F238E27FC236}">
                <a16:creationId xmlns:a16="http://schemas.microsoft.com/office/drawing/2014/main" id="{2B262905-2380-AF72-9891-8BB4FA34518F}"/>
              </a:ext>
            </a:extLst>
          </p:cNvPr>
          <p:cNvSpPr>
            <a:spLocks noGrp="1"/>
          </p:cNvSpPr>
          <p:nvPr>
            <p:ph type="sldNum" sz="quarter" idx="10"/>
          </p:nvPr>
        </p:nvSpPr>
        <p:spPr/>
        <p:txBody>
          <a:bodyPr/>
          <a:lstStyle/>
          <a:p>
            <a:pPr>
              <a:defRPr/>
            </a:pPr>
            <a:fld id="{886DBB56-FF0B-4093-95FA-14939CDC5577}" type="slidenum">
              <a:rPr lang="en-US" smtClean="0"/>
              <a:pPr>
                <a:defRPr/>
              </a:pPr>
              <a:t>15</a:t>
            </a:fld>
            <a:endParaRPr lang="en-US"/>
          </a:p>
        </p:txBody>
      </p:sp>
    </p:spTree>
    <p:extLst>
      <p:ext uri="{BB962C8B-B14F-4D97-AF65-F5344CB8AC3E}">
        <p14:creationId xmlns:p14="http://schemas.microsoft.com/office/powerpoint/2010/main" val="1981864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676D1-B51F-4ED7-1D96-71A43C445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4CDD7-03BA-6A46-73BB-CCA2F5F7FA2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553E577-9297-C79C-1514-A4B94C208C36}"/>
              </a:ext>
            </a:extLst>
          </p:cNvPr>
          <p:cNvSpPr>
            <a:spLocks noGrp="1"/>
          </p:cNvSpPr>
          <p:nvPr>
            <p:ph type="body" idx="1"/>
          </p:nvPr>
        </p:nvSpPr>
        <p:spPr/>
        <p:txBody>
          <a:bodyPr/>
          <a:lstStyle/>
          <a:p>
            <a:r>
              <a:rPr lang="en-US" dirty="0"/>
              <a:t>Objective 2: Identify fall risk reduction interventions to be delivered to patients determined to be at risk for falling, per hospital policy</a:t>
            </a:r>
          </a:p>
        </p:txBody>
      </p:sp>
      <p:sp>
        <p:nvSpPr>
          <p:cNvPr id="4" name="Slide Number Placeholder 3">
            <a:extLst>
              <a:ext uri="{FF2B5EF4-FFF2-40B4-BE49-F238E27FC236}">
                <a16:creationId xmlns:a16="http://schemas.microsoft.com/office/drawing/2014/main" id="{C912F8DC-9945-36CD-F49E-53C8A0492E79}"/>
              </a:ext>
            </a:extLst>
          </p:cNvPr>
          <p:cNvSpPr>
            <a:spLocks noGrp="1"/>
          </p:cNvSpPr>
          <p:nvPr>
            <p:ph type="sldNum" sz="quarter" idx="5"/>
          </p:nvPr>
        </p:nvSpPr>
        <p:spPr/>
        <p:txBody>
          <a:bodyPr/>
          <a:lstStyle/>
          <a:p>
            <a:fld id="{224B9F7B-6D2C-D847-BDB0-B95DB96DAEE8}" type="slidenum">
              <a:rPr lang="en-US" smtClean="0"/>
              <a:t>16</a:t>
            </a:fld>
            <a:endParaRPr lang="en-US"/>
          </a:p>
        </p:txBody>
      </p:sp>
    </p:spTree>
    <p:extLst>
      <p:ext uri="{BB962C8B-B14F-4D97-AF65-F5344CB8AC3E}">
        <p14:creationId xmlns:p14="http://schemas.microsoft.com/office/powerpoint/2010/main" val="1092079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E52F7-695F-E1C4-91B5-DA0852521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F3685-F553-84B8-62DF-1682EA0AB4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9808F-D554-5086-86A7-AB0E4BD0DB81}"/>
              </a:ext>
            </a:extLst>
          </p:cNvPr>
          <p:cNvSpPr>
            <a:spLocks noGrp="1"/>
          </p:cNvSpPr>
          <p:nvPr>
            <p:ph type="body" idx="1"/>
          </p:nvPr>
        </p:nvSpPr>
        <p:spPr/>
        <p:txBody>
          <a:bodyPr/>
          <a:lstStyle/>
          <a:p>
            <a:r>
              <a:rPr lang="en-US" b="1" dirty="0"/>
              <a:t>Key Points:</a:t>
            </a:r>
            <a:br>
              <a:rPr lang="en-US" dirty="0"/>
            </a:br>
            <a:r>
              <a:rPr lang="en-US" dirty="0"/>
              <a:t>Targeted interventions are layered on top of universal interventions for patients who are identified by the fall risk assessment tool as being at risk. </a:t>
            </a:r>
          </a:p>
          <a:p>
            <a:r>
              <a:rPr lang="en-US" dirty="0"/>
              <a:t>Some interventions are indicated by hospital policy to be done for all patients at risk.</a:t>
            </a:r>
          </a:p>
          <a:p>
            <a:r>
              <a:rPr lang="en-US" dirty="0"/>
              <a:t>There are other interventions where staff can use their clinical judgment to add to the plan of care, based on the specific risk factors identified on the fall risk assessment tool or ones that are otherwise uncovered upon assessment of the patient.</a:t>
            </a:r>
          </a:p>
        </p:txBody>
      </p:sp>
      <p:sp>
        <p:nvSpPr>
          <p:cNvPr id="4" name="Slide Number Placeholder 3">
            <a:extLst>
              <a:ext uri="{FF2B5EF4-FFF2-40B4-BE49-F238E27FC236}">
                <a16:creationId xmlns:a16="http://schemas.microsoft.com/office/drawing/2014/main" id="{7C9BAD9D-5909-4BDD-C1FC-DC12E8707132}"/>
              </a:ext>
            </a:extLst>
          </p:cNvPr>
          <p:cNvSpPr>
            <a:spLocks noGrp="1"/>
          </p:cNvSpPr>
          <p:nvPr>
            <p:ph type="sldNum" sz="quarter" idx="5"/>
          </p:nvPr>
        </p:nvSpPr>
        <p:spPr/>
        <p:txBody>
          <a:bodyPr/>
          <a:lstStyle/>
          <a:p>
            <a:fld id="{224B9F7B-6D2C-D847-BDB0-B95DB96DAEE8}" type="slidenum">
              <a:rPr lang="en-US" smtClean="0"/>
              <a:t>17</a:t>
            </a:fld>
            <a:endParaRPr lang="en-US"/>
          </a:p>
        </p:txBody>
      </p:sp>
    </p:spTree>
    <p:extLst>
      <p:ext uri="{BB962C8B-B14F-4D97-AF65-F5344CB8AC3E}">
        <p14:creationId xmlns:p14="http://schemas.microsoft.com/office/powerpoint/2010/main" val="3615796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C7AC8-0D35-E62F-5D00-3F89C4C0AB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1AAED-9F68-2D73-9783-1ED967EA52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7805FA-1795-A858-D006-AA005F7EFDA1}"/>
              </a:ext>
            </a:extLst>
          </p:cNvPr>
          <p:cNvSpPr>
            <a:spLocks noGrp="1"/>
          </p:cNvSpPr>
          <p:nvPr>
            <p:ph type="body" idx="1"/>
          </p:nvPr>
        </p:nvSpPr>
        <p:spPr/>
        <p:txBody>
          <a:bodyPr/>
          <a:lstStyle/>
          <a:p>
            <a:r>
              <a:rPr lang="en-US" b="1" baseline="0" dirty="0"/>
              <a:t>Key points:</a:t>
            </a:r>
          </a:p>
          <a:p>
            <a:r>
              <a:rPr lang="en-US" baseline="0" dirty="0"/>
              <a:t>This slide shows interventions to implement and target to every patient at risk, regardless of why they are at risk.</a:t>
            </a:r>
          </a:p>
          <a:p>
            <a:r>
              <a:rPr lang="en-US" dirty="0"/>
              <a:t>Visual</a:t>
            </a:r>
            <a:r>
              <a:rPr lang="en-US" baseline="0" dirty="0"/>
              <a:t> ID of risk – all staff can tell at a glance if a patient is at risk. </a:t>
            </a:r>
          </a:p>
          <a:p>
            <a:r>
              <a:rPr lang="en-US" baseline="0" dirty="0"/>
              <a:t>Handoff tool – to be used between shifts or between departments. Include information in the handoff that is specific to fall risk reduction for that patient.</a:t>
            </a:r>
          </a:p>
          <a:p>
            <a:r>
              <a:rPr lang="en-US" baseline="0" dirty="0">
                <a:cs typeface="Calibri"/>
              </a:rPr>
              <a:t>Patient and family education - which is also included as a universal intervention, but in this case needs to include more specific information about that patient’s risk factors and the interventions being used to address those risk factors.</a:t>
            </a:r>
          </a:p>
          <a:p>
            <a:endParaRPr lang="en-US" baseline="0" dirty="0">
              <a:cs typeface="Calibri"/>
            </a:endParaRPr>
          </a:p>
          <a:p>
            <a:r>
              <a:rPr lang="en-US" b="1" i="1" baseline="0" dirty="0">
                <a:cs typeface="Calibri"/>
              </a:rPr>
              <a:t>This slide can be edited/duplicated to add any additional interventions that are stated in your policy to be used for all patients </a:t>
            </a:r>
            <a:r>
              <a:rPr lang="en-US" b="1" i="1" baseline="0" dirty="0" err="1">
                <a:cs typeface="Calibri"/>
              </a:rPr>
              <a:t>ID’d</a:t>
            </a:r>
            <a:r>
              <a:rPr lang="en-US" b="1" i="1" baseline="0" dirty="0">
                <a:cs typeface="Calibri"/>
              </a:rPr>
              <a:t> at risk.</a:t>
            </a:r>
            <a:endParaRPr lang="en-US" b="1" i="1" dirty="0">
              <a:cs typeface="Calibri"/>
            </a:endParaRPr>
          </a:p>
        </p:txBody>
      </p:sp>
      <p:sp>
        <p:nvSpPr>
          <p:cNvPr id="4" name="Slide Number Placeholder 3">
            <a:extLst>
              <a:ext uri="{FF2B5EF4-FFF2-40B4-BE49-F238E27FC236}">
                <a16:creationId xmlns:a16="http://schemas.microsoft.com/office/drawing/2014/main" id="{D6B113C3-3A48-0421-2FCC-3F6458A3A50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6DBB56-FF0B-4093-95FA-14939CDC55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479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2DBC7-96CD-5CC9-4009-19098BED48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DAD44-B922-CEC2-4783-1F27287E882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A7657B5-ADF8-6D7E-8756-3D6FEDE79369}"/>
              </a:ext>
            </a:extLst>
          </p:cNvPr>
          <p:cNvSpPr>
            <a:spLocks noGrp="1"/>
          </p:cNvSpPr>
          <p:nvPr>
            <p:ph type="body" idx="1"/>
          </p:nvPr>
        </p:nvSpPr>
        <p:spPr/>
        <p:txBody>
          <a:bodyPr/>
          <a:lstStyle/>
          <a:p>
            <a:r>
              <a:rPr lang="en-US" dirty="0"/>
              <a:t>Objective 3: </a:t>
            </a:r>
            <a:r>
              <a:rPr lang="en-US" dirty="0">
                <a:ea typeface="Times New Roman" panose="02020603050405020304" pitchFamily="18" charset="0"/>
                <a:cs typeface="Arial" panose="020B0604020202020204" pitchFamily="34" charset="0"/>
              </a:rPr>
              <a:t>Identify appropriate targeted fall risk reduction interventions for patients with specific fall risk factors identified via fall risk assessment and/or review of the medical record</a:t>
            </a:r>
            <a:endParaRPr lang="en-US" dirty="0"/>
          </a:p>
        </p:txBody>
      </p:sp>
      <p:sp>
        <p:nvSpPr>
          <p:cNvPr id="4" name="Slide Number Placeholder 3">
            <a:extLst>
              <a:ext uri="{FF2B5EF4-FFF2-40B4-BE49-F238E27FC236}">
                <a16:creationId xmlns:a16="http://schemas.microsoft.com/office/drawing/2014/main" id="{902E2ECC-80E8-385F-A786-21130D4FE44B}"/>
              </a:ext>
            </a:extLst>
          </p:cNvPr>
          <p:cNvSpPr>
            <a:spLocks noGrp="1"/>
          </p:cNvSpPr>
          <p:nvPr>
            <p:ph type="sldNum" sz="quarter" idx="5"/>
          </p:nvPr>
        </p:nvSpPr>
        <p:spPr/>
        <p:txBody>
          <a:bodyPr/>
          <a:lstStyle/>
          <a:p>
            <a:fld id="{224B9F7B-6D2C-D847-BDB0-B95DB96DAEE8}" type="slidenum">
              <a:rPr lang="en-US" smtClean="0"/>
              <a:t>19</a:t>
            </a:fld>
            <a:endParaRPr lang="en-US"/>
          </a:p>
        </p:txBody>
      </p:sp>
    </p:spTree>
    <p:extLst>
      <p:ext uri="{BB962C8B-B14F-4D97-AF65-F5344CB8AC3E}">
        <p14:creationId xmlns:p14="http://schemas.microsoft.com/office/powerpoint/2010/main" val="1344748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AD633-A28F-5EB9-CC82-9D1B5D4C6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57E5E-6271-1615-6685-E7B9B0BC9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0ECFF-D141-05C7-B767-37D807E691A9}"/>
              </a:ext>
            </a:extLst>
          </p:cNvPr>
          <p:cNvSpPr>
            <a:spLocks noGrp="1"/>
          </p:cNvSpPr>
          <p:nvPr>
            <p:ph type="body" idx="1"/>
          </p:nvPr>
        </p:nvSpPr>
        <p:spPr/>
        <p:txBody>
          <a:bodyPr/>
          <a:lstStyle/>
          <a:p>
            <a:r>
              <a:rPr lang="en-US" b="1" dirty="0"/>
              <a:t>Key Points:</a:t>
            </a:r>
          </a:p>
          <a:p>
            <a:r>
              <a:rPr lang="en-US" dirty="0"/>
              <a:t>This slide serves as a reminder of the various categories of risk factors often identified by fall risk assessment tools and clinical assessment of the patient.</a:t>
            </a:r>
          </a:p>
          <a:p>
            <a:endParaRPr lang="en-US" dirty="0"/>
          </a:p>
          <a:p>
            <a:r>
              <a:rPr lang="en-US" dirty="0"/>
              <a:t>The next several slides feature a list of interventions to consider for each of the categories of risk factors</a:t>
            </a:r>
          </a:p>
          <a:p>
            <a:endParaRPr lang="en-US" dirty="0"/>
          </a:p>
          <a:p>
            <a:r>
              <a:rPr lang="en-US" b="1" i="1" dirty="0"/>
              <a:t>You may choose to refer again to the tool you use at your hospital and which of these are addressed by that tool.</a:t>
            </a:r>
          </a:p>
        </p:txBody>
      </p:sp>
      <p:sp>
        <p:nvSpPr>
          <p:cNvPr id="4" name="Slide Number Placeholder 3">
            <a:extLst>
              <a:ext uri="{FF2B5EF4-FFF2-40B4-BE49-F238E27FC236}">
                <a16:creationId xmlns:a16="http://schemas.microsoft.com/office/drawing/2014/main" id="{09F86ED5-9033-D67F-F6C5-F4CDBEAB0F51}"/>
              </a:ext>
            </a:extLst>
          </p:cNvPr>
          <p:cNvSpPr>
            <a:spLocks noGrp="1"/>
          </p:cNvSpPr>
          <p:nvPr>
            <p:ph type="sldNum" sz="quarter" idx="5"/>
          </p:nvPr>
        </p:nvSpPr>
        <p:spPr/>
        <p:txBody>
          <a:bodyPr/>
          <a:lstStyle/>
          <a:p>
            <a:fld id="{224B9F7B-6D2C-D847-BDB0-B95DB96DAEE8}" type="slidenum">
              <a:rPr lang="en-US" smtClean="0"/>
              <a:t>20</a:t>
            </a:fld>
            <a:endParaRPr lang="en-US"/>
          </a:p>
        </p:txBody>
      </p:sp>
    </p:spTree>
    <p:extLst>
      <p:ext uri="{BB962C8B-B14F-4D97-AF65-F5344CB8AC3E}">
        <p14:creationId xmlns:p14="http://schemas.microsoft.com/office/powerpoint/2010/main" val="2848636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6A805-C915-1EB9-490A-9D56CB68A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73079-D724-7B1A-33F9-149F1D5DE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5F93AC-206B-2CDE-E3E1-537381157062}"/>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Key points:</a:t>
            </a:r>
          </a:p>
          <a:p>
            <a:r>
              <a:rPr lang="en-US" sz="1200" kern="1200" dirty="0">
                <a:solidFill>
                  <a:schemeClr val="tx1"/>
                </a:solidFill>
                <a:effectLst/>
                <a:latin typeface="+mn-lt"/>
                <a:ea typeface="+mn-ea"/>
                <a:cs typeface="+mn-cs"/>
              </a:rPr>
              <a:t>Some patients have cognitive or behavioral impairments, such as impaired memory, confusion, agitation, impulsivity. </a:t>
            </a:r>
          </a:p>
          <a:p>
            <a:r>
              <a:rPr lang="en-US" sz="1200" kern="1200" dirty="0">
                <a:solidFill>
                  <a:schemeClr val="tx1"/>
                </a:solidFill>
                <a:effectLst/>
                <a:latin typeface="+mn-lt"/>
                <a:ea typeface="+mn-ea"/>
                <a:cs typeface="+mn-cs"/>
              </a:rPr>
              <a:t>These impairments may lead to lack of insight into how to reduce their risk of falling, making other risk factors (e.g. mobility impairments  or toileting needs ) even more challenging. </a:t>
            </a:r>
          </a:p>
          <a:p>
            <a:r>
              <a:rPr lang="en-US" sz="1200" kern="1200" dirty="0">
                <a:solidFill>
                  <a:schemeClr val="tx1"/>
                </a:solidFill>
                <a:effectLst/>
                <a:latin typeface="+mn-lt"/>
                <a:ea typeface="+mn-ea"/>
                <a:cs typeface="+mn-cs"/>
              </a:rPr>
              <a:t>These impairments may be long-standing for the patient or may be acute changes due to patient’s current medical condition. They may also stem from medication side effects or problems with nutrition or hydration. </a:t>
            </a:r>
          </a:p>
          <a:p>
            <a:r>
              <a:rPr lang="en-US" sz="1200" kern="1200" dirty="0">
                <a:solidFill>
                  <a:schemeClr val="tx1"/>
                </a:solidFill>
                <a:effectLst/>
                <a:latin typeface="+mn-lt"/>
                <a:ea typeface="+mn-ea"/>
                <a:cs typeface="+mn-cs"/>
              </a:rPr>
              <a:t>Interventions directed at cognitive or behavioral impairments seek to either reduce (delirium prevention, med review) or compensate for these impairments (alarms, video monitoring, hourly rounding, supervised mobility/toileting, etc.)</a:t>
            </a:r>
            <a:r>
              <a:rPr lang="en-US" dirty="0">
                <a:effectLst/>
              </a:rPr>
              <a:t> </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BF2D1A8-05A2-490A-9B1D-E63E5E54F3B2}"/>
              </a:ext>
            </a:extLst>
          </p:cNvPr>
          <p:cNvSpPr>
            <a:spLocks noGrp="1"/>
          </p:cNvSpPr>
          <p:nvPr>
            <p:ph type="sldNum" sz="quarter" idx="10"/>
          </p:nvPr>
        </p:nvSpPr>
        <p:spPr/>
        <p:txBody>
          <a:bodyPr/>
          <a:lstStyle/>
          <a:p>
            <a:pPr>
              <a:defRPr/>
            </a:pPr>
            <a:fld id="{886DBB56-FF0B-4093-95FA-14939CDC5577}" type="slidenum">
              <a:rPr lang="en-US" smtClean="0"/>
              <a:pPr>
                <a:defRPr/>
              </a:pPr>
              <a:t>21</a:t>
            </a:fld>
            <a:endParaRPr lang="en-US"/>
          </a:p>
        </p:txBody>
      </p:sp>
    </p:spTree>
    <p:extLst>
      <p:ext uri="{BB962C8B-B14F-4D97-AF65-F5344CB8AC3E}">
        <p14:creationId xmlns:p14="http://schemas.microsoft.com/office/powerpoint/2010/main" val="117262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F94AC-DF9B-0824-5E43-4175B5E70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72905-BD04-F96D-3734-C738743EC4D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518A6CC-3E8E-7EC7-62C1-5807AAE700C1}"/>
              </a:ext>
            </a:extLst>
          </p:cNvPr>
          <p:cNvSpPr>
            <a:spLocks noGrp="1"/>
          </p:cNvSpPr>
          <p:nvPr>
            <p:ph type="body" idx="1"/>
          </p:nvPr>
        </p:nvSpPr>
        <p:spPr/>
        <p:txBody>
          <a:bodyPr/>
          <a:lstStyle/>
          <a:p>
            <a:r>
              <a:rPr lang="en-US" dirty="0">
                <a:ea typeface="Calibri"/>
                <a:cs typeface="Calibri"/>
              </a:rPr>
              <a:t>Think of the end in mind – what do you want to achieve with your education.</a:t>
            </a:r>
          </a:p>
          <a:p>
            <a:r>
              <a:rPr lang="en-US" dirty="0">
                <a:ea typeface="Calibri"/>
                <a:cs typeface="Calibri"/>
              </a:rPr>
              <a:t>Staff to be able to ID their specific role in FRR for the organization. So think about who needs to know what. Not everyone is going to need to know about every single intervention on the table. </a:t>
            </a:r>
          </a:p>
          <a:p>
            <a:r>
              <a:rPr lang="en-US" dirty="0">
                <a:ea typeface="Calibri"/>
                <a:cs typeface="Calibri"/>
              </a:rPr>
              <a:t>Who needs to know what based on their job description and scope of practice for HCPs.</a:t>
            </a:r>
          </a:p>
          <a:p>
            <a:endParaRPr lang="en-US" dirty="0">
              <a:ea typeface="Calibri"/>
              <a:cs typeface="Calibri"/>
            </a:endParaRPr>
          </a:p>
        </p:txBody>
      </p:sp>
      <p:sp>
        <p:nvSpPr>
          <p:cNvPr id="4" name="Slide Number Placeholder 3">
            <a:extLst>
              <a:ext uri="{FF2B5EF4-FFF2-40B4-BE49-F238E27FC236}">
                <a16:creationId xmlns:a16="http://schemas.microsoft.com/office/drawing/2014/main" id="{84D473F2-1D31-9A35-F2E1-FE33DA4ECB84}"/>
              </a:ext>
            </a:extLst>
          </p:cNvPr>
          <p:cNvSpPr>
            <a:spLocks noGrp="1"/>
          </p:cNvSpPr>
          <p:nvPr>
            <p:ph type="sldNum" sz="quarter" idx="5"/>
          </p:nvPr>
        </p:nvSpPr>
        <p:spPr/>
        <p:txBody>
          <a:bodyPr/>
          <a:lstStyle/>
          <a:p>
            <a:fld id="{224B9F7B-6D2C-D847-BDB0-B95DB96DAEE8}" type="slidenum">
              <a:rPr lang="en-US" smtClean="0"/>
              <a:t>3</a:t>
            </a:fld>
            <a:endParaRPr lang="en-US"/>
          </a:p>
        </p:txBody>
      </p:sp>
    </p:spTree>
    <p:extLst>
      <p:ext uri="{BB962C8B-B14F-4D97-AF65-F5344CB8AC3E}">
        <p14:creationId xmlns:p14="http://schemas.microsoft.com/office/powerpoint/2010/main" val="2709140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FCBA2-AF16-05E3-04E0-1F63F5602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D8162-DD6A-83D8-59C2-17C4D8EFD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490EDF-2574-E649-810D-08ECD79CE967}"/>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Key Points: </a:t>
            </a:r>
          </a:p>
          <a:p>
            <a:r>
              <a:rPr lang="en-US" sz="1200" kern="1200" dirty="0">
                <a:solidFill>
                  <a:schemeClr val="tx1"/>
                </a:solidFill>
                <a:effectLst/>
                <a:latin typeface="+mn-lt"/>
                <a:ea typeface="+mn-ea"/>
                <a:cs typeface="+mn-cs"/>
              </a:rPr>
              <a:t>Some patients have gait or balance impairments that make it unsafe for them to engage in independent ambulation, transfers, or ADLs such as dressing. These impairments may be long-standing for the patient or may be acute changes due to patient’s current medical condition. They may also stem from medication side effects. </a:t>
            </a:r>
          </a:p>
          <a:p>
            <a:r>
              <a:rPr lang="en-US" sz="1200" kern="1200" dirty="0">
                <a:solidFill>
                  <a:schemeClr val="tx1"/>
                </a:solidFill>
                <a:effectLst/>
                <a:latin typeface="+mn-lt"/>
                <a:ea typeface="+mn-ea"/>
                <a:cs typeface="+mn-cs"/>
              </a:rPr>
              <a:t>Interventions directed at difficulty with mobility or ADLs seek to either reduce or compensate for these challenges. </a:t>
            </a:r>
          </a:p>
          <a:p>
            <a:r>
              <a:rPr lang="en-US" sz="1200" kern="1200" dirty="0">
                <a:solidFill>
                  <a:schemeClr val="tx1"/>
                </a:solidFill>
                <a:effectLst/>
                <a:latin typeface="+mn-lt"/>
                <a:ea typeface="+mn-ea"/>
                <a:cs typeface="+mn-cs"/>
              </a:rPr>
              <a:t>Some have a fairly immediate impact, such as having a patient use a walker, gait belt, nonslip footwear, seating assessment for patients who even have trouble with sitting balance and posture, and assisting patients with mobility. If medications can be changed, that might have a relatively immediate effect as well.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interventions for these risk factors take some time – for example, exercises for strengthening with PT and OT may not have a large impact during a very brief hospital stay but will be more effective over the course of a longer rehabilitation stay in a swing bed. </a:t>
            </a:r>
          </a:p>
        </p:txBody>
      </p:sp>
      <p:sp>
        <p:nvSpPr>
          <p:cNvPr id="4" name="Slide Number Placeholder 3">
            <a:extLst>
              <a:ext uri="{FF2B5EF4-FFF2-40B4-BE49-F238E27FC236}">
                <a16:creationId xmlns:a16="http://schemas.microsoft.com/office/drawing/2014/main" id="{D8F63FE5-E65C-7D8E-3809-52436039267A}"/>
              </a:ext>
            </a:extLst>
          </p:cNvPr>
          <p:cNvSpPr>
            <a:spLocks noGrp="1"/>
          </p:cNvSpPr>
          <p:nvPr>
            <p:ph type="sldNum" sz="quarter" idx="10"/>
          </p:nvPr>
        </p:nvSpPr>
        <p:spPr/>
        <p:txBody>
          <a:bodyPr/>
          <a:lstStyle/>
          <a:p>
            <a:pPr>
              <a:defRPr/>
            </a:pPr>
            <a:fld id="{886DBB56-FF0B-4093-95FA-14939CDC5577}" type="slidenum">
              <a:rPr lang="en-US" smtClean="0"/>
              <a:pPr>
                <a:defRPr/>
              </a:pPr>
              <a:t>22</a:t>
            </a:fld>
            <a:endParaRPr lang="en-US"/>
          </a:p>
        </p:txBody>
      </p:sp>
    </p:spTree>
    <p:extLst>
      <p:ext uri="{BB962C8B-B14F-4D97-AF65-F5344CB8AC3E}">
        <p14:creationId xmlns:p14="http://schemas.microsoft.com/office/powerpoint/2010/main" val="979489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8FC59-2D31-ADB6-CBE2-732885B55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747FE-DF7E-4F2A-381B-6D63A88DD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201A7-56B7-925F-64F2-B45150D95830}"/>
              </a:ext>
            </a:extLst>
          </p:cNvPr>
          <p:cNvSpPr>
            <a:spLocks noGrp="1"/>
          </p:cNvSpPr>
          <p:nvPr>
            <p:ph type="body" idx="1"/>
          </p:nvPr>
        </p:nvSpPr>
        <p:spPr/>
        <p:txBody>
          <a:bodyPr/>
          <a:lstStyle/>
          <a:p>
            <a:r>
              <a:rPr lang="en-US" b="1" dirty="0"/>
              <a:t>Key Points: </a:t>
            </a:r>
          </a:p>
          <a:p>
            <a:r>
              <a:rPr lang="en-US" dirty="0"/>
              <a:t>Medications, while </a:t>
            </a:r>
            <a:r>
              <a:rPr lang="en-US" sz="1200" kern="1200" dirty="0">
                <a:solidFill>
                  <a:schemeClr val="tx1"/>
                </a:solidFill>
                <a:effectLst/>
                <a:latin typeface="+mn-lt"/>
                <a:ea typeface="+mn-ea"/>
                <a:cs typeface="+mn-cs"/>
              </a:rPr>
              <a:t>intended to cause a positive change in the patient’s medical status, often come with side effects that may increase a patient’s risk of falls. </a:t>
            </a:r>
            <a:r>
              <a:rPr lang="en-US" dirty="0"/>
              <a:t>These</a:t>
            </a:r>
            <a:r>
              <a:rPr lang="en-US" sz="1200" kern="1200" dirty="0">
                <a:solidFill>
                  <a:schemeClr val="tx1"/>
                </a:solidFill>
                <a:effectLst/>
                <a:latin typeface="+mn-lt"/>
                <a:ea typeface="+mn-ea"/>
                <a:cs typeface="+mn-cs"/>
              </a:rPr>
              <a:t> side effects may include, but are not limited to, sedation, cognitive changes, impaired balance, orthostatic hypotension, or urinary or gastrointestinal effects. </a:t>
            </a:r>
            <a:r>
              <a:rPr lang="en-US" dirty="0"/>
              <a:t>Polypharmacy is also a risk factor for falls.</a:t>
            </a:r>
          </a:p>
          <a:p>
            <a:r>
              <a:rPr lang="en-US" dirty="0"/>
              <a:t>Pharmacists</a:t>
            </a:r>
            <a:r>
              <a:rPr lang="en-US" sz="1200" kern="1200" dirty="0">
                <a:solidFill>
                  <a:schemeClr val="tx1"/>
                </a:solidFill>
                <a:effectLst/>
                <a:latin typeface="+mn-lt"/>
                <a:ea typeface="+mn-ea"/>
                <a:cs typeface="+mn-cs"/>
              </a:rPr>
              <a:t> play an important role in reviewing a patient’s current medications and making recommendations for change to reduce risk of falls if possible.</a:t>
            </a:r>
            <a:r>
              <a:rPr lang="en-US" dirty="0"/>
              <a:t>  </a:t>
            </a:r>
          </a:p>
          <a:p>
            <a:r>
              <a:rPr lang="en-US" sz="1200" kern="1200" dirty="0">
                <a:solidFill>
                  <a:schemeClr val="tx1"/>
                </a:solidFill>
                <a:effectLst/>
                <a:latin typeface="+mn-lt"/>
                <a:ea typeface="+mn-ea"/>
                <a:cs typeface="+mn-cs"/>
              </a:rPr>
              <a:t>Orthostatic blood pressure checks are important if hypotension is a side effect of any medications a patient is taking. Or if the medical team is currently in the process of adjusting anti-hypertensive meds.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cs typeface="Calibri"/>
            </a:endParaRPr>
          </a:p>
        </p:txBody>
      </p:sp>
      <p:sp>
        <p:nvSpPr>
          <p:cNvPr id="4" name="Slide Number Placeholder 3">
            <a:extLst>
              <a:ext uri="{FF2B5EF4-FFF2-40B4-BE49-F238E27FC236}">
                <a16:creationId xmlns:a16="http://schemas.microsoft.com/office/drawing/2014/main" id="{F9E774EA-4CBB-C3E4-A757-03C976320564}"/>
              </a:ext>
            </a:extLst>
          </p:cNvPr>
          <p:cNvSpPr>
            <a:spLocks noGrp="1"/>
          </p:cNvSpPr>
          <p:nvPr>
            <p:ph type="sldNum" sz="quarter" idx="10"/>
          </p:nvPr>
        </p:nvSpPr>
        <p:spPr/>
        <p:txBody>
          <a:bodyPr/>
          <a:lstStyle/>
          <a:p>
            <a:pPr>
              <a:defRPr/>
            </a:pPr>
            <a:fld id="{886DBB56-FF0B-4093-95FA-14939CDC5577}" type="slidenum">
              <a:rPr lang="en-US" smtClean="0"/>
              <a:pPr>
                <a:defRPr/>
              </a:pPr>
              <a:t>23</a:t>
            </a:fld>
            <a:endParaRPr lang="en-US"/>
          </a:p>
        </p:txBody>
      </p:sp>
    </p:spTree>
    <p:extLst>
      <p:ext uri="{BB962C8B-B14F-4D97-AF65-F5344CB8AC3E}">
        <p14:creationId xmlns:p14="http://schemas.microsoft.com/office/powerpoint/2010/main" val="3680263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3AE53-B2E6-6E2E-5511-C68A68034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22496-1FBC-C341-984E-7A10555CB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02D8EE-C650-9913-DF2D-E8ADF97C4A59}"/>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Key Points:</a:t>
            </a:r>
          </a:p>
          <a:p>
            <a:r>
              <a:rPr lang="en-US" sz="1200" b="0" kern="1200" dirty="0">
                <a:solidFill>
                  <a:schemeClr val="tx1"/>
                </a:solidFill>
                <a:effectLst/>
                <a:latin typeface="+mn-lt"/>
                <a:ea typeface="+mn-ea"/>
                <a:cs typeface="+mn-cs"/>
              </a:rPr>
              <a:t>While the focus of this presentation has been primarily on reducing falls themselves, we should also consider risk of injury. </a:t>
            </a:r>
          </a:p>
          <a:p>
            <a:r>
              <a:rPr lang="en-US" sz="1200" kern="1200" dirty="0">
                <a:solidFill>
                  <a:schemeClr val="tx1"/>
                </a:solidFill>
                <a:effectLst/>
                <a:latin typeface="+mn-lt"/>
                <a:ea typeface="+mn-ea"/>
                <a:cs typeface="+mn-cs"/>
              </a:rPr>
              <a:t>Despite our best efforts, some patients will fall. Therefore, it is also appropriate to consider interventions that reduce a patient’s risk of injury, in the event a fall occurs. An easy way to think about injury risk is the ABCs (age, bone, coagulation, and surgery).</a:t>
            </a:r>
          </a:p>
          <a:p>
            <a:r>
              <a:rPr lang="en-US" sz="1200" kern="1200" dirty="0">
                <a:solidFill>
                  <a:schemeClr val="tx1"/>
                </a:solidFill>
                <a:effectLst/>
                <a:latin typeface="+mn-lt"/>
                <a:ea typeface="+mn-ea"/>
                <a:cs typeface="+mn-cs"/>
              </a:rPr>
              <a:t>Some of these interventions on this slide are intended to attenuate forces if a patient falls, specifically lowering the bed, or using a floor mat or hip protectors. </a:t>
            </a:r>
          </a:p>
          <a:p>
            <a:r>
              <a:rPr lang="en-US" sz="1200" kern="1200" dirty="0">
                <a:solidFill>
                  <a:schemeClr val="tx1"/>
                </a:solidFill>
                <a:effectLst/>
                <a:latin typeface="+mn-lt"/>
                <a:ea typeface="+mn-ea"/>
                <a:cs typeface="+mn-cs"/>
              </a:rPr>
              <a:t>Gait belts can reduce injury risk by helping staff control the patient’s descent during an assisted fall.</a:t>
            </a:r>
          </a:p>
          <a:p>
            <a:r>
              <a:rPr lang="en-US" sz="1200" kern="1200" dirty="0">
                <a:solidFill>
                  <a:schemeClr val="tx1"/>
                </a:solidFill>
                <a:effectLst/>
                <a:latin typeface="+mn-lt"/>
                <a:ea typeface="+mn-ea"/>
                <a:cs typeface="+mn-cs"/>
              </a:rPr>
              <a:t>Medication review is important from the standpoint of anticoagulation.</a:t>
            </a:r>
          </a:p>
          <a:p>
            <a:r>
              <a:rPr lang="en-US" sz="1200" kern="1200" dirty="0">
                <a:solidFill>
                  <a:schemeClr val="tx1"/>
                </a:solidFill>
                <a:effectLst/>
                <a:latin typeface="+mn-lt"/>
                <a:ea typeface="+mn-ea"/>
                <a:cs typeface="+mn-cs"/>
              </a:rPr>
              <a:t>And supervised toileting is important because of the increased risk of injury if a fall occurs in the bathroom. It is a tight space with a lot of hard surfaces. </a:t>
            </a:r>
            <a:endParaRPr lang="en-US" dirty="0"/>
          </a:p>
        </p:txBody>
      </p:sp>
      <p:sp>
        <p:nvSpPr>
          <p:cNvPr id="4" name="Slide Number Placeholder 3">
            <a:extLst>
              <a:ext uri="{FF2B5EF4-FFF2-40B4-BE49-F238E27FC236}">
                <a16:creationId xmlns:a16="http://schemas.microsoft.com/office/drawing/2014/main" id="{06D2B2A6-48BC-1A43-B7C1-7EC11004E65D}"/>
              </a:ext>
            </a:extLst>
          </p:cNvPr>
          <p:cNvSpPr>
            <a:spLocks noGrp="1"/>
          </p:cNvSpPr>
          <p:nvPr>
            <p:ph type="sldNum" sz="quarter" idx="10"/>
          </p:nvPr>
        </p:nvSpPr>
        <p:spPr/>
        <p:txBody>
          <a:bodyPr/>
          <a:lstStyle/>
          <a:p>
            <a:pPr>
              <a:defRPr/>
            </a:pPr>
            <a:fld id="{886DBB56-FF0B-4093-95FA-14939CDC5577}" type="slidenum">
              <a:rPr lang="en-US" smtClean="0"/>
              <a:pPr>
                <a:defRPr/>
              </a:pPr>
              <a:t>24</a:t>
            </a:fld>
            <a:endParaRPr lang="en-US"/>
          </a:p>
        </p:txBody>
      </p:sp>
    </p:spTree>
    <p:extLst>
      <p:ext uri="{BB962C8B-B14F-4D97-AF65-F5344CB8AC3E}">
        <p14:creationId xmlns:p14="http://schemas.microsoft.com/office/powerpoint/2010/main" val="2394775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AA2C5-A311-AE6F-F7A4-D32A71022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83573-CB60-AF0E-645C-66F4A8B15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008561-07E4-48E4-E373-48C84BA24C78}"/>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Key Points: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Some patients have impairments in visual, vestibular, and somatosensory systems that negatively impact their balance during mobility and activities of daily living. </a:t>
            </a:r>
          </a:p>
          <a:p>
            <a:r>
              <a:rPr lang="en-US" sz="1200" kern="1200" dirty="0">
                <a:solidFill>
                  <a:schemeClr val="tx1"/>
                </a:solidFill>
                <a:effectLst/>
                <a:latin typeface="+mn-lt"/>
                <a:ea typeface="+mn-ea"/>
                <a:cs typeface="+mn-cs"/>
              </a:rPr>
              <a:t>Others have hearing or visual impairments that may make patient education about fall risk more challenging. </a:t>
            </a:r>
          </a:p>
          <a:p>
            <a:r>
              <a:rPr lang="en-US" sz="1200" kern="1200" dirty="0">
                <a:solidFill>
                  <a:schemeClr val="tx1"/>
                </a:solidFill>
                <a:effectLst/>
                <a:latin typeface="+mn-lt"/>
                <a:ea typeface="+mn-ea"/>
                <a:cs typeface="+mn-cs"/>
              </a:rPr>
              <a:t>These impairments may be long-standing for the patient or may be acute changes due to patient’s current medical condition. </a:t>
            </a:r>
          </a:p>
          <a:p>
            <a:r>
              <a:rPr lang="en-US" sz="1200" kern="1200" dirty="0">
                <a:solidFill>
                  <a:schemeClr val="tx1"/>
                </a:solidFill>
                <a:effectLst/>
                <a:latin typeface="+mn-lt"/>
                <a:ea typeface="+mn-ea"/>
                <a:cs typeface="+mn-cs"/>
              </a:rPr>
              <a:t>The interventions listed on this slide largely help the patient compensate for loss in any of those sensory systems that might impact their balance and mobility or their ability to receive education. PTs and OTs can be especially helpful in identifying ways to help patients compensate for sensory loss. </a:t>
            </a:r>
          </a:p>
          <a:p>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AF1486B9-DF40-6F92-8177-146B03B97BD7}"/>
              </a:ext>
            </a:extLst>
          </p:cNvPr>
          <p:cNvSpPr>
            <a:spLocks noGrp="1"/>
          </p:cNvSpPr>
          <p:nvPr>
            <p:ph type="sldNum" sz="quarter" idx="10"/>
          </p:nvPr>
        </p:nvSpPr>
        <p:spPr/>
        <p:txBody>
          <a:bodyPr/>
          <a:lstStyle/>
          <a:p>
            <a:pPr>
              <a:defRPr/>
            </a:pPr>
            <a:fld id="{886DBB56-FF0B-4093-95FA-14939CDC5577}" type="slidenum">
              <a:rPr lang="en-US" smtClean="0"/>
              <a:pPr>
                <a:defRPr/>
              </a:pPr>
              <a:t>25</a:t>
            </a:fld>
            <a:endParaRPr lang="en-US"/>
          </a:p>
        </p:txBody>
      </p:sp>
    </p:spTree>
    <p:extLst>
      <p:ext uri="{BB962C8B-B14F-4D97-AF65-F5344CB8AC3E}">
        <p14:creationId xmlns:p14="http://schemas.microsoft.com/office/powerpoint/2010/main" val="2031112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8235E-7DC4-3665-2F90-2A3ABBADB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FB2DB-F440-2EB8-A703-DCCB1CEF6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C3842-0861-2AD7-9606-0F42D8A4A402}"/>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Key points: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Some patients have incontinence or urgency of bowel or bladder, causing them to hurry to the bathroom. </a:t>
            </a:r>
          </a:p>
          <a:p>
            <a:r>
              <a:rPr lang="en-US" sz="1200" kern="1200" dirty="0">
                <a:solidFill>
                  <a:schemeClr val="tx1"/>
                </a:solidFill>
                <a:effectLst/>
                <a:latin typeface="+mn-lt"/>
                <a:ea typeface="+mn-ea"/>
                <a:cs typeface="+mn-cs"/>
              </a:rPr>
              <a:t>For some, this problem can be compounded by mobility impairments that make ambulating to the bathroom or transferring on/off a toilet or commode challenging. </a:t>
            </a:r>
          </a:p>
          <a:p>
            <a:r>
              <a:rPr lang="en-US" sz="1200" kern="1200" dirty="0">
                <a:solidFill>
                  <a:schemeClr val="tx1"/>
                </a:solidFill>
                <a:effectLst/>
                <a:latin typeface="+mn-lt"/>
                <a:ea typeface="+mn-ea"/>
                <a:cs typeface="+mn-cs"/>
              </a:rPr>
              <a:t>These impairments may be long-standing for the patient, or acute changes due to the patient’s medical condition. </a:t>
            </a:r>
          </a:p>
          <a:p>
            <a:r>
              <a:rPr lang="en-US" sz="1200" kern="1200" dirty="0">
                <a:solidFill>
                  <a:schemeClr val="tx1"/>
                </a:solidFill>
                <a:effectLst/>
                <a:latin typeface="+mn-lt"/>
                <a:ea typeface="+mn-ea"/>
                <a:cs typeface="+mn-cs"/>
              </a:rPr>
              <a:t>Medication side effects could even be contributing to the problem.</a:t>
            </a:r>
            <a:r>
              <a:rPr lang="en-US" dirty="0">
                <a:effectLst/>
              </a:rPr>
              <a:t> </a:t>
            </a:r>
          </a:p>
          <a:p>
            <a:r>
              <a:rPr lang="en-US" sz="1200" kern="1200" dirty="0">
                <a:solidFill>
                  <a:schemeClr val="tx1"/>
                </a:solidFill>
                <a:effectLst/>
                <a:latin typeface="+mn-lt"/>
                <a:ea typeface="+mn-ea"/>
                <a:cs typeface="+mn-cs"/>
              </a:rPr>
              <a:t>Interventions to address mobility issues can make traveling to/from bathroom or commode safer. </a:t>
            </a:r>
          </a:p>
          <a:p>
            <a:r>
              <a:rPr lang="en-US" sz="1200" kern="1200" dirty="0">
                <a:solidFill>
                  <a:schemeClr val="tx1"/>
                </a:solidFill>
                <a:effectLst/>
                <a:latin typeface="+mn-lt"/>
                <a:ea typeface="+mn-ea"/>
                <a:cs typeface="+mn-cs"/>
              </a:rPr>
              <a:t>Hourly rounding, specifically with a toileting schedule can reduce the chance the patient may be inclined to get up on their own. </a:t>
            </a:r>
          </a:p>
          <a:p>
            <a:r>
              <a:rPr lang="en-US" sz="1200" kern="1200" dirty="0">
                <a:solidFill>
                  <a:schemeClr val="tx1"/>
                </a:solidFill>
                <a:effectLst/>
                <a:latin typeface="+mn-lt"/>
                <a:ea typeface="+mn-ea"/>
                <a:cs typeface="+mn-cs"/>
              </a:rPr>
              <a:t>And some PTs specialize in treating incontinence if it is stemming from weakness or dysfunction in pelvic floor muscles. This will not provide an immediate fix, but could be something to consider for a patient in the long run. </a:t>
            </a:r>
          </a:p>
        </p:txBody>
      </p:sp>
      <p:sp>
        <p:nvSpPr>
          <p:cNvPr id="4" name="Slide Number Placeholder 3">
            <a:extLst>
              <a:ext uri="{FF2B5EF4-FFF2-40B4-BE49-F238E27FC236}">
                <a16:creationId xmlns:a16="http://schemas.microsoft.com/office/drawing/2014/main" id="{F8F36CA5-4895-0AB6-7C3D-7C82C84DFB2C}"/>
              </a:ext>
            </a:extLst>
          </p:cNvPr>
          <p:cNvSpPr>
            <a:spLocks noGrp="1"/>
          </p:cNvSpPr>
          <p:nvPr>
            <p:ph type="sldNum" sz="quarter" idx="10"/>
          </p:nvPr>
        </p:nvSpPr>
        <p:spPr/>
        <p:txBody>
          <a:bodyPr/>
          <a:lstStyle/>
          <a:p>
            <a:pPr>
              <a:defRPr/>
            </a:pPr>
            <a:fld id="{886DBB56-FF0B-4093-95FA-14939CDC5577}" type="slidenum">
              <a:rPr lang="en-US" smtClean="0"/>
              <a:pPr>
                <a:defRPr/>
              </a:pPr>
              <a:t>26</a:t>
            </a:fld>
            <a:endParaRPr lang="en-US"/>
          </a:p>
        </p:txBody>
      </p:sp>
    </p:spTree>
    <p:extLst>
      <p:ext uri="{BB962C8B-B14F-4D97-AF65-F5344CB8AC3E}">
        <p14:creationId xmlns:p14="http://schemas.microsoft.com/office/powerpoint/2010/main" val="586499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br>
              <a:rPr lang="en-US" dirty="0"/>
            </a:br>
            <a:r>
              <a:rPr lang="en-US" dirty="0"/>
              <a:t>In summary, this presentation covered three things…..</a:t>
            </a:r>
          </a:p>
          <a:p>
            <a:r>
              <a:rPr lang="en-US" b="1" i="1" dirty="0"/>
              <a:t>End by emphasizing any points relevant to what you want to emphasize for fall risk reduction interventions in your hospital. </a:t>
            </a:r>
          </a:p>
        </p:txBody>
      </p:sp>
      <p:sp>
        <p:nvSpPr>
          <p:cNvPr id="4" name="Slide Number Placeholder 3"/>
          <p:cNvSpPr>
            <a:spLocks noGrp="1"/>
          </p:cNvSpPr>
          <p:nvPr>
            <p:ph type="sldNum" sz="quarter" idx="5"/>
          </p:nvPr>
        </p:nvSpPr>
        <p:spPr/>
        <p:txBody>
          <a:bodyPr/>
          <a:lstStyle/>
          <a:p>
            <a:fld id="{224B9F7B-6D2C-D847-BDB0-B95DB96DAEE8}" type="slidenum">
              <a:rPr lang="en-US" smtClean="0"/>
              <a:t>27</a:t>
            </a:fld>
            <a:endParaRPr lang="en-US"/>
          </a:p>
        </p:txBody>
      </p:sp>
    </p:spTree>
    <p:extLst>
      <p:ext uri="{BB962C8B-B14F-4D97-AF65-F5344CB8AC3E}">
        <p14:creationId xmlns:p14="http://schemas.microsoft.com/office/powerpoint/2010/main" val="1096054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BBF6E-1F75-DB60-6495-166D7C32C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1339A-126F-F1C6-960E-013A73BCABC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EB78397-2A22-EEF9-61A9-3795783C8BA0}"/>
              </a:ext>
            </a:extLst>
          </p:cNvPr>
          <p:cNvSpPr>
            <a:spLocks noGrp="1"/>
          </p:cNvSpPr>
          <p:nvPr>
            <p:ph type="body" idx="1"/>
          </p:nvPr>
        </p:nvSpPr>
        <p:spPr/>
        <p:txBody>
          <a:bodyPr/>
          <a:lstStyle/>
          <a:p>
            <a:r>
              <a:rPr lang="en-US" dirty="0">
                <a:ea typeface="Calibri"/>
                <a:cs typeface="Calibri"/>
              </a:rPr>
              <a:t>Think of the end in mind – what do you want to achieve with your education.</a:t>
            </a:r>
          </a:p>
          <a:p>
            <a:r>
              <a:rPr lang="en-US" dirty="0">
                <a:ea typeface="Calibri"/>
                <a:cs typeface="Calibri"/>
              </a:rPr>
              <a:t>Staff to be able to ID their specific role in FRR for the organization. So think about who needs to know what. Not everyone is going to need to know about every single intervention on the table. </a:t>
            </a:r>
          </a:p>
          <a:p>
            <a:r>
              <a:rPr lang="en-US" dirty="0">
                <a:ea typeface="Calibri"/>
                <a:cs typeface="Calibri"/>
              </a:rPr>
              <a:t>Who needs to know what based on their job description and scope of practice for HCPs.</a:t>
            </a:r>
          </a:p>
          <a:p>
            <a:endParaRPr lang="en-US" dirty="0">
              <a:ea typeface="Calibri"/>
              <a:cs typeface="Calibri"/>
            </a:endParaRPr>
          </a:p>
        </p:txBody>
      </p:sp>
      <p:sp>
        <p:nvSpPr>
          <p:cNvPr id="4" name="Slide Number Placeholder 3">
            <a:extLst>
              <a:ext uri="{FF2B5EF4-FFF2-40B4-BE49-F238E27FC236}">
                <a16:creationId xmlns:a16="http://schemas.microsoft.com/office/drawing/2014/main" id="{9346213A-876E-232A-F00F-49F4E5FF2C80}"/>
              </a:ext>
            </a:extLst>
          </p:cNvPr>
          <p:cNvSpPr>
            <a:spLocks noGrp="1"/>
          </p:cNvSpPr>
          <p:nvPr>
            <p:ph type="sldNum" sz="quarter" idx="5"/>
          </p:nvPr>
        </p:nvSpPr>
        <p:spPr/>
        <p:txBody>
          <a:bodyPr/>
          <a:lstStyle/>
          <a:p>
            <a:fld id="{224B9F7B-6D2C-D847-BDB0-B95DB96DAEE8}" type="slidenum">
              <a:rPr lang="en-US" smtClean="0"/>
              <a:t>4</a:t>
            </a:fld>
            <a:endParaRPr lang="en-US"/>
          </a:p>
        </p:txBody>
      </p:sp>
    </p:spTree>
    <p:extLst>
      <p:ext uri="{BB962C8B-B14F-4D97-AF65-F5344CB8AC3E}">
        <p14:creationId xmlns:p14="http://schemas.microsoft.com/office/powerpoint/2010/main" val="139582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6542C-C525-C278-C213-7BB9FD4F4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CB185-F691-539A-CD1A-BE5088ED40B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D4E1E5C-AC3C-9835-A767-7341A1BAF5C6}"/>
              </a:ext>
            </a:extLst>
          </p:cNvPr>
          <p:cNvSpPr>
            <a:spLocks noGrp="1"/>
          </p:cNvSpPr>
          <p:nvPr>
            <p:ph type="body" idx="1"/>
          </p:nvPr>
        </p:nvSpPr>
        <p:spPr/>
        <p:txBody>
          <a:bodyPr/>
          <a:lstStyle/>
          <a:p>
            <a:r>
              <a:rPr lang="en-US" dirty="0">
                <a:ea typeface="Calibri"/>
                <a:cs typeface="Calibri"/>
              </a:rPr>
              <a:t>Think of the end in mind – what do you want to achieve with your education.</a:t>
            </a:r>
          </a:p>
          <a:p>
            <a:r>
              <a:rPr lang="en-US" dirty="0">
                <a:ea typeface="Calibri"/>
                <a:cs typeface="Calibri"/>
              </a:rPr>
              <a:t>Staff to be able to ID their specific role in FRR for the organization. So think about who needs to know what. Not everyone is going to need to know about every single intervention on the table. </a:t>
            </a:r>
          </a:p>
          <a:p>
            <a:r>
              <a:rPr lang="en-US" dirty="0">
                <a:ea typeface="Calibri"/>
                <a:cs typeface="Calibri"/>
              </a:rPr>
              <a:t>Who needs to know what based on their job description and scope of practice for HCPs.</a:t>
            </a:r>
          </a:p>
          <a:p>
            <a:endParaRPr lang="en-US" dirty="0">
              <a:ea typeface="Calibri"/>
              <a:cs typeface="Calibri"/>
            </a:endParaRPr>
          </a:p>
        </p:txBody>
      </p:sp>
      <p:sp>
        <p:nvSpPr>
          <p:cNvPr id="4" name="Slide Number Placeholder 3">
            <a:extLst>
              <a:ext uri="{FF2B5EF4-FFF2-40B4-BE49-F238E27FC236}">
                <a16:creationId xmlns:a16="http://schemas.microsoft.com/office/drawing/2014/main" id="{2846AA65-37B3-9960-F0B0-416B7769EA11}"/>
              </a:ext>
            </a:extLst>
          </p:cNvPr>
          <p:cNvSpPr>
            <a:spLocks noGrp="1"/>
          </p:cNvSpPr>
          <p:nvPr>
            <p:ph type="sldNum" sz="quarter" idx="5"/>
          </p:nvPr>
        </p:nvSpPr>
        <p:spPr/>
        <p:txBody>
          <a:bodyPr/>
          <a:lstStyle/>
          <a:p>
            <a:fld id="{224B9F7B-6D2C-D847-BDB0-B95DB96DAEE8}" type="slidenum">
              <a:rPr lang="en-US" smtClean="0"/>
              <a:t>5</a:t>
            </a:fld>
            <a:endParaRPr lang="en-US"/>
          </a:p>
        </p:txBody>
      </p:sp>
    </p:spTree>
    <p:extLst>
      <p:ext uri="{BB962C8B-B14F-4D97-AF65-F5344CB8AC3E}">
        <p14:creationId xmlns:p14="http://schemas.microsoft.com/office/powerpoint/2010/main" val="2961107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r>
              <a:rPr lang="en-US" b="0" dirty="0"/>
              <a:t>Patients are at risk for falls for many reasons.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Risk factors often vary between patients and can vary over the length of stay</a:t>
            </a:r>
          </a:p>
          <a:p>
            <a:r>
              <a:rPr lang="en-US" b="0" dirty="0"/>
              <a:t>The risk assessment tool is meant not only to identify who is likely to fall, but </a:t>
            </a:r>
            <a:r>
              <a:rPr lang="en-US" b="0" i="1" dirty="0"/>
              <a:t>why</a:t>
            </a:r>
            <a:r>
              <a:rPr lang="en-US" b="0" dirty="0"/>
              <a:t> via the individual items on the tool</a:t>
            </a:r>
          </a:p>
          <a:p>
            <a:r>
              <a:rPr lang="en-US" b="0" dirty="0"/>
              <a:t>Other fall risk factors not identified by the fall risk assessment tool may be identifiable by review of the patient’s medical history in the medical record</a:t>
            </a:r>
          </a:p>
          <a:p>
            <a:endParaRPr lang="en-US" dirty="0"/>
          </a:p>
        </p:txBody>
      </p:sp>
      <p:sp>
        <p:nvSpPr>
          <p:cNvPr id="4" name="Slide Number Placeholder 3"/>
          <p:cNvSpPr>
            <a:spLocks noGrp="1"/>
          </p:cNvSpPr>
          <p:nvPr>
            <p:ph type="sldNum" sz="quarter" idx="5"/>
          </p:nvPr>
        </p:nvSpPr>
        <p:spPr/>
        <p:txBody>
          <a:bodyPr/>
          <a:lstStyle/>
          <a:p>
            <a:fld id="{224B9F7B-6D2C-D847-BDB0-B95DB96DAEE8}" type="slidenum">
              <a:rPr lang="en-US" smtClean="0"/>
              <a:t>7</a:t>
            </a:fld>
            <a:endParaRPr lang="en-US"/>
          </a:p>
        </p:txBody>
      </p:sp>
    </p:spTree>
    <p:extLst>
      <p:ext uri="{BB962C8B-B14F-4D97-AF65-F5344CB8AC3E}">
        <p14:creationId xmlns:p14="http://schemas.microsoft.com/office/powerpoint/2010/main" val="4065778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A337F-33B8-240A-EAB6-5B8581ACC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5076C-B907-3EE8-29DD-082CCF01137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DD04729-1CF3-18A1-8C49-F51B81CEA423}"/>
              </a:ext>
            </a:extLst>
          </p:cNvPr>
          <p:cNvSpPr>
            <a:spLocks noGrp="1"/>
          </p:cNvSpPr>
          <p:nvPr>
            <p:ph type="body" idx="1"/>
          </p:nvPr>
        </p:nvSpPr>
        <p:spPr/>
        <p:txBody>
          <a:bodyPr/>
          <a:lstStyle/>
          <a:p>
            <a:r>
              <a:rPr lang="en-US" b="1" dirty="0"/>
              <a:t>Key points:</a:t>
            </a:r>
          </a:p>
          <a:p>
            <a:r>
              <a:rPr lang="en-US" b="0" dirty="0"/>
              <a:t>Most fall risk assessment tools address the following risk factors (see slide)</a:t>
            </a:r>
          </a:p>
          <a:p>
            <a:r>
              <a:rPr lang="en-US" b="1" i="1" dirty="0"/>
              <a:t>You can discuss what tool your hospital uses and how the individual items on that tool compare to what is on this slide.</a:t>
            </a:r>
          </a:p>
          <a:p>
            <a:endParaRPr lang="en-US" b="0" dirty="0"/>
          </a:p>
          <a:p>
            <a:r>
              <a:rPr lang="en-US" b="0" dirty="0"/>
              <a:t>While the total score on the tool is important, it’s also important to consider the specific risk factors identified by the tool. In other words, what is driving the score? This can inform what interventions to select so they are best matched to the patient.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the types of patients you care for, staff may also need to consider risk factors that aren’t necessarily on the tool. If a tool doesn’t have a certain category, staff can and should still use their clinical judgement/expertise to assess factors that may be relevant to their given patient population.</a:t>
            </a:r>
          </a:p>
          <a:p>
            <a:r>
              <a:rPr lang="en-US" dirty="0"/>
              <a:t>Example: young mothers in labor and delivery; post-op nerve block of the lower extremity in a high school athlete</a:t>
            </a:r>
          </a:p>
          <a:p>
            <a:endParaRPr lang="en-US" dirty="0"/>
          </a:p>
        </p:txBody>
      </p:sp>
      <p:sp>
        <p:nvSpPr>
          <p:cNvPr id="4" name="Slide Number Placeholder 3">
            <a:extLst>
              <a:ext uri="{FF2B5EF4-FFF2-40B4-BE49-F238E27FC236}">
                <a16:creationId xmlns:a16="http://schemas.microsoft.com/office/drawing/2014/main" id="{C189DE8C-9F76-07D5-3651-1A6258F6FDB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4B9F7B-6D2C-D847-BDB0-B95DB96DA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618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4D86E-4FD0-525C-C910-E2F5E42FD9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CA5C4-5F5C-4A69-A3B2-B755BA819F6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09AC355-9079-63E1-F9BB-330F39007973}"/>
              </a:ext>
            </a:extLst>
          </p:cNvPr>
          <p:cNvSpPr>
            <a:spLocks noGrp="1"/>
          </p:cNvSpPr>
          <p:nvPr>
            <p:ph type="body" idx="1"/>
          </p:nvPr>
        </p:nvSpPr>
        <p:spPr/>
        <p:txBody>
          <a:bodyPr/>
          <a:lstStyle/>
          <a:p>
            <a:r>
              <a:rPr lang="en-US" b="1" dirty="0"/>
              <a:t>Key points:</a:t>
            </a:r>
          </a:p>
          <a:p>
            <a:r>
              <a:rPr lang="en-US" dirty="0"/>
              <a:t>Interventions are the actions we take to mitigate the risk factors that we identify upon assessment. </a:t>
            </a:r>
          </a:p>
          <a:p>
            <a:r>
              <a:rPr lang="en-US" dirty="0"/>
              <a:t>There are things we should do for all patients, regardless if they score positive for fall risk. These are known as universal fall interventions.</a:t>
            </a:r>
          </a:p>
          <a:p>
            <a:r>
              <a:rPr lang="en-US" dirty="0"/>
              <a:t>However, some interventions should be directed only to patients at risk and tailored to an individual patient’s specific risk factors. </a:t>
            </a:r>
          </a:p>
        </p:txBody>
      </p:sp>
      <p:sp>
        <p:nvSpPr>
          <p:cNvPr id="4" name="Slide Number Placeholder 3">
            <a:extLst>
              <a:ext uri="{FF2B5EF4-FFF2-40B4-BE49-F238E27FC236}">
                <a16:creationId xmlns:a16="http://schemas.microsoft.com/office/drawing/2014/main" id="{C4FE5F72-F94A-FD21-DAC1-4CBFB80DC219}"/>
              </a:ext>
            </a:extLst>
          </p:cNvPr>
          <p:cNvSpPr>
            <a:spLocks noGrp="1"/>
          </p:cNvSpPr>
          <p:nvPr>
            <p:ph type="sldNum" sz="quarter" idx="5"/>
          </p:nvPr>
        </p:nvSpPr>
        <p:spPr/>
        <p:txBody>
          <a:bodyPr/>
          <a:lstStyle/>
          <a:p>
            <a:fld id="{224B9F7B-6D2C-D847-BDB0-B95DB96DAEE8}" type="slidenum">
              <a:rPr lang="en-US" smtClean="0"/>
              <a:t>9</a:t>
            </a:fld>
            <a:endParaRPr lang="en-US"/>
          </a:p>
        </p:txBody>
      </p:sp>
    </p:spTree>
    <p:extLst>
      <p:ext uri="{BB962C8B-B14F-4D97-AF65-F5344CB8AC3E}">
        <p14:creationId xmlns:p14="http://schemas.microsoft.com/office/powerpoint/2010/main" val="1608404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B40A8-EF35-CD7D-5B23-B5919D588B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0AE12-3603-49E8-A81C-E73B7890F1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311AF-4BB7-2238-0490-8A61AD6F2D77}"/>
              </a:ext>
            </a:extLst>
          </p:cNvPr>
          <p:cNvSpPr>
            <a:spLocks noGrp="1"/>
          </p:cNvSpPr>
          <p:nvPr>
            <p:ph type="body" idx="1"/>
          </p:nvPr>
        </p:nvSpPr>
        <p:spPr/>
        <p:txBody>
          <a:bodyPr>
            <a:normAutofit/>
          </a:bodyPr>
          <a:lstStyle/>
          <a:p>
            <a:r>
              <a:rPr lang="en-US" b="1" dirty="0"/>
              <a:t>Key points: </a:t>
            </a:r>
          </a:p>
          <a:p>
            <a:r>
              <a:rPr lang="en-US" dirty="0"/>
              <a:t>This slide and next shows that we have a lot of options at our disposal. The menu is large – like going to Cheesecake factory for dinner!</a:t>
            </a:r>
            <a:endParaRPr lang="en-US" dirty="0">
              <a:cs typeface="Calibri"/>
            </a:endParaRPr>
          </a:p>
          <a:p>
            <a:r>
              <a:rPr lang="en-US" dirty="0"/>
              <a:t>May seem daunting for staff to decide what to do. Obviously can’t do all this for everyone (and don’t need to). Don't want to waste time or resources doing things that aren't necessary for that patient. </a:t>
            </a:r>
          </a:p>
          <a:p>
            <a:endParaRPr lang="en-US" dirty="0">
              <a:cs typeface="Calibri"/>
            </a:endParaRPr>
          </a:p>
          <a:p>
            <a:r>
              <a:rPr lang="en-US" b="1" i="1" dirty="0">
                <a:cs typeface="Calibri"/>
              </a:rPr>
              <a:t>Can consider tailoring this slide to specific interventions at your disposal in your hospital</a:t>
            </a:r>
          </a:p>
          <a:p>
            <a:endParaRPr lang="en-US" dirty="0"/>
          </a:p>
        </p:txBody>
      </p:sp>
      <p:sp>
        <p:nvSpPr>
          <p:cNvPr id="4" name="Slide Number Placeholder 3">
            <a:extLst>
              <a:ext uri="{FF2B5EF4-FFF2-40B4-BE49-F238E27FC236}">
                <a16:creationId xmlns:a16="http://schemas.microsoft.com/office/drawing/2014/main" id="{D378D5BB-97E9-575C-EDDA-FB231A097C0C}"/>
              </a:ext>
            </a:extLst>
          </p:cNvPr>
          <p:cNvSpPr>
            <a:spLocks noGrp="1"/>
          </p:cNvSpPr>
          <p:nvPr>
            <p:ph type="sldNum" sz="quarter" idx="10"/>
          </p:nvPr>
        </p:nvSpPr>
        <p:spPr/>
        <p:txBody>
          <a:bodyPr/>
          <a:lstStyle/>
          <a:p>
            <a:pPr>
              <a:defRPr/>
            </a:pPr>
            <a:fld id="{886DBB56-FF0B-4093-95FA-14939CDC5577}" type="slidenum">
              <a:rPr lang="en-US" smtClean="0"/>
              <a:pPr>
                <a:defRPr/>
              </a:pPr>
              <a:t>10</a:t>
            </a:fld>
            <a:endParaRPr lang="en-US"/>
          </a:p>
        </p:txBody>
      </p:sp>
    </p:spTree>
    <p:extLst>
      <p:ext uri="{BB962C8B-B14F-4D97-AF65-F5344CB8AC3E}">
        <p14:creationId xmlns:p14="http://schemas.microsoft.com/office/powerpoint/2010/main" val="3345194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66D38-C121-18A5-E33F-DB448CD36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0FBE6C-D996-DDE3-3E83-5DAD022AF8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6ABF6C-2626-A077-40F4-A6D497BFB1F8}"/>
              </a:ext>
            </a:extLst>
          </p:cNvPr>
          <p:cNvSpPr>
            <a:spLocks noGrp="1"/>
          </p:cNvSpPr>
          <p:nvPr>
            <p:ph type="body" idx="1"/>
          </p:nvPr>
        </p:nvSpPr>
        <p:spPr/>
        <p:txBody>
          <a:bodyPr>
            <a:normAutofit/>
          </a:bodyPr>
          <a:lstStyle/>
          <a:p>
            <a:r>
              <a:rPr lang="en-US" b="1" dirty="0"/>
              <a:t>Key points:</a:t>
            </a:r>
          </a:p>
          <a:p>
            <a:r>
              <a:rPr lang="en-US" dirty="0"/>
              <a:t>This slide and previous one shows that we have a lot of options at our disposal. The menu is large – like going to Cheesecake factory for dinner!</a:t>
            </a:r>
            <a:endParaRPr lang="en-US" dirty="0">
              <a:cs typeface="Calibri"/>
            </a:endParaRPr>
          </a:p>
          <a:p>
            <a:r>
              <a:rPr lang="en-US" dirty="0"/>
              <a:t>May seem daunting for staff to decide what to do. Obviously can’t do all this for everyone (and don’t need to). Don't want to waste time or resources doing things that aren't necessary for that patient. </a:t>
            </a:r>
            <a:endParaRPr lang="en-US" dirty="0">
              <a:cs typeface="Calibri"/>
            </a:endParaRPr>
          </a:p>
          <a:p>
            <a:r>
              <a:rPr lang="en-US" dirty="0"/>
              <a:t>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cs typeface="Calibri"/>
              </a:rPr>
              <a:t>Can consider tailoring this slide to specific interventions at your disposal in your hospital</a:t>
            </a:r>
          </a:p>
          <a:p>
            <a:endParaRPr lang="en-US" dirty="0"/>
          </a:p>
        </p:txBody>
      </p:sp>
      <p:sp>
        <p:nvSpPr>
          <p:cNvPr id="4" name="Slide Number Placeholder 3">
            <a:extLst>
              <a:ext uri="{FF2B5EF4-FFF2-40B4-BE49-F238E27FC236}">
                <a16:creationId xmlns:a16="http://schemas.microsoft.com/office/drawing/2014/main" id="{F2089AC4-D301-0EBE-8D5F-33E0A6C17193}"/>
              </a:ext>
            </a:extLst>
          </p:cNvPr>
          <p:cNvSpPr>
            <a:spLocks noGrp="1"/>
          </p:cNvSpPr>
          <p:nvPr>
            <p:ph type="sldNum" sz="quarter" idx="10"/>
          </p:nvPr>
        </p:nvSpPr>
        <p:spPr/>
        <p:txBody>
          <a:bodyPr/>
          <a:lstStyle/>
          <a:p>
            <a:pPr>
              <a:defRPr/>
            </a:pPr>
            <a:fld id="{886DBB56-FF0B-4093-95FA-14939CDC5577}" type="slidenum">
              <a:rPr lang="en-US" smtClean="0"/>
              <a:pPr>
                <a:defRPr/>
              </a:pPr>
              <a:t>11</a:t>
            </a:fld>
            <a:endParaRPr lang="en-US"/>
          </a:p>
        </p:txBody>
      </p:sp>
    </p:spTree>
    <p:extLst>
      <p:ext uri="{BB962C8B-B14F-4D97-AF65-F5344CB8AC3E}">
        <p14:creationId xmlns:p14="http://schemas.microsoft.com/office/powerpoint/2010/main" val="384905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20686-7312-0315-0525-AC04461D682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4925779-5041-D40A-197B-72B540E7152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1048332-D142-612E-D876-BF7FD0080E75}"/>
              </a:ext>
            </a:extLst>
          </p:cNvPr>
          <p:cNvSpPr>
            <a:spLocks noGrp="1"/>
          </p:cNvSpPr>
          <p:nvPr>
            <p:ph type="dt" sz="half" idx="10"/>
          </p:nvPr>
        </p:nvSpPr>
        <p:spPr/>
        <p:txBody>
          <a:bodyPr/>
          <a:lstStyle/>
          <a:p>
            <a:fld id="{87644C10-67A5-49B8-97E6-3E4B59955BD6}" type="datetimeFigureOut">
              <a:rPr lang="en-US" smtClean="0"/>
              <a:t>7/29/2025</a:t>
            </a:fld>
            <a:endParaRPr lang="en-US"/>
          </a:p>
        </p:txBody>
      </p:sp>
      <p:sp>
        <p:nvSpPr>
          <p:cNvPr id="5" name="Footer Placeholder 4">
            <a:extLst>
              <a:ext uri="{FF2B5EF4-FFF2-40B4-BE49-F238E27FC236}">
                <a16:creationId xmlns:a16="http://schemas.microsoft.com/office/drawing/2014/main" id="{A8022DC3-F443-A3FA-3487-82F980AF7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4A1908-AB70-33FA-7CCA-167076E2ABCB}"/>
              </a:ext>
            </a:extLst>
          </p:cNvPr>
          <p:cNvSpPr>
            <a:spLocks noGrp="1"/>
          </p:cNvSpPr>
          <p:nvPr>
            <p:ph type="sldNum" sz="quarter" idx="12"/>
          </p:nvPr>
        </p:nvSpPr>
        <p:spPr/>
        <p:txBody>
          <a:bodyPr/>
          <a:lstStyle/>
          <a:p>
            <a:fld id="{8A6A80C5-2D2F-4A72-9CFE-B327CE884D56}" type="slidenum">
              <a:rPr lang="en-US" smtClean="0"/>
              <a:t>‹#›</a:t>
            </a:fld>
            <a:endParaRPr lang="en-US"/>
          </a:p>
        </p:txBody>
      </p:sp>
    </p:spTree>
    <p:extLst>
      <p:ext uri="{BB962C8B-B14F-4D97-AF65-F5344CB8AC3E}">
        <p14:creationId xmlns:p14="http://schemas.microsoft.com/office/powerpoint/2010/main" val="4030341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E489B-D451-0B95-15BB-3AB147E523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C66B4-0C41-13C9-0051-D75BD51974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E9526-8343-C37D-ECEB-9CA5AFD31E45}"/>
              </a:ext>
            </a:extLst>
          </p:cNvPr>
          <p:cNvSpPr>
            <a:spLocks noGrp="1"/>
          </p:cNvSpPr>
          <p:nvPr>
            <p:ph type="dt" sz="half" idx="10"/>
          </p:nvPr>
        </p:nvSpPr>
        <p:spPr/>
        <p:txBody>
          <a:bodyPr/>
          <a:lstStyle/>
          <a:p>
            <a:fld id="{87644C10-67A5-49B8-97E6-3E4B59955BD6}" type="datetimeFigureOut">
              <a:rPr lang="en-US" smtClean="0"/>
              <a:t>7/29/2025</a:t>
            </a:fld>
            <a:endParaRPr lang="en-US"/>
          </a:p>
        </p:txBody>
      </p:sp>
      <p:sp>
        <p:nvSpPr>
          <p:cNvPr id="5" name="Footer Placeholder 4">
            <a:extLst>
              <a:ext uri="{FF2B5EF4-FFF2-40B4-BE49-F238E27FC236}">
                <a16:creationId xmlns:a16="http://schemas.microsoft.com/office/drawing/2014/main" id="{4000EC58-704D-6AE8-B136-91739F5482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E6D26-7428-1781-2E6B-2AEF15B94509}"/>
              </a:ext>
            </a:extLst>
          </p:cNvPr>
          <p:cNvSpPr>
            <a:spLocks noGrp="1"/>
          </p:cNvSpPr>
          <p:nvPr>
            <p:ph type="sldNum" sz="quarter" idx="12"/>
          </p:nvPr>
        </p:nvSpPr>
        <p:spPr/>
        <p:txBody>
          <a:bodyPr/>
          <a:lstStyle/>
          <a:p>
            <a:fld id="{8A6A80C5-2D2F-4A72-9CFE-B327CE884D56}" type="slidenum">
              <a:rPr lang="en-US" smtClean="0"/>
              <a:t>‹#›</a:t>
            </a:fld>
            <a:endParaRPr lang="en-US"/>
          </a:p>
        </p:txBody>
      </p:sp>
    </p:spTree>
    <p:extLst>
      <p:ext uri="{BB962C8B-B14F-4D97-AF65-F5344CB8AC3E}">
        <p14:creationId xmlns:p14="http://schemas.microsoft.com/office/powerpoint/2010/main" val="161554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A61EFA-275C-6274-1034-7EA8E83BE49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43E367-525A-2095-9083-1A66D51A098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84003-BDE3-D83A-DAEE-822DF32E7C95}"/>
              </a:ext>
            </a:extLst>
          </p:cNvPr>
          <p:cNvSpPr>
            <a:spLocks noGrp="1"/>
          </p:cNvSpPr>
          <p:nvPr>
            <p:ph type="dt" sz="half" idx="10"/>
          </p:nvPr>
        </p:nvSpPr>
        <p:spPr/>
        <p:txBody>
          <a:bodyPr/>
          <a:lstStyle/>
          <a:p>
            <a:fld id="{87644C10-67A5-49B8-97E6-3E4B59955BD6}" type="datetimeFigureOut">
              <a:rPr lang="en-US" smtClean="0"/>
              <a:t>7/29/2025</a:t>
            </a:fld>
            <a:endParaRPr lang="en-US"/>
          </a:p>
        </p:txBody>
      </p:sp>
      <p:sp>
        <p:nvSpPr>
          <p:cNvPr id="5" name="Footer Placeholder 4">
            <a:extLst>
              <a:ext uri="{FF2B5EF4-FFF2-40B4-BE49-F238E27FC236}">
                <a16:creationId xmlns:a16="http://schemas.microsoft.com/office/drawing/2014/main" id="{214F4689-136A-B0C7-F9E4-A2D3AD56A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81270-5A9C-9389-6003-39C5F150F29D}"/>
              </a:ext>
            </a:extLst>
          </p:cNvPr>
          <p:cNvSpPr>
            <a:spLocks noGrp="1"/>
          </p:cNvSpPr>
          <p:nvPr>
            <p:ph type="sldNum" sz="quarter" idx="12"/>
          </p:nvPr>
        </p:nvSpPr>
        <p:spPr/>
        <p:txBody>
          <a:bodyPr/>
          <a:lstStyle/>
          <a:p>
            <a:fld id="{8A6A80C5-2D2F-4A72-9CFE-B327CE884D56}" type="slidenum">
              <a:rPr lang="en-US" smtClean="0"/>
              <a:t>‹#›</a:t>
            </a:fld>
            <a:endParaRPr lang="en-US"/>
          </a:p>
        </p:txBody>
      </p:sp>
    </p:spTree>
    <p:extLst>
      <p:ext uri="{BB962C8B-B14F-4D97-AF65-F5344CB8AC3E}">
        <p14:creationId xmlns:p14="http://schemas.microsoft.com/office/powerpoint/2010/main" val="2753905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032" y="1205572"/>
            <a:ext cx="8459943" cy="3714775"/>
          </a:xfrm>
        </p:spPr>
        <p:txBody>
          <a:bodyPr/>
          <a:lstStyle>
            <a:lvl1pPr>
              <a:lnSpc>
                <a:spcPct val="90000"/>
              </a:lnSpc>
              <a:defRPr/>
            </a:lvl1pPr>
            <a:lvl2pPr>
              <a:lnSpc>
                <a:spcPct val="90000"/>
              </a:lnSpc>
              <a:defRPr sz="2400">
                <a:latin typeface="Arial"/>
                <a:cs typeface="Arial"/>
              </a:defRPr>
            </a:lvl2pPr>
            <a:lvl3pPr>
              <a:lnSpc>
                <a:spcPct val="90000"/>
              </a:lnSpc>
              <a:defRPr sz="2400"/>
            </a:lvl3pPr>
            <a:lvl4pPr>
              <a:lnSpc>
                <a:spcPct val="90000"/>
              </a:lnSpc>
              <a:defRPr sz="2000"/>
            </a:lvl4pPr>
            <a:lvl5pPr>
              <a:lnSpc>
                <a:spcPct val="9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56EC772F-B9BF-784F-AD7D-9FE977C6E79C}"/>
              </a:ext>
            </a:extLst>
          </p:cNvPr>
          <p:cNvSpPr>
            <a:spLocks noGrp="1"/>
          </p:cNvSpPr>
          <p:nvPr>
            <p:ph type="title"/>
          </p:nvPr>
        </p:nvSpPr>
        <p:spPr>
          <a:xfrm>
            <a:off x="342030" y="180612"/>
            <a:ext cx="8459939" cy="922351"/>
          </a:xfrm>
        </p:spPr>
        <p:txBody>
          <a:bodyPr tIns="0" bIns="0"/>
          <a:lstStyle>
            <a:lvl1pPr>
              <a:defRPr sz="3600">
                <a:solidFill>
                  <a:srgbClr val="AD122A"/>
                </a:solidFill>
              </a:defRPr>
            </a:lvl1pPr>
          </a:lstStyle>
          <a:p>
            <a:r>
              <a:rPr lang="en-US"/>
              <a:t>Click to edit Master title style</a:t>
            </a:r>
          </a:p>
        </p:txBody>
      </p:sp>
    </p:spTree>
    <p:extLst>
      <p:ext uri="{BB962C8B-B14F-4D97-AF65-F5344CB8AC3E}">
        <p14:creationId xmlns:p14="http://schemas.microsoft.com/office/powerpoint/2010/main" val="2665191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w/ Im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31" y="1214279"/>
            <a:ext cx="3196303" cy="3688648"/>
          </a:xfrm>
        </p:spPr>
        <p:txBody>
          <a:bodyPr anchor="t">
            <a:normAutofit/>
          </a:bodyPr>
          <a:lstStyle>
            <a:lvl1pPr marL="0" indent="0">
              <a:buNone/>
              <a:defRPr sz="2400" b="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3"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5" name="Picture Placeholder 4"/>
          <p:cNvSpPr>
            <a:spLocks noGrp="1"/>
          </p:cNvSpPr>
          <p:nvPr>
            <p:ph type="pic" sz="quarter" idx="10"/>
          </p:nvPr>
        </p:nvSpPr>
        <p:spPr>
          <a:xfrm>
            <a:off x="3768918" y="1222924"/>
            <a:ext cx="5033771" cy="3680007"/>
          </a:xfrm>
        </p:spPr>
        <p:txBody>
          <a:bodyPr/>
          <a:lstStyle/>
          <a:p>
            <a:endParaRPr lang="en-US"/>
          </a:p>
        </p:txBody>
      </p:sp>
      <p:sp>
        <p:nvSpPr>
          <p:cNvPr id="6" name="Title 1">
            <a:extLst>
              <a:ext uri="{FF2B5EF4-FFF2-40B4-BE49-F238E27FC236}">
                <a16:creationId xmlns:a16="http://schemas.microsoft.com/office/drawing/2014/main" id="{1B6ADC21-0F1B-6648-BD92-F0B0872D4D5B}"/>
              </a:ext>
            </a:extLst>
          </p:cNvPr>
          <p:cNvSpPr>
            <a:spLocks noGrp="1"/>
          </p:cNvSpPr>
          <p:nvPr>
            <p:ph type="title"/>
          </p:nvPr>
        </p:nvSpPr>
        <p:spPr>
          <a:xfrm>
            <a:off x="342030" y="180612"/>
            <a:ext cx="8459939" cy="922351"/>
          </a:xfrm>
        </p:spPr>
        <p:txBody>
          <a:bodyPr tIns="0" bIns="0"/>
          <a:lstStyle>
            <a:lvl1pPr>
              <a:defRPr sz="3600">
                <a:solidFill>
                  <a:srgbClr val="AD122A"/>
                </a:solidFill>
              </a:defRPr>
            </a:lvl1pPr>
          </a:lstStyle>
          <a:p>
            <a:r>
              <a:rPr lang="en-US"/>
              <a:t>Click to edit Master title style</a:t>
            </a:r>
          </a:p>
        </p:txBody>
      </p:sp>
    </p:spTree>
    <p:extLst>
      <p:ext uri="{BB962C8B-B14F-4D97-AF65-F5344CB8AC3E}">
        <p14:creationId xmlns:p14="http://schemas.microsoft.com/office/powerpoint/2010/main" val="2234437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lide – 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9" y="1214282"/>
            <a:ext cx="4126605" cy="3706065"/>
          </a:xfrm>
        </p:spPr>
        <p:txBody>
          <a:bodyPr anchor="t">
            <a:normAutofit/>
          </a:bodyPr>
          <a:lstStyle>
            <a:lvl1pPr marL="0" indent="0">
              <a:buNone/>
              <a:defRPr sz="2400" b="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3"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4"/>
          </p:nvPr>
        </p:nvSpPr>
        <p:spPr>
          <a:xfrm>
            <a:off x="4679846" y="1214278"/>
            <a:ext cx="4122123" cy="3706064"/>
          </a:xfrm>
        </p:spPr>
        <p:txBody>
          <a:bodyPr anchor="t">
            <a:normAutofit/>
          </a:bodyPr>
          <a:lstStyle>
            <a:lvl1pPr marL="0" indent="0">
              <a:buNone/>
              <a:defRPr sz="2400" b="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3"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6" name="Title 1"/>
          <p:cNvSpPr>
            <a:spLocks noGrp="1"/>
          </p:cNvSpPr>
          <p:nvPr>
            <p:ph type="title"/>
          </p:nvPr>
        </p:nvSpPr>
        <p:spPr>
          <a:xfrm>
            <a:off x="342030" y="180612"/>
            <a:ext cx="8459939" cy="922351"/>
          </a:xfrm>
        </p:spPr>
        <p:txBody>
          <a:bodyPr tIns="0" bIns="0"/>
          <a:lstStyle>
            <a:lvl1pPr>
              <a:defRPr sz="3600">
                <a:solidFill>
                  <a:srgbClr val="AD122A"/>
                </a:solidFill>
              </a:defRPr>
            </a:lvl1pPr>
          </a:lstStyle>
          <a:p>
            <a:r>
              <a:rPr lang="en-US"/>
              <a:t>Click to edit Master title style</a:t>
            </a:r>
          </a:p>
        </p:txBody>
      </p:sp>
    </p:spTree>
    <p:extLst>
      <p:ext uri="{BB962C8B-B14F-4D97-AF65-F5344CB8AC3E}">
        <p14:creationId xmlns:p14="http://schemas.microsoft.com/office/powerpoint/2010/main" val="127580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3764" y="1598065"/>
            <a:ext cx="8236475" cy="1206830"/>
          </a:xfrm>
        </p:spPr>
        <p:txBody>
          <a:bodyPr/>
          <a:lstStyle>
            <a:lvl1pPr algn="ctr">
              <a:defRPr baseline="0">
                <a:solidFill>
                  <a:srgbClr val="AD122A"/>
                </a:solidFill>
              </a:defRPr>
            </a:lvl1pPr>
          </a:lstStyle>
          <a:p>
            <a:r>
              <a:rPr lang="en-US"/>
              <a:t>Subhead/ </a:t>
            </a:r>
            <a:br>
              <a:rPr lang="en-US"/>
            </a:br>
            <a:r>
              <a:rPr lang="en-US"/>
              <a:t>Section Header</a:t>
            </a:r>
          </a:p>
        </p:txBody>
      </p:sp>
    </p:spTree>
    <p:extLst>
      <p:ext uri="{BB962C8B-B14F-4D97-AF65-F5344CB8AC3E}">
        <p14:creationId xmlns:p14="http://schemas.microsoft.com/office/powerpoint/2010/main" val="2514028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1D75-0510-799B-3077-49CB39E78E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73E0FF-7FE6-1BC3-6D31-FCDA9C4EC7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3A230-720D-ABC1-7519-7C54A3B5E85E}"/>
              </a:ext>
            </a:extLst>
          </p:cNvPr>
          <p:cNvSpPr>
            <a:spLocks noGrp="1"/>
          </p:cNvSpPr>
          <p:nvPr>
            <p:ph type="dt" sz="half" idx="10"/>
          </p:nvPr>
        </p:nvSpPr>
        <p:spPr/>
        <p:txBody>
          <a:bodyPr/>
          <a:lstStyle/>
          <a:p>
            <a:fld id="{87644C10-67A5-49B8-97E6-3E4B59955BD6}" type="datetimeFigureOut">
              <a:rPr lang="en-US" smtClean="0"/>
              <a:t>7/29/2025</a:t>
            </a:fld>
            <a:endParaRPr lang="en-US"/>
          </a:p>
        </p:txBody>
      </p:sp>
      <p:sp>
        <p:nvSpPr>
          <p:cNvPr id="5" name="Footer Placeholder 4">
            <a:extLst>
              <a:ext uri="{FF2B5EF4-FFF2-40B4-BE49-F238E27FC236}">
                <a16:creationId xmlns:a16="http://schemas.microsoft.com/office/drawing/2014/main" id="{055E475F-0D8C-B2B1-333A-E931AF963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EFB2D-BD7D-468E-9544-BCA9973E353E}"/>
              </a:ext>
            </a:extLst>
          </p:cNvPr>
          <p:cNvSpPr>
            <a:spLocks noGrp="1"/>
          </p:cNvSpPr>
          <p:nvPr>
            <p:ph type="sldNum" sz="quarter" idx="12"/>
          </p:nvPr>
        </p:nvSpPr>
        <p:spPr/>
        <p:txBody>
          <a:bodyPr/>
          <a:lstStyle/>
          <a:p>
            <a:fld id="{8A6A80C5-2D2F-4A72-9CFE-B327CE884D56}" type="slidenum">
              <a:rPr lang="en-US" smtClean="0"/>
              <a:t>‹#›</a:t>
            </a:fld>
            <a:endParaRPr lang="en-US"/>
          </a:p>
        </p:txBody>
      </p:sp>
    </p:spTree>
    <p:extLst>
      <p:ext uri="{BB962C8B-B14F-4D97-AF65-F5344CB8AC3E}">
        <p14:creationId xmlns:p14="http://schemas.microsoft.com/office/powerpoint/2010/main" val="140537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2BC3-ABC6-4A3B-8E78-A2034AD45EE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62803E-8188-0C47-C028-F24907E326EA}"/>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3E393-61F7-FBDB-A295-185175467A92}"/>
              </a:ext>
            </a:extLst>
          </p:cNvPr>
          <p:cNvSpPr>
            <a:spLocks noGrp="1"/>
          </p:cNvSpPr>
          <p:nvPr>
            <p:ph type="dt" sz="half" idx="10"/>
          </p:nvPr>
        </p:nvSpPr>
        <p:spPr/>
        <p:txBody>
          <a:bodyPr/>
          <a:lstStyle/>
          <a:p>
            <a:fld id="{87644C10-67A5-49B8-97E6-3E4B59955BD6}" type="datetimeFigureOut">
              <a:rPr lang="en-US" smtClean="0"/>
              <a:t>7/29/2025</a:t>
            </a:fld>
            <a:endParaRPr lang="en-US"/>
          </a:p>
        </p:txBody>
      </p:sp>
      <p:sp>
        <p:nvSpPr>
          <p:cNvPr id="5" name="Footer Placeholder 4">
            <a:extLst>
              <a:ext uri="{FF2B5EF4-FFF2-40B4-BE49-F238E27FC236}">
                <a16:creationId xmlns:a16="http://schemas.microsoft.com/office/drawing/2014/main" id="{19489815-0287-FA3B-FF19-EEC268A3E0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450F7F-E7D7-141C-B112-8DC058B07F02}"/>
              </a:ext>
            </a:extLst>
          </p:cNvPr>
          <p:cNvSpPr>
            <a:spLocks noGrp="1"/>
          </p:cNvSpPr>
          <p:nvPr>
            <p:ph type="sldNum" sz="quarter" idx="12"/>
          </p:nvPr>
        </p:nvSpPr>
        <p:spPr/>
        <p:txBody>
          <a:bodyPr/>
          <a:lstStyle/>
          <a:p>
            <a:fld id="{8A6A80C5-2D2F-4A72-9CFE-B327CE884D56}" type="slidenum">
              <a:rPr lang="en-US" smtClean="0"/>
              <a:t>‹#›</a:t>
            </a:fld>
            <a:endParaRPr lang="en-US"/>
          </a:p>
        </p:txBody>
      </p:sp>
    </p:spTree>
    <p:extLst>
      <p:ext uri="{BB962C8B-B14F-4D97-AF65-F5344CB8AC3E}">
        <p14:creationId xmlns:p14="http://schemas.microsoft.com/office/powerpoint/2010/main" val="556975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D3C48-17C5-F151-E4FB-DD4EAC1A4B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086E80-E8C7-5F67-69B0-18119FF6254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2EB0F4-7AD3-A6CC-9F66-1AAF9EE715E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0A471A-2AEE-C625-8945-5CA991AF4AA2}"/>
              </a:ext>
            </a:extLst>
          </p:cNvPr>
          <p:cNvSpPr>
            <a:spLocks noGrp="1"/>
          </p:cNvSpPr>
          <p:nvPr>
            <p:ph type="dt" sz="half" idx="10"/>
          </p:nvPr>
        </p:nvSpPr>
        <p:spPr/>
        <p:txBody>
          <a:bodyPr/>
          <a:lstStyle/>
          <a:p>
            <a:fld id="{87644C10-67A5-49B8-97E6-3E4B59955BD6}" type="datetimeFigureOut">
              <a:rPr lang="en-US" smtClean="0"/>
              <a:t>7/29/2025</a:t>
            </a:fld>
            <a:endParaRPr lang="en-US"/>
          </a:p>
        </p:txBody>
      </p:sp>
      <p:sp>
        <p:nvSpPr>
          <p:cNvPr id="6" name="Footer Placeholder 5">
            <a:extLst>
              <a:ext uri="{FF2B5EF4-FFF2-40B4-BE49-F238E27FC236}">
                <a16:creationId xmlns:a16="http://schemas.microsoft.com/office/drawing/2014/main" id="{05F94619-6929-7244-64C4-C26A32F6B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6B6BBA-BE4D-7538-DB58-5A05F1F1DCC2}"/>
              </a:ext>
            </a:extLst>
          </p:cNvPr>
          <p:cNvSpPr>
            <a:spLocks noGrp="1"/>
          </p:cNvSpPr>
          <p:nvPr>
            <p:ph type="sldNum" sz="quarter" idx="12"/>
          </p:nvPr>
        </p:nvSpPr>
        <p:spPr/>
        <p:txBody>
          <a:bodyPr/>
          <a:lstStyle/>
          <a:p>
            <a:fld id="{8A6A80C5-2D2F-4A72-9CFE-B327CE884D56}" type="slidenum">
              <a:rPr lang="en-US" smtClean="0"/>
              <a:t>‹#›</a:t>
            </a:fld>
            <a:endParaRPr lang="en-US"/>
          </a:p>
        </p:txBody>
      </p:sp>
    </p:spTree>
    <p:extLst>
      <p:ext uri="{BB962C8B-B14F-4D97-AF65-F5344CB8AC3E}">
        <p14:creationId xmlns:p14="http://schemas.microsoft.com/office/powerpoint/2010/main" val="372759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227C-6B2D-213E-B5CD-80517B12CF3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2C0CBD-735B-7B93-3298-A2355A404AA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DC6097C-184A-ECAD-9731-C9161F510F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8192D7-236C-E4AA-1DF7-29378A3BA66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ECAEA00-B02A-166B-9799-B8A5764C490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F0883E-EAED-8970-380E-77961B10EF04}"/>
              </a:ext>
            </a:extLst>
          </p:cNvPr>
          <p:cNvSpPr>
            <a:spLocks noGrp="1"/>
          </p:cNvSpPr>
          <p:nvPr>
            <p:ph type="dt" sz="half" idx="10"/>
          </p:nvPr>
        </p:nvSpPr>
        <p:spPr/>
        <p:txBody>
          <a:bodyPr/>
          <a:lstStyle/>
          <a:p>
            <a:fld id="{87644C10-67A5-49B8-97E6-3E4B59955BD6}" type="datetimeFigureOut">
              <a:rPr lang="en-US" smtClean="0"/>
              <a:t>7/29/2025</a:t>
            </a:fld>
            <a:endParaRPr lang="en-US"/>
          </a:p>
        </p:txBody>
      </p:sp>
      <p:sp>
        <p:nvSpPr>
          <p:cNvPr id="8" name="Footer Placeholder 7">
            <a:extLst>
              <a:ext uri="{FF2B5EF4-FFF2-40B4-BE49-F238E27FC236}">
                <a16:creationId xmlns:a16="http://schemas.microsoft.com/office/drawing/2014/main" id="{7D62D174-61E2-51B1-803F-3C78FAA118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F59F6D-2A47-273F-BF24-F931E1C3174D}"/>
              </a:ext>
            </a:extLst>
          </p:cNvPr>
          <p:cNvSpPr>
            <a:spLocks noGrp="1"/>
          </p:cNvSpPr>
          <p:nvPr>
            <p:ph type="sldNum" sz="quarter" idx="12"/>
          </p:nvPr>
        </p:nvSpPr>
        <p:spPr/>
        <p:txBody>
          <a:bodyPr/>
          <a:lstStyle/>
          <a:p>
            <a:fld id="{8A6A80C5-2D2F-4A72-9CFE-B327CE884D56}" type="slidenum">
              <a:rPr lang="en-US" smtClean="0"/>
              <a:t>‹#›</a:t>
            </a:fld>
            <a:endParaRPr lang="en-US"/>
          </a:p>
        </p:txBody>
      </p:sp>
    </p:spTree>
    <p:extLst>
      <p:ext uri="{BB962C8B-B14F-4D97-AF65-F5344CB8AC3E}">
        <p14:creationId xmlns:p14="http://schemas.microsoft.com/office/powerpoint/2010/main" val="2875753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48B3-9334-4695-D12B-C9B9AB9423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688840-3C29-C1D5-AD26-9350304861A4}"/>
              </a:ext>
            </a:extLst>
          </p:cNvPr>
          <p:cNvSpPr>
            <a:spLocks noGrp="1"/>
          </p:cNvSpPr>
          <p:nvPr>
            <p:ph type="dt" sz="half" idx="10"/>
          </p:nvPr>
        </p:nvSpPr>
        <p:spPr/>
        <p:txBody>
          <a:bodyPr/>
          <a:lstStyle/>
          <a:p>
            <a:fld id="{87644C10-67A5-49B8-97E6-3E4B59955BD6}" type="datetimeFigureOut">
              <a:rPr lang="en-US" smtClean="0"/>
              <a:t>7/29/2025</a:t>
            </a:fld>
            <a:endParaRPr lang="en-US"/>
          </a:p>
        </p:txBody>
      </p:sp>
      <p:sp>
        <p:nvSpPr>
          <p:cNvPr id="4" name="Footer Placeholder 3">
            <a:extLst>
              <a:ext uri="{FF2B5EF4-FFF2-40B4-BE49-F238E27FC236}">
                <a16:creationId xmlns:a16="http://schemas.microsoft.com/office/drawing/2014/main" id="{1E6298FD-F5BD-288D-F2D7-10DCC89227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9800C8-F283-69F1-B914-C6B51B749EB2}"/>
              </a:ext>
            </a:extLst>
          </p:cNvPr>
          <p:cNvSpPr>
            <a:spLocks noGrp="1"/>
          </p:cNvSpPr>
          <p:nvPr>
            <p:ph type="sldNum" sz="quarter" idx="12"/>
          </p:nvPr>
        </p:nvSpPr>
        <p:spPr/>
        <p:txBody>
          <a:bodyPr/>
          <a:lstStyle/>
          <a:p>
            <a:fld id="{8A6A80C5-2D2F-4A72-9CFE-B327CE884D56}" type="slidenum">
              <a:rPr lang="en-US" smtClean="0"/>
              <a:t>‹#›</a:t>
            </a:fld>
            <a:endParaRPr lang="en-US"/>
          </a:p>
        </p:txBody>
      </p:sp>
    </p:spTree>
    <p:extLst>
      <p:ext uri="{BB962C8B-B14F-4D97-AF65-F5344CB8AC3E}">
        <p14:creationId xmlns:p14="http://schemas.microsoft.com/office/powerpoint/2010/main" val="2373177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8E100-F665-ABD3-1385-AB51B942678D}"/>
              </a:ext>
            </a:extLst>
          </p:cNvPr>
          <p:cNvSpPr>
            <a:spLocks noGrp="1"/>
          </p:cNvSpPr>
          <p:nvPr>
            <p:ph type="dt" sz="half" idx="10"/>
          </p:nvPr>
        </p:nvSpPr>
        <p:spPr/>
        <p:txBody>
          <a:bodyPr/>
          <a:lstStyle/>
          <a:p>
            <a:fld id="{87644C10-67A5-49B8-97E6-3E4B59955BD6}" type="datetimeFigureOut">
              <a:rPr lang="en-US" smtClean="0"/>
              <a:t>7/29/2025</a:t>
            </a:fld>
            <a:endParaRPr lang="en-US"/>
          </a:p>
        </p:txBody>
      </p:sp>
      <p:sp>
        <p:nvSpPr>
          <p:cNvPr id="3" name="Footer Placeholder 2">
            <a:extLst>
              <a:ext uri="{FF2B5EF4-FFF2-40B4-BE49-F238E27FC236}">
                <a16:creationId xmlns:a16="http://schemas.microsoft.com/office/drawing/2014/main" id="{4B4F2693-7447-7298-122F-82CD6BE8A3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B735C6-A8EA-BA2B-FC5D-81DE17D4A7C3}"/>
              </a:ext>
            </a:extLst>
          </p:cNvPr>
          <p:cNvSpPr>
            <a:spLocks noGrp="1"/>
          </p:cNvSpPr>
          <p:nvPr>
            <p:ph type="sldNum" sz="quarter" idx="12"/>
          </p:nvPr>
        </p:nvSpPr>
        <p:spPr/>
        <p:txBody>
          <a:bodyPr/>
          <a:lstStyle/>
          <a:p>
            <a:fld id="{8A6A80C5-2D2F-4A72-9CFE-B327CE884D56}" type="slidenum">
              <a:rPr lang="en-US" smtClean="0"/>
              <a:t>‹#›</a:t>
            </a:fld>
            <a:endParaRPr lang="en-US"/>
          </a:p>
        </p:txBody>
      </p:sp>
    </p:spTree>
    <p:extLst>
      <p:ext uri="{BB962C8B-B14F-4D97-AF65-F5344CB8AC3E}">
        <p14:creationId xmlns:p14="http://schemas.microsoft.com/office/powerpoint/2010/main" val="2164642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8CA41-30E9-EFAE-187F-883A8EB051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09AC88-B881-BEE5-8519-2767FD0FEBF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B39BCD-B2A2-C085-D622-CE12E68171F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6E7C03A-A83A-19D3-DEDC-3EAD2A6068D0}"/>
              </a:ext>
            </a:extLst>
          </p:cNvPr>
          <p:cNvSpPr>
            <a:spLocks noGrp="1"/>
          </p:cNvSpPr>
          <p:nvPr>
            <p:ph type="dt" sz="half" idx="10"/>
          </p:nvPr>
        </p:nvSpPr>
        <p:spPr/>
        <p:txBody>
          <a:bodyPr/>
          <a:lstStyle/>
          <a:p>
            <a:fld id="{87644C10-67A5-49B8-97E6-3E4B59955BD6}" type="datetimeFigureOut">
              <a:rPr lang="en-US" smtClean="0"/>
              <a:t>7/29/2025</a:t>
            </a:fld>
            <a:endParaRPr lang="en-US"/>
          </a:p>
        </p:txBody>
      </p:sp>
      <p:sp>
        <p:nvSpPr>
          <p:cNvPr id="6" name="Footer Placeholder 5">
            <a:extLst>
              <a:ext uri="{FF2B5EF4-FFF2-40B4-BE49-F238E27FC236}">
                <a16:creationId xmlns:a16="http://schemas.microsoft.com/office/drawing/2014/main" id="{3A58715D-E14D-ACA8-9632-AAB6F210BA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C3412-AA09-6963-DE3E-8879E3018AC0}"/>
              </a:ext>
            </a:extLst>
          </p:cNvPr>
          <p:cNvSpPr>
            <a:spLocks noGrp="1"/>
          </p:cNvSpPr>
          <p:nvPr>
            <p:ph type="sldNum" sz="quarter" idx="12"/>
          </p:nvPr>
        </p:nvSpPr>
        <p:spPr/>
        <p:txBody>
          <a:bodyPr/>
          <a:lstStyle/>
          <a:p>
            <a:fld id="{8A6A80C5-2D2F-4A72-9CFE-B327CE884D56}" type="slidenum">
              <a:rPr lang="en-US" smtClean="0"/>
              <a:t>‹#›</a:t>
            </a:fld>
            <a:endParaRPr lang="en-US"/>
          </a:p>
        </p:txBody>
      </p:sp>
    </p:spTree>
    <p:extLst>
      <p:ext uri="{BB962C8B-B14F-4D97-AF65-F5344CB8AC3E}">
        <p14:creationId xmlns:p14="http://schemas.microsoft.com/office/powerpoint/2010/main" val="212785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0BA7-2AE9-B2B6-6B17-2AE5122E5AA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B2BBBA-2175-63C6-2506-0B78397F9DC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AB9DA0F-151C-881D-914B-6E683F6CA3D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73F2B18-82D2-F74E-69EF-CEFC81B0BE69}"/>
              </a:ext>
            </a:extLst>
          </p:cNvPr>
          <p:cNvSpPr>
            <a:spLocks noGrp="1"/>
          </p:cNvSpPr>
          <p:nvPr>
            <p:ph type="dt" sz="half" idx="10"/>
          </p:nvPr>
        </p:nvSpPr>
        <p:spPr/>
        <p:txBody>
          <a:bodyPr/>
          <a:lstStyle/>
          <a:p>
            <a:fld id="{87644C10-67A5-49B8-97E6-3E4B59955BD6}" type="datetimeFigureOut">
              <a:rPr lang="en-US" smtClean="0"/>
              <a:t>7/29/2025</a:t>
            </a:fld>
            <a:endParaRPr lang="en-US"/>
          </a:p>
        </p:txBody>
      </p:sp>
      <p:sp>
        <p:nvSpPr>
          <p:cNvPr id="6" name="Footer Placeholder 5">
            <a:extLst>
              <a:ext uri="{FF2B5EF4-FFF2-40B4-BE49-F238E27FC236}">
                <a16:creationId xmlns:a16="http://schemas.microsoft.com/office/drawing/2014/main" id="{5D47B3D4-0634-A71D-78DD-C377BC9604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7B4B4F-D43A-0AEC-95B4-8835F325406D}"/>
              </a:ext>
            </a:extLst>
          </p:cNvPr>
          <p:cNvSpPr>
            <a:spLocks noGrp="1"/>
          </p:cNvSpPr>
          <p:nvPr>
            <p:ph type="sldNum" sz="quarter" idx="12"/>
          </p:nvPr>
        </p:nvSpPr>
        <p:spPr/>
        <p:txBody>
          <a:bodyPr/>
          <a:lstStyle/>
          <a:p>
            <a:fld id="{8A6A80C5-2D2F-4A72-9CFE-B327CE884D56}" type="slidenum">
              <a:rPr lang="en-US" smtClean="0"/>
              <a:t>‹#›</a:t>
            </a:fld>
            <a:endParaRPr lang="en-US"/>
          </a:p>
        </p:txBody>
      </p:sp>
    </p:spTree>
    <p:extLst>
      <p:ext uri="{BB962C8B-B14F-4D97-AF65-F5344CB8AC3E}">
        <p14:creationId xmlns:p14="http://schemas.microsoft.com/office/powerpoint/2010/main" val="42895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4D8227-946D-110F-B8D9-36E0C24E5CA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06B257-0A45-1C1C-7A65-D0203D52D58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7A0F7-D8DA-1FC7-0347-FF1A06F7AE7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87644C10-67A5-49B8-97E6-3E4B59955BD6}" type="datetimeFigureOut">
              <a:rPr lang="en-US" smtClean="0"/>
              <a:t>7/29/2025</a:t>
            </a:fld>
            <a:endParaRPr lang="en-US"/>
          </a:p>
        </p:txBody>
      </p:sp>
      <p:sp>
        <p:nvSpPr>
          <p:cNvPr id="5" name="Footer Placeholder 4">
            <a:extLst>
              <a:ext uri="{FF2B5EF4-FFF2-40B4-BE49-F238E27FC236}">
                <a16:creationId xmlns:a16="http://schemas.microsoft.com/office/drawing/2014/main" id="{2F81DF7D-B0A0-ACAB-9D25-8186C07354F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2ADB2F4-164F-8DED-78ED-347E057B78D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8A6A80C5-2D2F-4A72-9CFE-B327CE884D56}" type="slidenum">
              <a:rPr lang="en-US" smtClean="0"/>
              <a:t>‹#›</a:t>
            </a:fld>
            <a:endParaRPr lang="en-US"/>
          </a:p>
        </p:txBody>
      </p:sp>
    </p:spTree>
    <p:extLst>
      <p:ext uri="{BB962C8B-B14F-4D97-AF65-F5344CB8AC3E}">
        <p14:creationId xmlns:p14="http://schemas.microsoft.com/office/powerpoint/2010/main" val="27305967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16.xml"/><Relationship Id="rId16" Type="http://schemas.openxmlformats.org/officeDocument/2006/relationships/image" Target="../media/image23.svg"/><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image" Target="../media/image18.png"/><Relationship Id="rId5" Type="http://schemas.openxmlformats.org/officeDocument/2006/relationships/diagramQuickStyle" Target="../diagrams/quickStyle2.xml"/><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diagramLayout" Target="../diagrams/layout2.xml"/><Relationship Id="rId9" Type="http://schemas.openxmlformats.org/officeDocument/2006/relationships/image" Target="../media/image16.png"/><Relationship Id="rId14" Type="http://schemas.openxmlformats.org/officeDocument/2006/relationships/image" Target="../media/image21.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9315" y="375921"/>
            <a:ext cx="7469969" cy="2368783"/>
          </a:xfrm>
        </p:spPr>
        <p:txBody>
          <a:bodyPr/>
          <a:lstStyle/>
          <a:p>
            <a:r>
              <a:rPr lang="en-US" sz="3600" dirty="0"/>
              <a:t>CAPTURE Falls Education Resources</a:t>
            </a:r>
            <a:br>
              <a:rPr lang="en-US" sz="3600" dirty="0"/>
            </a:br>
            <a:br>
              <a:rPr lang="en-US" sz="3600" dirty="0"/>
            </a:br>
            <a:r>
              <a:rPr lang="en-US" sz="3600" dirty="0"/>
              <a:t>Fall Risk Reduction Intervention Basics</a:t>
            </a:r>
            <a:endParaRPr lang="en-US" sz="3600" dirty="0">
              <a:solidFill>
                <a:schemeClr val="bg2">
                  <a:lumMod val="25000"/>
                </a:schemeClr>
              </a:solidFill>
            </a:endParaRPr>
          </a:p>
        </p:txBody>
      </p:sp>
      <p:sp>
        <p:nvSpPr>
          <p:cNvPr id="5" name="Subtitle 4">
            <a:extLst>
              <a:ext uri="{FF2B5EF4-FFF2-40B4-BE49-F238E27FC236}">
                <a16:creationId xmlns:a16="http://schemas.microsoft.com/office/drawing/2014/main" id="{DC03A98E-7EBB-1FA9-3E67-C9CECE531C94}"/>
              </a:ext>
            </a:extLst>
          </p:cNvPr>
          <p:cNvSpPr>
            <a:spLocks noGrp="1"/>
          </p:cNvSpPr>
          <p:nvPr>
            <p:ph type="subTitle" idx="1"/>
          </p:nvPr>
        </p:nvSpPr>
        <p:spPr>
          <a:xfrm>
            <a:off x="1089315" y="4156363"/>
            <a:ext cx="6858000" cy="836847"/>
          </a:xfrm>
        </p:spPr>
        <p:txBody>
          <a:bodyPr>
            <a:normAutofit fontScale="85000" lnSpcReduction="20000"/>
          </a:bodyPr>
          <a:lstStyle/>
          <a:p>
            <a:r>
              <a:rPr lang="en-US" i="1" dirty="0"/>
              <a:t>Slides created by Dawn Venema, PT, PhD</a:t>
            </a:r>
          </a:p>
          <a:p>
            <a:r>
              <a:rPr lang="en-US" i="1" dirty="0"/>
              <a:t>College of Allied Health Professions, University of Nebraska Medical Center</a:t>
            </a:r>
          </a:p>
          <a:p>
            <a:r>
              <a:rPr lang="en-US" i="1" dirty="0"/>
              <a:t>Last updated July 2025</a:t>
            </a:r>
          </a:p>
        </p:txBody>
      </p:sp>
    </p:spTree>
    <p:extLst>
      <p:ext uri="{BB962C8B-B14F-4D97-AF65-F5344CB8AC3E}">
        <p14:creationId xmlns:p14="http://schemas.microsoft.com/office/powerpoint/2010/main" val="3561642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B98E8-65D8-10EF-786C-0335FCE2B4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4F19F-D344-8CB8-3142-21A4CC38D4FA}"/>
              </a:ext>
            </a:extLst>
          </p:cNvPr>
          <p:cNvSpPr>
            <a:spLocks noGrp="1"/>
          </p:cNvSpPr>
          <p:nvPr>
            <p:ph type="title"/>
          </p:nvPr>
        </p:nvSpPr>
        <p:spPr>
          <a:xfrm>
            <a:off x="314319" y="203182"/>
            <a:ext cx="8390294" cy="1308153"/>
          </a:xfrm>
        </p:spPr>
        <p:txBody>
          <a:bodyPr>
            <a:normAutofit/>
          </a:bodyPr>
          <a:lstStyle/>
          <a:p>
            <a:r>
              <a:rPr lang="en-US" sz="3200" dirty="0"/>
              <a:t>Interventions for Fall Risk and Fall Injury Risk Reduction: What’s on the Menu? </a:t>
            </a:r>
            <a:r>
              <a:rPr lang="en-US" sz="3200" dirty="0">
                <a:solidFill>
                  <a:schemeClr val="tx1"/>
                </a:solidFill>
              </a:rPr>
              <a:t>A LOT!</a:t>
            </a:r>
          </a:p>
        </p:txBody>
      </p:sp>
      <p:sp>
        <p:nvSpPr>
          <p:cNvPr id="5" name="TextBox 4">
            <a:extLst>
              <a:ext uri="{FF2B5EF4-FFF2-40B4-BE49-F238E27FC236}">
                <a16:creationId xmlns:a16="http://schemas.microsoft.com/office/drawing/2014/main" id="{F9811C44-6F1F-C081-DD5C-B2158AD6B51A}"/>
              </a:ext>
            </a:extLst>
          </p:cNvPr>
          <p:cNvSpPr txBox="1"/>
          <p:nvPr/>
        </p:nvSpPr>
        <p:spPr>
          <a:xfrm>
            <a:off x="1802834" y="1705046"/>
            <a:ext cx="7442766" cy="7825219"/>
          </a:xfrm>
          <a:prstGeom prst="rect">
            <a:avLst/>
          </a:prstGeom>
          <a:noFill/>
        </p:spPr>
        <p:txBody>
          <a:bodyPr wrap="square" numCol="2" rtlCol="0" anchor="t">
            <a:spAutoFit/>
          </a:bodyPr>
          <a:lstStyle/>
          <a:p>
            <a:pPr marL="257175" indent="-257175">
              <a:buFont typeface="Arial" panose="020B0604020202020204" pitchFamily="34" charset="0"/>
              <a:buChar char="•"/>
            </a:pPr>
            <a:r>
              <a:rPr lang="en-US">
                <a:latin typeface="Arial"/>
                <a:cs typeface="Arial"/>
              </a:rPr>
              <a:t>Assistive devices/equipment</a:t>
            </a:r>
            <a:endParaRPr lang="en-US" sz="1350"/>
          </a:p>
          <a:p>
            <a:pPr marL="257175" indent="-257175">
              <a:buFont typeface="Arial" panose="020B0604020202020204" pitchFamily="34" charset="0"/>
              <a:buChar char="•"/>
            </a:pPr>
            <a:r>
              <a:rPr lang="en-US">
                <a:latin typeface="Arial"/>
                <a:cs typeface="Arial"/>
              </a:rPr>
              <a:t>Bed/chair alarms            </a:t>
            </a:r>
            <a:endParaRPr lang="en-US" sz="1350">
              <a:cs typeface="Arial"/>
            </a:endParaRPr>
          </a:p>
          <a:p>
            <a:pPr marL="257175" indent="-257175">
              <a:buFont typeface="Arial" panose="020B0604020202020204" pitchFamily="34" charset="0"/>
              <a:buChar char="•"/>
            </a:pPr>
            <a:r>
              <a:rPr lang="en-US">
                <a:latin typeface="Arial"/>
                <a:cs typeface="Arial"/>
              </a:rPr>
              <a:t>Bed in low position</a:t>
            </a:r>
            <a:endParaRPr lang="en-US" sz="1350">
              <a:cs typeface="Arial"/>
            </a:endParaRPr>
          </a:p>
          <a:p>
            <a:pPr marL="257175" indent="-257175">
              <a:buFont typeface="Arial" panose="020B0604020202020204" pitchFamily="34" charset="0"/>
              <a:buChar char="•"/>
            </a:pPr>
            <a:r>
              <a:rPr lang="en-US">
                <a:latin typeface="Arial"/>
                <a:cs typeface="Arial"/>
              </a:rPr>
              <a:t>Bedside floor mats</a:t>
            </a:r>
            <a:endParaRPr lang="en-US" sz="1350"/>
          </a:p>
          <a:p>
            <a:pPr marL="257175" indent="-257175">
              <a:buFont typeface="Arial" panose="020B0604020202020204" pitchFamily="34" charset="0"/>
              <a:buChar char="•"/>
            </a:pPr>
            <a:r>
              <a:rPr lang="en-US">
                <a:latin typeface="Arial"/>
                <a:cs typeface="Arial"/>
              </a:rPr>
              <a:t>Call light in reach   </a:t>
            </a:r>
            <a:endParaRPr lang="en-US" sz="1350">
              <a:latin typeface="Arial"/>
              <a:cs typeface="Arial"/>
            </a:endParaRPr>
          </a:p>
          <a:p>
            <a:pPr marL="257175" indent="-257175">
              <a:buFont typeface="Arial" panose="020B0604020202020204" pitchFamily="34" charset="0"/>
              <a:buChar char="•"/>
            </a:pPr>
            <a:r>
              <a:rPr lang="en-US">
                <a:latin typeface="Arial"/>
                <a:cs typeface="Arial"/>
              </a:rPr>
              <a:t>Declutter environment   </a:t>
            </a:r>
          </a:p>
          <a:p>
            <a:pPr marL="257175" indent="-257175">
              <a:buFont typeface="Arial" panose="020B0604020202020204" pitchFamily="34" charset="0"/>
              <a:buChar char="•"/>
            </a:pPr>
            <a:r>
              <a:rPr lang="en-US">
                <a:latin typeface="Arial"/>
                <a:cs typeface="Arial"/>
              </a:rPr>
              <a:t>Delirium prevention or </a:t>
            </a:r>
          </a:p>
          <a:p>
            <a:r>
              <a:rPr lang="en-US">
                <a:latin typeface="Arial"/>
                <a:cs typeface="Arial"/>
              </a:rPr>
              <a:t>    mitigation</a:t>
            </a:r>
          </a:p>
          <a:p>
            <a:pPr marL="257175" indent="-257175">
              <a:buFont typeface="Arial" panose="020B0604020202020204" pitchFamily="34" charset="0"/>
              <a:buChar char="•"/>
            </a:pPr>
            <a:r>
              <a:rPr lang="en-US">
                <a:latin typeface="Arial"/>
                <a:cs typeface="Arial"/>
              </a:rPr>
              <a:t>Documentation of   </a:t>
            </a:r>
          </a:p>
          <a:p>
            <a:r>
              <a:rPr lang="en-US">
                <a:latin typeface="Arial"/>
                <a:cs typeface="Arial"/>
              </a:rPr>
              <a:t>    mobility/ADL assistance</a:t>
            </a:r>
          </a:p>
          <a:p>
            <a:pPr marL="257175" indent="-257175">
              <a:buFont typeface="Arial" panose="020B0604020202020204" pitchFamily="34" charset="0"/>
              <a:buChar char="•"/>
            </a:pPr>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pPr marL="257175" indent="-257175">
              <a:buFont typeface="Arial" panose="020B0604020202020204" pitchFamily="34" charset="0"/>
              <a:buChar char="•"/>
            </a:pPr>
            <a:r>
              <a:rPr lang="en-US">
                <a:cs typeface="Arial"/>
              </a:rPr>
              <a:t>Floor clean and dry  </a:t>
            </a:r>
          </a:p>
          <a:p>
            <a:pPr marL="257175" indent="-257175">
              <a:buFont typeface="Arial" panose="020B0604020202020204" pitchFamily="34" charset="0"/>
              <a:buChar char="•"/>
            </a:pPr>
            <a:r>
              <a:rPr lang="en-US">
                <a:latin typeface="Arial"/>
                <a:cs typeface="Arial"/>
              </a:rPr>
              <a:t>Gait belt   </a:t>
            </a:r>
          </a:p>
          <a:p>
            <a:pPr marL="257175" indent="-257175">
              <a:buFont typeface="Arial" panose="020B0604020202020204" pitchFamily="34" charset="0"/>
              <a:buChar char="•"/>
            </a:pPr>
            <a:r>
              <a:rPr lang="en-US">
                <a:latin typeface="Arial"/>
                <a:cs typeface="Arial"/>
              </a:rPr>
              <a:t>Handoff tool</a:t>
            </a:r>
          </a:p>
          <a:p>
            <a:pPr marL="257175" indent="-257175">
              <a:buFont typeface="Arial" panose="020B0604020202020204" pitchFamily="34" charset="0"/>
              <a:buChar char="•"/>
            </a:pPr>
            <a:r>
              <a:rPr lang="en-US">
                <a:latin typeface="Arial"/>
                <a:cs typeface="Arial"/>
              </a:rPr>
              <a:t>Handrails in bathroom,     </a:t>
            </a:r>
          </a:p>
          <a:p>
            <a:r>
              <a:rPr lang="en-US">
                <a:latin typeface="Arial"/>
                <a:cs typeface="Arial"/>
              </a:rPr>
              <a:t>    hallway, etc.</a:t>
            </a:r>
          </a:p>
          <a:p>
            <a:pPr marL="257175" indent="-257175">
              <a:buFont typeface="Arial" panose="020B0604020202020204" pitchFamily="34" charset="0"/>
              <a:buChar char="•"/>
            </a:pPr>
            <a:r>
              <a:rPr lang="en-US">
                <a:latin typeface="Arial"/>
                <a:cs typeface="Arial"/>
              </a:rPr>
              <a:t>Hearing aids</a:t>
            </a:r>
          </a:p>
          <a:p>
            <a:pPr marL="257175" indent="-257175">
              <a:buFont typeface="Arial" panose="020B0604020202020204" pitchFamily="34" charset="0"/>
              <a:buChar char="•"/>
            </a:pPr>
            <a:r>
              <a:rPr lang="en-US">
                <a:latin typeface="Arial"/>
                <a:cs typeface="Arial"/>
              </a:rPr>
              <a:t>Hip protectors</a:t>
            </a:r>
            <a:endParaRPr lang="en-US" sz="1350"/>
          </a:p>
          <a:p>
            <a:pPr marL="257175" indent="-257175">
              <a:buFont typeface="Arial" panose="020B0604020202020204" pitchFamily="34" charset="0"/>
              <a:buChar char="•"/>
            </a:pPr>
            <a:r>
              <a:rPr lang="en-US">
                <a:latin typeface="Arial"/>
                <a:cs typeface="Arial"/>
              </a:rPr>
              <a:t>Lighting</a:t>
            </a:r>
            <a:endParaRPr lang="en-US" sz="1350"/>
          </a:p>
          <a:p>
            <a:pPr marL="257175" indent="-257175">
              <a:buFont typeface="Arial" panose="020B0604020202020204" pitchFamily="34" charset="0"/>
              <a:buChar char="•"/>
            </a:pPr>
            <a:r>
              <a:rPr lang="en-US">
                <a:latin typeface="Arial"/>
                <a:cs typeface="Arial"/>
              </a:rPr>
              <a:t>Locked wheels on bed,       </a:t>
            </a:r>
          </a:p>
          <a:p>
            <a:r>
              <a:rPr lang="en-US">
                <a:latin typeface="Arial"/>
                <a:cs typeface="Arial"/>
              </a:rPr>
              <a:t>    wheelchair</a:t>
            </a:r>
            <a:endParaRPr lang="en-US" sz="1350"/>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p>
          <a:p>
            <a:endParaRPr lang="en-US"/>
          </a:p>
          <a:p>
            <a:endParaRPr lang="en-US"/>
          </a:p>
          <a:p>
            <a:endParaRPr lang="en-US">
              <a:cs typeface="Arial" charset="0"/>
            </a:endParaRPr>
          </a:p>
        </p:txBody>
      </p:sp>
      <p:pic>
        <p:nvPicPr>
          <p:cNvPr id="3" name="Graphic 3" descr="Menu">
            <a:extLst>
              <a:ext uri="{FF2B5EF4-FFF2-40B4-BE49-F238E27FC236}">
                <a16:creationId xmlns:a16="http://schemas.microsoft.com/office/drawing/2014/main" id="{960BD4E4-F18C-61E1-0ABD-CF97E4A86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319" y="2158251"/>
            <a:ext cx="1308154" cy="1308154"/>
          </a:xfrm>
          <a:prstGeom prst="rect">
            <a:avLst/>
          </a:prstGeom>
        </p:spPr>
      </p:pic>
    </p:spTree>
    <p:extLst>
      <p:ext uri="{BB962C8B-B14F-4D97-AF65-F5344CB8AC3E}">
        <p14:creationId xmlns:p14="http://schemas.microsoft.com/office/powerpoint/2010/main" val="1086100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4959B-DCBC-1934-136D-8D3E9D4347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6D008-5D00-2BCE-A19F-73E748D69BDD}"/>
              </a:ext>
            </a:extLst>
          </p:cNvPr>
          <p:cNvSpPr>
            <a:spLocks noGrp="1"/>
          </p:cNvSpPr>
          <p:nvPr>
            <p:ph type="title"/>
          </p:nvPr>
        </p:nvSpPr>
        <p:spPr>
          <a:xfrm>
            <a:off x="397164" y="193910"/>
            <a:ext cx="8331200" cy="1308153"/>
          </a:xfrm>
        </p:spPr>
        <p:txBody>
          <a:bodyPr>
            <a:normAutofit/>
          </a:bodyPr>
          <a:lstStyle/>
          <a:p>
            <a:r>
              <a:rPr lang="en-US" sz="3200" dirty="0"/>
              <a:t>Interventions for Fall Risk and Fall Injury Risk Reduction: What’s on the Menu? </a:t>
            </a:r>
            <a:r>
              <a:rPr lang="en-US" sz="3200" dirty="0">
                <a:solidFill>
                  <a:schemeClr val="tx1"/>
                </a:solidFill>
              </a:rPr>
              <a:t>A LOT!</a:t>
            </a:r>
          </a:p>
        </p:txBody>
      </p:sp>
      <p:sp>
        <p:nvSpPr>
          <p:cNvPr id="5" name="TextBox 4">
            <a:extLst>
              <a:ext uri="{FF2B5EF4-FFF2-40B4-BE49-F238E27FC236}">
                <a16:creationId xmlns:a16="http://schemas.microsoft.com/office/drawing/2014/main" id="{1608ECFC-6BB9-D551-996B-CF01ABEA114A}"/>
              </a:ext>
            </a:extLst>
          </p:cNvPr>
          <p:cNvSpPr txBox="1"/>
          <p:nvPr/>
        </p:nvSpPr>
        <p:spPr>
          <a:xfrm>
            <a:off x="1775125" y="1779472"/>
            <a:ext cx="7442766" cy="7825219"/>
          </a:xfrm>
          <a:prstGeom prst="rect">
            <a:avLst/>
          </a:prstGeom>
          <a:noFill/>
        </p:spPr>
        <p:txBody>
          <a:bodyPr wrap="square" numCol="2" rtlCol="0" anchor="t">
            <a:spAutoFit/>
          </a:bodyPr>
          <a:lstStyle/>
          <a:p>
            <a:pPr marL="257175" indent="-257175">
              <a:buFont typeface="Arial" panose="020B0604020202020204" pitchFamily="34" charset="0"/>
              <a:buChar char="•"/>
            </a:pPr>
            <a:r>
              <a:rPr lang="en-US">
                <a:latin typeface="Arial"/>
                <a:cs typeface="Arial"/>
              </a:rPr>
              <a:t>Medication review by </a:t>
            </a:r>
          </a:p>
          <a:p>
            <a:r>
              <a:rPr lang="en-US">
                <a:latin typeface="Arial"/>
                <a:cs typeface="Arial"/>
              </a:rPr>
              <a:t>    pharmacy</a:t>
            </a:r>
            <a:endParaRPr lang="en-US" sz="1350"/>
          </a:p>
          <a:p>
            <a:pPr marL="257175" indent="-257175">
              <a:buFont typeface="Arial" panose="020B0604020202020204" pitchFamily="34" charset="0"/>
              <a:buChar char="•"/>
            </a:pPr>
            <a:r>
              <a:rPr lang="en-US">
                <a:latin typeface="Arial"/>
                <a:cs typeface="Arial"/>
              </a:rPr>
              <a:t>Nonslip footwear</a:t>
            </a:r>
            <a:endParaRPr lang="en-US" sz="1350"/>
          </a:p>
          <a:p>
            <a:pPr marL="257175" indent="-257175">
              <a:buFont typeface="Arial" panose="020B0604020202020204" pitchFamily="34" charset="0"/>
              <a:buChar char="•"/>
            </a:pPr>
            <a:r>
              <a:rPr lang="en-US">
                <a:latin typeface="Arial"/>
                <a:cs typeface="Arial"/>
              </a:rPr>
              <a:t>Orthostatic blood pressure checks</a:t>
            </a:r>
            <a:endParaRPr lang="en-US" sz="1350"/>
          </a:p>
          <a:p>
            <a:pPr marL="257175" indent="-257175">
              <a:buFont typeface="Arial" panose="020B0604020202020204" pitchFamily="34" charset="0"/>
              <a:buChar char="•"/>
            </a:pPr>
            <a:r>
              <a:rPr lang="en-US">
                <a:latin typeface="Arial"/>
                <a:cs typeface="Arial"/>
              </a:rPr>
              <a:t>OT evaluation</a:t>
            </a:r>
            <a:endParaRPr lang="en-US" sz="1350">
              <a:cs typeface="Arial"/>
            </a:endParaRPr>
          </a:p>
          <a:p>
            <a:pPr marL="257175" indent="-257175">
              <a:buFont typeface="Arial" panose="020B0604020202020204" pitchFamily="34" charset="0"/>
              <a:buChar char="•"/>
            </a:pPr>
            <a:r>
              <a:rPr lang="en-US">
                <a:latin typeface="Arial"/>
                <a:cs typeface="Arial"/>
              </a:rPr>
              <a:t>Pain management</a:t>
            </a:r>
          </a:p>
          <a:p>
            <a:pPr marL="257175" indent="-257175">
              <a:buFont typeface="Arial" panose="020B0604020202020204" pitchFamily="34" charset="0"/>
              <a:buChar char="•"/>
            </a:pPr>
            <a:r>
              <a:rPr lang="en-US">
                <a:latin typeface="Arial"/>
                <a:cs typeface="Arial"/>
              </a:rPr>
              <a:t>Patient close to nurses' station</a:t>
            </a:r>
          </a:p>
          <a:p>
            <a:pPr marL="257175" indent="-257175">
              <a:buFont typeface="Arial" panose="020B0604020202020204" pitchFamily="34" charset="0"/>
              <a:buChar char="•"/>
            </a:pPr>
            <a:r>
              <a:rPr lang="en-US">
                <a:latin typeface="Arial"/>
                <a:cs typeface="Arial"/>
              </a:rPr>
              <a:t>Patient/family education</a:t>
            </a:r>
            <a:endParaRPr lang="en-US" sz="1350">
              <a:latin typeface="Arial"/>
              <a:cs typeface="Arial"/>
            </a:endParaRPr>
          </a:p>
          <a:p>
            <a:pPr marL="257175" indent="-257175">
              <a:buFont typeface="Arial" panose="020B0604020202020204" pitchFamily="34" charset="0"/>
              <a:buChar char="•"/>
            </a:pPr>
            <a:r>
              <a:rPr lang="en-US">
                <a:latin typeface="Arial"/>
                <a:cs typeface="Arial"/>
              </a:rPr>
              <a:t>PT evaluation</a:t>
            </a:r>
            <a:endParaRPr lang="en-US" sz="1350"/>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a:p>
            <a:pPr marL="285750" indent="-285750">
              <a:buFont typeface="Arial" panose="020B0604020202020204" pitchFamily="34" charset="0"/>
              <a:buChar char="•"/>
            </a:pPr>
            <a:r>
              <a:rPr lang="en-US">
                <a:cs typeface="Arial"/>
              </a:rPr>
              <a:t>Purposeful hourly rounding</a:t>
            </a:r>
            <a:endParaRPr lang="en-US">
              <a:latin typeface="Arial"/>
              <a:cs typeface="Arial"/>
            </a:endParaRPr>
          </a:p>
          <a:p>
            <a:pPr marL="257175" indent="-257175">
              <a:buFont typeface="Arial" panose="020B0604020202020204" pitchFamily="34" charset="0"/>
              <a:buChar char="•"/>
            </a:pPr>
            <a:r>
              <a:rPr lang="en-US">
                <a:latin typeface="Arial"/>
                <a:cs typeface="Arial"/>
              </a:rPr>
              <a:t>Seating assessment</a:t>
            </a:r>
          </a:p>
          <a:p>
            <a:pPr marL="257175" indent="-257175">
              <a:buFont typeface="Arial" panose="020B0604020202020204" pitchFamily="34" charset="0"/>
              <a:buChar char="•"/>
            </a:pPr>
            <a:r>
              <a:rPr lang="en-US">
                <a:latin typeface="Arial"/>
                <a:cs typeface="Arial"/>
              </a:rPr>
              <a:t>Sitter</a:t>
            </a:r>
            <a:endParaRPr lang="en-US" sz="1350"/>
          </a:p>
          <a:p>
            <a:pPr marL="257175" indent="-257175">
              <a:buFont typeface="Arial" panose="020B0604020202020204" pitchFamily="34" charset="0"/>
              <a:buChar char="•"/>
            </a:pPr>
            <a:r>
              <a:rPr lang="en-US">
                <a:latin typeface="Arial"/>
                <a:cs typeface="Arial"/>
              </a:rPr>
              <a:t>Supervised mobility and ADLs</a:t>
            </a:r>
            <a:endParaRPr lang="en-US" sz="1350"/>
          </a:p>
          <a:p>
            <a:pPr marL="257175" indent="-257175">
              <a:buFont typeface="Arial" panose="020B0604020202020204" pitchFamily="34" charset="0"/>
              <a:buChar char="•"/>
            </a:pPr>
            <a:r>
              <a:rPr lang="en-US"/>
              <a:t>Supervised toileting</a:t>
            </a:r>
          </a:p>
          <a:p>
            <a:pPr marL="257175" indent="-257175">
              <a:buFont typeface="Arial" panose="020B0604020202020204" pitchFamily="34" charset="0"/>
              <a:buChar char="•"/>
            </a:pPr>
            <a:r>
              <a:rPr lang="en-US">
                <a:latin typeface="Arial"/>
                <a:cs typeface="Arial"/>
              </a:rPr>
              <a:t>Top bedrails up</a:t>
            </a:r>
          </a:p>
          <a:p>
            <a:pPr marL="257175" indent="-257175">
              <a:buFont typeface="Arial" panose="020B0604020202020204" pitchFamily="34" charset="0"/>
              <a:buChar char="•"/>
            </a:pPr>
            <a:r>
              <a:rPr lang="en-US">
                <a:latin typeface="Arial"/>
                <a:cs typeface="Arial"/>
              </a:rPr>
              <a:t>Video monitoring</a:t>
            </a:r>
          </a:p>
          <a:p>
            <a:pPr marL="257175" indent="-257175">
              <a:buFont typeface="Arial" panose="020B0604020202020204" pitchFamily="34" charset="0"/>
              <a:buChar char="•"/>
            </a:pPr>
            <a:r>
              <a:rPr lang="en-US">
                <a:latin typeface="Arial"/>
                <a:cs typeface="Arial"/>
              </a:rPr>
              <a:t>Visible identification of risk</a:t>
            </a:r>
          </a:p>
          <a:p>
            <a:pPr marL="257175" indent="-257175">
              <a:buFont typeface="Arial" panose="020B0604020202020204" pitchFamily="34" charset="0"/>
              <a:buChar char="•"/>
            </a:pPr>
            <a:r>
              <a:rPr lang="en-US">
                <a:latin typeface="Arial"/>
                <a:cs typeface="Arial"/>
              </a:rPr>
              <a:t>Vision correction</a:t>
            </a:r>
            <a:endParaRPr lang="en-US" sz="1350">
              <a:latin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p>
          <a:p>
            <a:endParaRPr lang="en-US"/>
          </a:p>
          <a:p>
            <a:endParaRPr lang="en-US"/>
          </a:p>
          <a:p>
            <a:endParaRPr lang="en-US">
              <a:cs typeface="Arial" charset="0"/>
            </a:endParaRPr>
          </a:p>
        </p:txBody>
      </p:sp>
      <p:pic>
        <p:nvPicPr>
          <p:cNvPr id="3" name="Graphic 3" descr="Menu">
            <a:extLst>
              <a:ext uri="{FF2B5EF4-FFF2-40B4-BE49-F238E27FC236}">
                <a16:creationId xmlns:a16="http://schemas.microsoft.com/office/drawing/2014/main" id="{5B3611D6-9C6A-E576-F19F-2807205F45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319" y="2158251"/>
            <a:ext cx="1308154" cy="1308154"/>
          </a:xfrm>
          <a:prstGeom prst="rect">
            <a:avLst/>
          </a:prstGeom>
        </p:spPr>
      </p:pic>
    </p:spTree>
    <p:extLst>
      <p:ext uri="{BB962C8B-B14F-4D97-AF65-F5344CB8AC3E}">
        <p14:creationId xmlns:p14="http://schemas.microsoft.com/office/powerpoint/2010/main" val="1433010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D17E4-BB7D-DB7C-0456-63C64BC44B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2ED6A-287D-6A83-C7DD-626916CFAE8B}"/>
              </a:ext>
            </a:extLst>
          </p:cNvPr>
          <p:cNvSpPr>
            <a:spLocks noGrp="1"/>
          </p:cNvSpPr>
          <p:nvPr>
            <p:ph type="title"/>
          </p:nvPr>
        </p:nvSpPr>
        <p:spPr/>
        <p:txBody>
          <a:bodyPr>
            <a:normAutofit fontScale="90000"/>
          </a:bodyPr>
          <a:lstStyle/>
          <a:p>
            <a:r>
              <a:rPr lang="en-US" dirty="0"/>
              <a:t>Objective 1: </a:t>
            </a:r>
            <a:r>
              <a:rPr lang="en-US" dirty="0">
                <a:ea typeface="Times New Roman" panose="02020603050405020304" pitchFamily="18" charset="0"/>
                <a:cs typeface="Arial" panose="020B0604020202020204" pitchFamily="34" charset="0"/>
              </a:rPr>
              <a:t>Identify fall risk reduction interventions appropriate for all patients, regardless of fall risk status (universal interventions)</a:t>
            </a:r>
            <a:br>
              <a:rPr lang="en-US" dirty="0">
                <a:ea typeface="Times New Roman" panose="02020603050405020304" pitchFamily="18" charset="0"/>
                <a:cs typeface="Arial" panose="020B0604020202020204" pitchFamily="34" charset="0"/>
              </a:rPr>
            </a:br>
            <a:endParaRPr lang="en-US" dirty="0"/>
          </a:p>
        </p:txBody>
      </p:sp>
    </p:spTree>
    <p:extLst>
      <p:ext uri="{BB962C8B-B14F-4D97-AF65-F5344CB8AC3E}">
        <p14:creationId xmlns:p14="http://schemas.microsoft.com/office/powerpoint/2010/main" val="3730770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39DF-1A6C-FA06-0AA8-B52A2B349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3DF139D-E4C3-4F69-260A-B008C2C5A464}"/>
              </a:ext>
            </a:extLst>
          </p:cNvPr>
          <p:cNvSpPr>
            <a:spLocks noGrp="1"/>
          </p:cNvSpPr>
          <p:nvPr>
            <p:ph type="title"/>
          </p:nvPr>
        </p:nvSpPr>
        <p:spPr>
          <a:xfrm>
            <a:off x="418233" y="227247"/>
            <a:ext cx="8459939" cy="922351"/>
          </a:xfrm>
        </p:spPr>
        <p:txBody>
          <a:bodyPr>
            <a:normAutofit fontScale="90000"/>
          </a:bodyPr>
          <a:lstStyle/>
          <a:p>
            <a:pPr lvl="0" defTabSz="457189">
              <a:lnSpc>
                <a:spcPct val="110000"/>
              </a:lnSpc>
              <a:spcBef>
                <a:spcPct val="20000"/>
              </a:spcBef>
              <a:defRPr/>
            </a:pPr>
            <a:r>
              <a:rPr lang="en-US" sz="3200" dirty="0"/>
              <a:t>Fall Risk Assessment Informs the Selection of Interventions to Reduce Risk</a:t>
            </a:r>
            <a:endParaRPr lang="en-US" sz="3200" dirty="0">
              <a:solidFill>
                <a:srgbClr val="000000"/>
              </a:solidFill>
              <a:latin typeface="Arial"/>
              <a:cs typeface="Arial"/>
            </a:endParaRPr>
          </a:p>
        </p:txBody>
      </p:sp>
      <p:sp>
        <p:nvSpPr>
          <p:cNvPr id="8" name="Text Placeholder 7">
            <a:extLst>
              <a:ext uri="{FF2B5EF4-FFF2-40B4-BE49-F238E27FC236}">
                <a16:creationId xmlns:a16="http://schemas.microsoft.com/office/drawing/2014/main" id="{440EAB46-559F-A15E-947B-395EC779C315}"/>
              </a:ext>
            </a:extLst>
          </p:cNvPr>
          <p:cNvSpPr txBox="1">
            <a:spLocks/>
          </p:cNvSpPr>
          <p:nvPr/>
        </p:nvSpPr>
        <p:spPr>
          <a:xfrm>
            <a:off x="4572000" y="1289133"/>
            <a:ext cx="4306172" cy="3810000"/>
          </a:xfrm>
          <a:prstGeom prst="rect">
            <a:avLst/>
          </a:prstGeom>
        </p:spPr>
        <p:txBody>
          <a:bodyPr vert="horz" lIns="91440" tIns="45720" rIns="91440" bIns="45720" rtlCol="0" anchor="t">
            <a:normAutofit lnSpcReduction="10000"/>
          </a:bodyPr>
          <a:lstStyle>
            <a:lvl1pPr marL="0" indent="0" algn="l" defTabSz="457189" rtl="0" eaLnBrk="1" latinLnBrk="0" hangingPunct="1">
              <a:lnSpc>
                <a:spcPct val="90000"/>
              </a:lnSpc>
              <a:spcBef>
                <a:spcPct val="20000"/>
              </a:spcBef>
              <a:buFontTx/>
              <a:buNone/>
              <a:defRPr sz="2400" b="0" kern="1200">
                <a:solidFill>
                  <a:schemeClr val="tx1"/>
                </a:solidFill>
                <a:latin typeface="Arial"/>
                <a:ea typeface="+mn-ea"/>
                <a:cs typeface="Arial"/>
              </a:defRPr>
            </a:lvl1pPr>
            <a:lvl2pPr marL="457189" indent="0" algn="l" defTabSz="457189" rtl="0" eaLnBrk="1" latinLnBrk="0" hangingPunct="1">
              <a:spcBef>
                <a:spcPct val="20000"/>
              </a:spcBef>
              <a:buFont typeface="Wingdings" charset="2"/>
              <a:buNone/>
              <a:tabLst/>
              <a:defRPr sz="1800" kern="1200">
                <a:solidFill>
                  <a:schemeClr val="tx1">
                    <a:tint val="75000"/>
                  </a:schemeClr>
                </a:solidFill>
                <a:latin typeface="+mn-lt"/>
                <a:ea typeface="+mn-ea"/>
                <a:cs typeface="+mn-cs"/>
              </a:defRPr>
            </a:lvl2pPr>
            <a:lvl3pPr marL="914377" indent="0" algn="l" defTabSz="457189" rtl="0" eaLnBrk="1" latinLnBrk="0" hangingPunct="1">
              <a:lnSpc>
                <a:spcPct val="90000"/>
              </a:lnSpc>
              <a:spcBef>
                <a:spcPct val="20000"/>
              </a:spcBef>
              <a:buFont typeface="Arial"/>
              <a:buNone/>
              <a:tabLst/>
              <a:defRPr sz="1600" kern="1200">
                <a:solidFill>
                  <a:schemeClr val="tx1">
                    <a:tint val="75000"/>
                  </a:schemeClr>
                </a:solidFill>
                <a:latin typeface="Arial"/>
                <a:ea typeface="+mn-ea"/>
                <a:cs typeface="Arial"/>
              </a:defRPr>
            </a:lvl3pPr>
            <a:lvl4pPr marL="1371566" indent="0" algn="l" defTabSz="457189" rtl="0" eaLnBrk="1" latinLnBrk="0" hangingPunct="1">
              <a:lnSpc>
                <a:spcPct val="90000"/>
              </a:lnSpc>
              <a:spcBef>
                <a:spcPct val="20000"/>
              </a:spcBef>
              <a:buFont typeface="Arial"/>
              <a:buNone/>
              <a:tabLst/>
              <a:defRPr sz="1400" kern="1200">
                <a:solidFill>
                  <a:schemeClr val="tx1">
                    <a:tint val="75000"/>
                  </a:schemeClr>
                </a:solidFill>
                <a:latin typeface="Arial"/>
                <a:ea typeface="+mn-ea"/>
                <a:cs typeface="Arial"/>
              </a:defRPr>
            </a:lvl4pPr>
            <a:lvl5pPr marL="1828754" indent="0" algn="l" defTabSz="457189" rtl="0" eaLnBrk="1" latinLnBrk="0" hangingPunct="1">
              <a:lnSpc>
                <a:spcPct val="90000"/>
              </a:lnSpc>
              <a:spcBef>
                <a:spcPct val="20000"/>
              </a:spcBef>
              <a:buFont typeface="Arial"/>
              <a:buNone/>
              <a:tabLst/>
              <a:defRPr sz="1400" kern="1200">
                <a:solidFill>
                  <a:schemeClr val="tx1">
                    <a:tint val="75000"/>
                  </a:schemeClr>
                </a:solidFill>
                <a:latin typeface="Arial"/>
                <a:ea typeface="+mn-ea"/>
                <a:cs typeface="Arial"/>
              </a:defRPr>
            </a:lvl5pPr>
            <a:lvl6pPr marL="2285943" indent="0" algn="l" defTabSz="457189"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131" indent="0" algn="l" defTabSz="457189"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320" indent="0" algn="l" defTabSz="457189"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509" indent="0" algn="l" defTabSz="457189"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0" marR="0" lvl="0" indent="0" algn="l" defTabSz="457189" rtl="0" eaLnBrk="1" fontAlgn="auto" latinLnBrk="0" hangingPunct="1">
              <a:lnSpc>
                <a:spcPct val="110000"/>
              </a:lnSpc>
              <a:spcBef>
                <a:spcPct val="200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All hospitalized patients might be considered at risk for falling on some level</a:t>
            </a:r>
          </a:p>
          <a:p>
            <a:pPr marL="342900" marR="0" lvl="0" indent="-342900" algn="l" defTabSz="457189"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Health has </a:t>
            </a:r>
            <a:r>
              <a:rPr lang="en-US" dirty="0">
                <a:solidFill>
                  <a:srgbClr val="000000"/>
                </a:solidFill>
              </a:rPr>
              <a:t>been negatively impacted requiring hospitalization</a:t>
            </a: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457189"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Unfamiliar environment </a:t>
            </a:r>
          </a:p>
          <a:p>
            <a:pPr marL="342900" marR="0" lvl="0" indent="-342900" algn="l" defTabSz="457189"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Extrinsic (</a:t>
            </a:r>
            <a:r>
              <a:rPr lang="en-US" dirty="0">
                <a:solidFill>
                  <a:srgbClr val="000000"/>
                </a:solidFill>
              </a:rPr>
              <a:t>environmental) </a:t>
            </a:r>
            <a:r>
              <a:rPr kumimoji="0" lang="en-US" sz="2400" b="0" i="0" u="none" strike="noStrike" kern="1200" cap="none" spc="0" normalizeH="0" baseline="0" noProof="0" dirty="0">
                <a:ln>
                  <a:noFill/>
                </a:ln>
                <a:solidFill>
                  <a:srgbClr val="000000"/>
                </a:solidFill>
                <a:effectLst/>
                <a:uLnTx/>
                <a:uFillTx/>
                <a:latin typeface="Arial"/>
                <a:ea typeface="+mn-ea"/>
                <a:cs typeface="Arial"/>
              </a:rPr>
              <a:t>risk factors</a:t>
            </a:r>
          </a:p>
        </p:txBody>
      </p:sp>
      <p:pic>
        <p:nvPicPr>
          <p:cNvPr id="5" name="Picture 4" descr="Close-up of hand with IV">
            <a:extLst>
              <a:ext uri="{FF2B5EF4-FFF2-40B4-BE49-F238E27FC236}">
                <a16:creationId xmlns:a16="http://schemas.microsoft.com/office/drawing/2014/main" id="{1A22C495-198B-96EB-A6E9-E47BF58462E9}"/>
              </a:ext>
            </a:extLst>
          </p:cNvPr>
          <p:cNvPicPr>
            <a:picLocks noChangeAspect="1"/>
          </p:cNvPicPr>
          <p:nvPr/>
        </p:nvPicPr>
        <p:blipFill>
          <a:blip r:embed="rId3"/>
          <a:stretch>
            <a:fillRect/>
          </a:stretch>
        </p:blipFill>
        <p:spPr>
          <a:xfrm>
            <a:off x="416590" y="1581305"/>
            <a:ext cx="3860598" cy="2573732"/>
          </a:xfrm>
          <a:prstGeom prst="rect">
            <a:avLst/>
          </a:prstGeom>
        </p:spPr>
      </p:pic>
    </p:spTree>
    <p:extLst>
      <p:ext uri="{BB962C8B-B14F-4D97-AF65-F5344CB8AC3E}">
        <p14:creationId xmlns:p14="http://schemas.microsoft.com/office/powerpoint/2010/main" val="1694552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781D0-1F05-EB20-D2EE-C7A7DD4F93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62610-457A-E536-AE8B-7FCED6CC6C54}"/>
              </a:ext>
            </a:extLst>
          </p:cNvPr>
          <p:cNvSpPr>
            <a:spLocks noGrp="1"/>
          </p:cNvSpPr>
          <p:nvPr>
            <p:ph type="title"/>
          </p:nvPr>
        </p:nvSpPr>
        <p:spPr>
          <a:xfrm>
            <a:off x="342028" y="166975"/>
            <a:ext cx="8257309" cy="1380471"/>
          </a:xfrm>
        </p:spPr>
        <p:txBody>
          <a:bodyPr/>
          <a:lstStyle/>
          <a:p>
            <a:r>
              <a:rPr lang="en-US" sz="3200" dirty="0">
                <a:solidFill>
                  <a:srgbClr val="B60028"/>
                </a:solidFill>
              </a:rPr>
              <a:t>Are there Interventions we Should Use for </a:t>
            </a:r>
            <a:r>
              <a:rPr lang="en-US" sz="3200" u="sng" dirty="0">
                <a:solidFill>
                  <a:srgbClr val="B60028"/>
                </a:solidFill>
              </a:rPr>
              <a:t>Every</a:t>
            </a:r>
            <a:r>
              <a:rPr lang="en-US" sz="3200" dirty="0">
                <a:solidFill>
                  <a:srgbClr val="B60028"/>
                </a:solidFill>
              </a:rPr>
              <a:t> Patient? YES!</a:t>
            </a:r>
          </a:p>
        </p:txBody>
      </p:sp>
      <p:sp>
        <p:nvSpPr>
          <p:cNvPr id="12" name="TextBox 11">
            <a:extLst>
              <a:ext uri="{FF2B5EF4-FFF2-40B4-BE49-F238E27FC236}">
                <a16:creationId xmlns:a16="http://schemas.microsoft.com/office/drawing/2014/main" id="{91213C11-4860-296E-CE23-87933FDCC403}"/>
              </a:ext>
            </a:extLst>
          </p:cNvPr>
          <p:cNvSpPr txBox="1"/>
          <p:nvPr/>
        </p:nvSpPr>
        <p:spPr>
          <a:xfrm>
            <a:off x="443345" y="1547446"/>
            <a:ext cx="8257309" cy="2677656"/>
          </a:xfrm>
          <a:prstGeom prst="rect">
            <a:avLst/>
          </a:prstGeom>
          <a:solidFill>
            <a:schemeClr val="bg1"/>
          </a:solidFill>
        </p:spPr>
        <p:txBody>
          <a:bodyPr wrap="square" rtlCol="0" anchor="t">
            <a:spAutoFit/>
          </a:bodyPr>
          <a:lstStyle/>
          <a:p>
            <a:pPr marL="342900" indent="-342900">
              <a:buFont typeface="Arial" panose="020B0604020202020204" pitchFamily="34" charset="0"/>
              <a:buChar char="•"/>
            </a:pPr>
            <a:r>
              <a:rPr lang="en-US" sz="2400" b="1" u="sng" dirty="0">
                <a:latin typeface="Arial"/>
                <a:cs typeface="Arial"/>
              </a:rPr>
              <a:t>Universal Interventions:</a:t>
            </a:r>
            <a:r>
              <a:rPr lang="en-US" sz="2400" b="1" dirty="0">
                <a:latin typeface="Arial"/>
                <a:cs typeface="Arial"/>
              </a:rPr>
              <a:t> </a:t>
            </a:r>
            <a:r>
              <a:rPr lang="en-US" sz="2400" dirty="0">
                <a:latin typeface="Arial"/>
                <a:cs typeface="Arial"/>
              </a:rPr>
              <a:t>common sense interventions for </a:t>
            </a:r>
            <a:r>
              <a:rPr lang="en-US" sz="2400" u="sng" dirty="0">
                <a:latin typeface="Arial"/>
                <a:cs typeface="Arial"/>
              </a:rPr>
              <a:t>every</a:t>
            </a:r>
            <a:r>
              <a:rPr lang="en-US" sz="2400" dirty="0">
                <a:latin typeface="Arial"/>
                <a:cs typeface="Arial"/>
              </a:rPr>
              <a:t> patient </a:t>
            </a:r>
            <a:r>
              <a:rPr lang="en-US" sz="2400" u="sng" dirty="0">
                <a:latin typeface="Arial"/>
                <a:cs typeface="Arial"/>
              </a:rPr>
              <a:t>all the time</a:t>
            </a:r>
            <a:r>
              <a:rPr lang="en-US" sz="2400" dirty="0">
                <a:latin typeface="Arial"/>
                <a:cs typeface="Arial"/>
              </a:rPr>
              <a:t>, </a:t>
            </a:r>
            <a:r>
              <a:rPr lang="en-US" sz="2400" u="sng" dirty="0">
                <a:latin typeface="Arial"/>
                <a:cs typeface="Arial"/>
              </a:rPr>
              <a:t>regardless</a:t>
            </a:r>
            <a:r>
              <a:rPr lang="en-US" sz="2400" dirty="0">
                <a:latin typeface="Arial"/>
                <a:cs typeface="Arial"/>
              </a:rPr>
              <a:t> of risk status</a:t>
            </a:r>
          </a:p>
          <a:p>
            <a:pPr marL="342900" indent="-342900">
              <a:buFont typeface="Arial" panose="020B0604020202020204" pitchFamily="34" charset="0"/>
              <a:buChar char="•"/>
            </a:pPr>
            <a:r>
              <a:rPr lang="en-US" sz="2400" dirty="0">
                <a:latin typeface="Arial"/>
                <a:cs typeface="Arial"/>
              </a:rPr>
              <a:t>Rationale: ANYONE can fall, given the right circumstances</a:t>
            </a:r>
          </a:p>
          <a:p>
            <a:pPr marL="342900" indent="-342900">
              <a:buFont typeface="Arial" panose="020B0604020202020204" pitchFamily="34" charset="0"/>
              <a:buChar char="•"/>
            </a:pPr>
            <a:r>
              <a:rPr lang="en-US" sz="2400" dirty="0">
                <a:latin typeface="Arial"/>
                <a:cs typeface="Arial"/>
              </a:rPr>
              <a:t>Can also reduce risk for visitors and staff</a:t>
            </a:r>
          </a:p>
          <a:p>
            <a:pPr marL="342900" indent="-342900">
              <a:buFont typeface="Arial" panose="020B0604020202020204" pitchFamily="34" charset="0"/>
              <a:buChar char="•"/>
            </a:pPr>
            <a:r>
              <a:rPr lang="en-US" sz="2400" dirty="0">
                <a:latin typeface="Arial"/>
                <a:cs typeface="Arial"/>
              </a:rPr>
              <a:t>Focus largely on the physical environment, but also on how patients and staff interact</a:t>
            </a:r>
            <a:endParaRPr lang="en-US" sz="2400" dirty="0">
              <a:cs typeface="Arial"/>
            </a:endParaRPr>
          </a:p>
        </p:txBody>
      </p:sp>
    </p:spTree>
    <p:extLst>
      <p:ext uri="{BB962C8B-B14F-4D97-AF65-F5344CB8AC3E}">
        <p14:creationId xmlns:p14="http://schemas.microsoft.com/office/powerpoint/2010/main" val="2605881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D3F39-B3CE-C6E2-5E09-35E008BE9A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1D3A4A-A3CF-82DA-F294-9C2B4BAC412F}"/>
              </a:ext>
            </a:extLst>
          </p:cNvPr>
          <p:cNvSpPr>
            <a:spLocks noGrp="1"/>
          </p:cNvSpPr>
          <p:nvPr>
            <p:ph type="title"/>
          </p:nvPr>
        </p:nvSpPr>
        <p:spPr>
          <a:xfrm>
            <a:off x="342030" y="193273"/>
            <a:ext cx="8459939" cy="922351"/>
          </a:xfrm>
        </p:spPr>
        <p:txBody>
          <a:bodyPr/>
          <a:lstStyle/>
          <a:p>
            <a:r>
              <a:rPr lang="en-US" sz="3200"/>
              <a:t>Common </a:t>
            </a:r>
            <a:r>
              <a:rPr lang="en-US" sz="3200" u="sng"/>
              <a:t>Universal</a:t>
            </a:r>
            <a:r>
              <a:rPr lang="en-US" sz="3200"/>
              <a:t> Interventions</a:t>
            </a:r>
          </a:p>
        </p:txBody>
      </p:sp>
      <p:graphicFrame>
        <p:nvGraphicFramePr>
          <p:cNvPr id="3" name="Table 2">
            <a:extLst>
              <a:ext uri="{FF2B5EF4-FFF2-40B4-BE49-F238E27FC236}">
                <a16:creationId xmlns:a16="http://schemas.microsoft.com/office/drawing/2014/main" id="{5CBA57C8-CB89-9852-09C5-34F1161DCA28}"/>
              </a:ext>
            </a:extLst>
          </p:cNvPr>
          <p:cNvGraphicFramePr>
            <a:graphicFrameLocks noGrp="1"/>
          </p:cNvGraphicFramePr>
          <p:nvPr/>
        </p:nvGraphicFramePr>
        <p:xfrm>
          <a:off x="342030" y="1393601"/>
          <a:ext cx="8570790" cy="3582924"/>
        </p:xfrm>
        <a:graphic>
          <a:graphicData uri="http://schemas.openxmlformats.org/drawingml/2006/table">
            <a:tbl>
              <a:tblPr firstRow="1" firstCol="1" bandRow="1">
                <a:tableStyleId>{2D5ABB26-0587-4C30-8999-92F81FD0307C}</a:tableStyleId>
              </a:tblPr>
              <a:tblGrid>
                <a:gridCol w="4538320">
                  <a:extLst>
                    <a:ext uri="{9D8B030D-6E8A-4147-A177-3AD203B41FA5}">
                      <a16:colId xmlns:a16="http://schemas.microsoft.com/office/drawing/2014/main" val="4003537757"/>
                    </a:ext>
                  </a:extLst>
                </a:gridCol>
                <a:gridCol w="4032470">
                  <a:extLst>
                    <a:ext uri="{9D8B030D-6E8A-4147-A177-3AD203B41FA5}">
                      <a16:colId xmlns:a16="http://schemas.microsoft.com/office/drawing/2014/main" val="433154602"/>
                    </a:ext>
                  </a:extLst>
                </a:gridCol>
              </a:tblGrid>
              <a:tr h="597154">
                <a:tc>
                  <a:txBody>
                    <a:bodyPr/>
                    <a:lstStyle/>
                    <a:p>
                      <a:pPr marL="0" marR="0" indent="0">
                        <a:lnSpc>
                          <a:spcPct val="107000"/>
                        </a:lnSpc>
                        <a:spcBef>
                          <a:spcPts val="0"/>
                        </a:spcBef>
                        <a:spcAft>
                          <a:spcPts val="800"/>
                        </a:spcAft>
                        <a:buFont typeface="Arial" panose="020B0604020202020204" pitchFamily="34" charset="0"/>
                        <a:buNone/>
                      </a:pPr>
                      <a:r>
                        <a:rPr lang="en-US" sz="1900">
                          <a:effectLst/>
                          <a:latin typeface="Arial" panose="020B0604020202020204" pitchFamily="34" charset="0"/>
                          <a:cs typeface="Arial" panose="020B0604020202020204" pitchFamily="34" charset="0"/>
                        </a:rPr>
                        <a:t>Bed in low position</a:t>
                      </a:r>
                      <a:endParaRPr lang="en-US" sz="19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indent="0">
                        <a:lnSpc>
                          <a:spcPct val="107000"/>
                        </a:lnSpc>
                        <a:spcBef>
                          <a:spcPts val="0"/>
                        </a:spcBef>
                        <a:spcAft>
                          <a:spcPts val="800"/>
                        </a:spcAft>
                        <a:buFont typeface="Arial" panose="020B0604020202020204" pitchFamily="34" charset="0"/>
                        <a:buNone/>
                      </a:pPr>
                      <a:r>
                        <a:rPr lang="en-US" sz="1900">
                          <a:effectLst/>
                          <a:latin typeface="Arial" panose="020B0604020202020204" pitchFamily="34" charset="0"/>
                          <a:cs typeface="Arial" panose="020B0604020202020204" pitchFamily="34" charset="0"/>
                        </a:rPr>
                        <a:t>Night lights/supplemental lighting</a:t>
                      </a:r>
                      <a:endParaRPr lang="en-US" sz="19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3353205524"/>
                  </a:ext>
                </a:extLst>
              </a:tr>
              <a:tr h="597154">
                <a:tc>
                  <a:txBody>
                    <a:bodyPr/>
                    <a:lstStyle/>
                    <a:p>
                      <a:pPr marL="0" marR="0" indent="0">
                        <a:lnSpc>
                          <a:spcPct val="107000"/>
                        </a:lnSpc>
                        <a:spcBef>
                          <a:spcPts val="0"/>
                        </a:spcBef>
                        <a:spcAft>
                          <a:spcPts val="800"/>
                        </a:spcAft>
                        <a:buFont typeface="Arial" panose="020B0604020202020204" pitchFamily="34" charset="0"/>
                        <a:buNone/>
                      </a:pPr>
                      <a:r>
                        <a:rPr lang="en-US" sz="1900">
                          <a:effectLst/>
                          <a:latin typeface="Arial" panose="020B0604020202020204" pitchFamily="34" charset="0"/>
                          <a:cs typeface="Arial" panose="020B0604020202020204" pitchFamily="34" charset="0"/>
                        </a:rPr>
                        <a:t>Call light/personal belongings in reach</a:t>
                      </a:r>
                      <a:endParaRPr lang="en-US" sz="19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indent="0">
                        <a:lnSpc>
                          <a:spcPct val="107000"/>
                        </a:lnSpc>
                        <a:spcBef>
                          <a:spcPts val="0"/>
                        </a:spcBef>
                        <a:spcAft>
                          <a:spcPts val="800"/>
                        </a:spcAft>
                        <a:buFont typeface="Arial" panose="020B0604020202020204" pitchFamily="34" charset="0"/>
                        <a:buNone/>
                      </a:pPr>
                      <a:r>
                        <a:rPr lang="en-US" sz="1900">
                          <a:effectLst/>
                          <a:latin typeface="Arial" panose="020B0604020202020204" pitchFamily="34" charset="0"/>
                          <a:cs typeface="Arial" panose="020B0604020202020204" pitchFamily="34" charset="0"/>
                        </a:rPr>
                        <a:t>Nonslip, well-fitting footwear </a:t>
                      </a:r>
                      <a:endParaRPr lang="en-US" sz="19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8860903"/>
                  </a:ext>
                </a:extLst>
              </a:tr>
              <a:tr h="597154">
                <a:tc>
                  <a:txBody>
                    <a:bodyPr/>
                    <a:lstStyle/>
                    <a:p>
                      <a:pPr marL="0" marR="0" indent="0">
                        <a:lnSpc>
                          <a:spcPct val="107000"/>
                        </a:lnSpc>
                        <a:spcBef>
                          <a:spcPts val="0"/>
                        </a:spcBef>
                        <a:spcAft>
                          <a:spcPts val="800"/>
                        </a:spcAft>
                        <a:buFont typeface="Arial" panose="020B0604020202020204" pitchFamily="34" charset="0"/>
                        <a:buNone/>
                      </a:pPr>
                      <a:r>
                        <a:rPr lang="en-US" sz="1900">
                          <a:effectLst/>
                          <a:latin typeface="Arial" panose="020B0604020202020204" pitchFamily="34" charset="0"/>
                          <a:cs typeface="Arial" panose="020B0604020202020204" pitchFamily="34" charset="0"/>
                        </a:rPr>
                        <a:t>Declutter environment</a:t>
                      </a:r>
                      <a:endParaRPr lang="en-US" sz="19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indent="0">
                        <a:lnSpc>
                          <a:spcPct val="107000"/>
                        </a:lnSpc>
                        <a:spcBef>
                          <a:spcPts val="0"/>
                        </a:spcBef>
                        <a:spcAft>
                          <a:spcPts val="800"/>
                        </a:spcAft>
                        <a:buFont typeface="Arial" panose="020B0604020202020204" pitchFamily="34" charset="0"/>
                        <a:buNone/>
                      </a:pPr>
                      <a:r>
                        <a:rPr lang="en-US" sz="1900">
                          <a:effectLst/>
                          <a:latin typeface="Arial" panose="020B0604020202020204" pitchFamily="34" charset="0"/>
                          <a:ea typeface="Calibri" panose="020F0502020204030204" pitchFamily="34" charset="0"/>
                          <a:cs typeface="Arial" panose="020B0604020202020204" pitchFamily="34" charset="0"/>
                        </a:rPr>
                        <a:t>Pain management</a:t>
                      </a:r>
                    </a:p>
                  </a:txBody>
                  <a:tcPr marL="51435" marR="51435" marT="0" marB="0"/>
                </a:tc>
                <a:extLst>
                  <a:ext uri="{0D108BD9-81ED-4DB2-BD59-A6C34878D82A}">
                    <a16:rowId xmlns:a16="http://schemas.microsoft.com/office/drawing/2014/main" val="2766161685"/>
                  </a:ext>
                </a:extLst>
              </a:tr>
              <a:tr h="597154">
                <a:tc>
                  <a:txBody>
                    <a:bodyPr/>
                    <a:lstStyle/>
                    <a:p>
                      <a:pPr marL="0" marR="0" indent="0">
                        <a:lnSpc>
                          <a:spcPct val="107000"/>
                        </a:lnSpc>
                        <a:spcBef>
                          <a:spcPts val="0"/>
                        </a:spcBef>
                        <a:spcAft>
                          <a:spcPts val="800"/>
                        </a:spcAft>
                        <a:buFont typeface="Arial" panose="020B0604020202020204" pitchFamily="34" charset="0"/>
                        <a:buNone/>
                      </a:pPr>
                      <a:r>
                        <a:rPr lang="en-US" sz="1900">
                          <a:effectLst/>
                          <a:latin typeface="Arial" panose="020B0604020202020204" pitchFamily="34" charset="0"/>
                          <a:cs typeface="Arial" panose="020B0604020202020204" pitchFamily="34" charset="0"/>
                        </a:rPr>
                        <a:t>Floor clean and dry</a:t>
                      </a:r>
                      <a:endParaRPr lang="en-US" sz="19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indent="0">
                        <a:lnSpc>
                          <a:spcPct val="107000"/>
                        </a:lnSpc>
                        <a:spcBef>
                          <a:spcPts val="0"/>
                        </a:spcBef>
                        <a:spcAft>
                          <a:spcPts val="800"/>
                        </a:spcAft>
                        <a:buFont typeface="Arial" panose="020B0604020202020204" pitchFamily="34" charset="0"/>
                        <a:buNone/>
                      </a:pPr>
                      <a:r>
                        <a:rPr lang="en-US" sz="1900">
                          <a:effectLst/>
                          <a:latin typeface="Arial" panose="020B0604020202020204" pitchFamily="34" charset="0"/>
                          <a:cs typeface="Arial" panose="020B0604020202020204" pitchFamily="34" charset="0"/>
                        </a:rPr>
                        <a:t>Patient/family education</a:t>
                      </a:r>
                      <a:endParaRPr lang="en-US" sz="19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2125539464"/>
                  </a:ext>
                </a:extLst>
              </a:tr>
              <a:tr h="597154">
                <a:tc>
                  <a:txBody>
                    <a:bodyPr/>
                    <a:lstStyle/>
                    <a:p>
                      <a:pPr marL="0" marR="0" indent="0">
                        <a:lnSpc>
                          <a:spcPct val="107000"/>
                        </a:lnSpc>
                        <a:spcBef>
                          <a:spcPts val="0"/>
                        </a:spcBef>
                        <a:spcAft>
                          <a:spcPts val="800"/>
                        </a:spcAft>
                        <a:buFont typeface="Arial" panose="020B0604020202020204" pitchFamily="34" charset="0"/>
                        <a:buNone/>
                      </a:pPr>
                      <a:r>
                        <a:rPr lang="en-US" sz="1900">
                          <a:effectLst/>
                          <a:latin typeface="Arial" panose="020B0604020202020204" pitchFamily="34" charset="0"/>
                          <a:cs typeface="Arial" panose="020B0604020202020204" pitchFamily="34" charset="0"/>
                        </a:rPr>
                        <a:t>Handrails in bathroom, hallways, etc.</a:t>
                      </a:r>
                      <a:endParaRPr lang="en-US" sz="19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indent="0">
                        <a:lnSpc>
                          <a:spcPct val="107000"/>
                        </a:lnSpc>
                        <a:spcBef>
                          <a:spcPts val="0"/>
                        </a:spcBef>
                        <a:spcAft>
                          <a:spcPts val="800"/>
                        </a:spcAft>
                        <a:buFont typeface="Arial" panose="020B0604020202020204" pitchFamily="34" charset="0"/>
                        <a:buNone/>
                      </a:pPr>
                      <a:r>
                        <a:rPr lang="en-US" sz="1900">
                          <a:effectLst/>
                          <a:latin typeface="Arial" panose="020B0604020202020204" pitchFamily="34" charset="0"/>
                          <a:cs typeface="Arial" panose="020B0604020202020204" pitchFamily="34" charset="0"/>
                        </a:rPr>
                        <a:t>Purposeful</a:t>
                      </a:r>
                      <a:r>
                        <a:rPr lang="en-US" sz="1900" baseline="0">
                          <a:effectLst/>
                          <a:latin typeface="Arial" panose="020B0604020202020204" pitchFamily="34" charset="0"/>
                          <a:cs typeface="Arial" panose="020B0604020202020204" pitchFamily="34" charset="0"/>
                        </a:rPr>
                        <a:t> hourly rounding</a:t>
                      </a:r>
                      <a:r>
                        <a:rPr lang="en-US" sz="1900">
                          <a:effectLst/>
                          <a:latin typeface="Arial" panose="020B0604020202020204" pitchFamily="34" charset="0"/>
                          <a:cs typeface="Arial" panose="020B0604020202020204" pitchFamily="34" charset="0"/>
                        </a:rPr>
                        <a:t> </a:t>
                      </a:r>
                      <a:endParaRPr lang="en-US" sz="19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1539468257"/>
                  </a:ext>
                </a:extLst>
              </a:tr>
              <a:tr h="597154">
                <a:tc>
                  <a:txBody>
                    <a:bodyPr/>
                    <a:lstStyle/>
                    <a:p>
                      <a:pPr marL="0" marR="0" indent="0">
                        <a:lnSpc>
                          <a:spcPct val="107000"/>
                        </a:lnSpc>
                        <a:spcBef>
                          <a:spcPts val="0"/>
                        </a:spcBef>
                        <a:spcAft>
                          <a:spcPts val="800"/>
                        </a:spcAft>
                        <a:buFont typeface="Arial" panose="020B0604020202020204" pitchFamily="34" charset="0"/>
                        <a:buNone/>
                      </a:pPr>
                      <a:r>
                        <a:rPr lang="en-US" sz="1900">
                          <a:effectLst/>
                          <a:latin typeface="Arial" panose="020B0604020202020204" pitchFamily="34" charset="0"/>
                          <a:cs typeface="Arial" panose="020B0604020202020204" pitchFamily="34" charset="0"/>
                        </a:rPr>
                        <a:t>Locked wheels on hospital bed and wheelchair</a:t>
                      </a:r>
                      <a:endParaRPr lang="en-US" sz="19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indent="0">
                        <a:lnSpc>
                          <a:spcPct val="107000"/>
                        </a:lnSpc>
                        <a:spcBef>
                          <a:spcPts val="0"/>
                        </a:spcBef>
                        <a:spcAft>
                          <a:spcPts val="800"/>
                        </a:spcAft>
                        <a:buFont typeface="Arial" panose="020B0604020202020204" pitchFamily="34" charset="0"/>
                        <a:buNone/>
                      </a:pPr>
                      <a:r>
                        <a:rPr lang="en-US" sz="1900">
                          <a:effectLst/>
                          <a:latin typeface="Arial" panose="020B0604020202020204" pitchFamily="34" charset="0"/>
                          <a:cs typeface="Arial" panose="020B0604020202020204" pitchFamily="34" charset="0"/>
                        </a:rPr>
                        <a:t>Top bedrails up </a:t>
                      </a:r>
                      <a:endParaRPr lang="en-US" sz="190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143929779"/>
                  </a:ext>
                </a:extLst>
              </a:tr>
            </a:tbl>
          </a:graphicData>
        </a:graphic>
      </p:graphicFrame>
    </p:spTree>
    <p:extLst>
      <p:ext uri="{BB962C8B-B14F-4D97-AF65-F5344CB8AC3E}">
        <p14:creationId xmlns:p14="http://schemas.microsoft.com/office/powerpoint/2010/main" val="1815371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C0E3D-E99D-EE6D-29FF-E4A3B1561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40A14C-03A5-C924-DCEA-E1C4B2C7D8C9}"/>
              </a:ext>
            </a:extLst>
          </p:cNvPr>
          <p:cNvSpPr>
            <a:spLocks noGrp="1"/>
          </p:cNvSpPr>
          <p:nvPr>
            <p:ph type="title"/>
          </p:nvPr>
        </p:nvSpPr>
        <p:spPr/>
        <p:txBody>
          <a:bodyPr>
            <a:normAutofit fontScale="90000"/>
          </a:bodyPr>
          <a:lstStyle/>
          <a:p>
            <a:r>
              <a:rPr lang="en-US" dirty="0"/>
              <a:t>Objective 2: Identify fall risk reduction interventions to be delivered to patients determined to be at risk for falling, per hospital policy</a:t>
            </a:r>
            <a:br>
              <a:rPr lang="en-US" dirty="0"/>
            </a:br>
            <a:br>
              <a:rPr lang="en-US" dirty="0"/>
            </a:br>
            <a:endParaRPr lang="en-US" dirty="0"/>
          </a:p>
        </p:txBody>
      </p:sp>
    </p:spTree>
    <p:extLst>
      <p:ext uri="{BB962C8B-B14F-4D97-AF65-F5344CB8AC3E}">
        <p14:creationId xmlns:p14="http://schemas.microsoft.com/office/powerpoint/2010/main" val="1966959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70DF9-FF8F-496F-9A3F-06379CE309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FB75F6-B7FE-BCE8-4A36-0A4C2170FDCE}"/>
              </a:ext>
            </a:extLst>
          </p:cNvPr>
          <p:cNvSpPr>
            <a:spLocks noGrp="1"/>
          </p:cNvSpPr>
          <p:nvPr>
            <p:ph type="title"/>
          </p:nvPr>
        </p:nvSpPr>
        <p:spPr>
          <a:xfrm>
            <a:off x="437636" y="227776"/>
            <a:ext cx="8459943" cy="922352"/>
          </a:xfrm>
        </p:spPr>
        <p:txBody>
          <a:bodyPr/>
          <a:lstStyle/>
          <a:p>
            <a:r>
              <a:rPr lang="en-US" sz="3200" dirty="0">
                <a:solidFill>
                  <a:srgbClr val="B60028"/>
                </a:solidFill>
              </a:rPr>
              <a:t>Targeted Interventions for Patients at Risk for Falls</a:t>
            </a:r>
          </a:p>
        </p:txBody>
      </p:sp>
      <p:sp>
        <p:nvSpPr>
          <p:cNvPr id="3" name="Content Placeholder 2">
            <a:extLst>
              <a:ext uri="{FF2B5EF4-FFF2-40B4-BE49-F238E27FC236}">
                <a16:creationId xmlns:a16="http://schemas.microsoft.com/office/drawing/2014/main" id="{8CBAF0F8-A53C-B9D2-EFB0-A73F70434240}"/>
              </a:ext>
            </a:extLst>
          </p:cNvPr>
          <p:cNvSpPr>
            <a:spLocks noGrp="1"/>
          </p:cNvSpPr>
          <p:nvPr>
            <p:ph idx="1"/>
          </p:nvPr>
        </p:nvSpPr>
        <p:spPr>
          <a:xfrm>
            <a:off x="3385751" y="1474855"/>
            <a:ext cx="5478163" cy="3191165"/>
          </a:xfrm>
        </p:spPr>
        <p:txBody>
          <a:bodyPr>
            <a:normAutofit/>
          </a:bodyPr>
          <a:lstStyle/>
          <a:p>
            <a:pPr marL="342900" indent="-342900">
              <a:buFont typeface="Arial" panose="020B0604020202020204" pitchFamily="34" charset="0"/>
              <a:buChar char="•"/>
            </a:pPr>
            <a:r>
              <a:rPr lang="en-US" dirty="0"/>
              <a:t>Provided in addition to universal interventions</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dirty="0"/>
              <a:t>Directed at: </a:t>
            </a:r>
          </a:p>
          <a:p>
            <a:pPr marL="915977" lvl="1" indent="-457200">
              <a:buFont typeface="+mj-lt"/>
              <a:buAutoNum type="arabicParenR"/>
            </a:pPr>
            <a:r>
              <a:rPr lang="en-US" dirty="0"/>
              <a:t>Those patients identified at risk for falling</a:t>
            </a:r>
          </a:p>
          <a:p>
            <a:pPr marL="915977" lvl="1" indent="-457200">
              <a:buFont typeface="+mj-lt"/>
              <a:buAutoNum type="arabicParenR"/>
            </a:pPr>
            <a:r>
              <a:rPr lang="en-US" dirty="0"/>
              <a:t>Specific risk factors uncovered by the fall risk assessment tool or by additional clinical assessment</a:t>
            </a:r>
          </a:p>
          <a:p>
            <a:endParaRPr lang="en-US" sz="2100" dirty="0"/>
          </a:p>
        </p:txBody>
      </p:sp>
      <p:pic>
        <p:nvPicPr>
          <p:cNvPr id="4" name="Graphic 21" descr="Bullseye">
            <a:extLst>
              <a:ext uri="{FF2B5EF4-FFF2-40B4-BE49-F238E27FC236}">
                <a16:creationId xmlns:a16="http://schemas.microsoft.com/office/drawing/2014/main" id="{FD20A944-08AD-DEC1-5BC8-7A9D8C8A0B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636" y="1474855"/>
            <a:ext cx="2755319" cy="2755319"/>
          </a:xfrm>
          <a:prstGeom prst="rect">
            <a:avLst/>
          </a:prstGeom>
        </p:spPr>
      </p:pic>
    </p:spTree>
    <p:extLst>
      <p:ext uri="{BB962C8B-B14F-4D97-AF65-F5344CB8AC3E}">
        <p14:creationId xmlns:p14="http://schemas.microsoft.com/office/powerpoint/2010/main" val="1233420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96A1C-44F3-118A-54B8-CAA48C1D6ED4}"/>
            </a:ext>
          </a:extLst>
        </p:cNvPr>
        <p:cNvGrpSpPr/>
        <p:nvPr/>
      </p:nvGrpSpPr>
      <p:grpSpPr>
        <a:xfrm>
          <a:off x="0" y="0"/>
          <a:ext cx="0" cy="0"/>
          <a:chOff x="0" y="0"/>
          <a:chExt cx="0" cy="0"/>
        </a:xfrm>
      </p:grpSpPr>
      <p:graphicFrame>
        <p:nvGraphicFramePr>
          <p:cNvPr id="16" name="Content Placeholder 15" descr="This image depicts 3 interventions to consider for all patients at risk for falls. These include visiable identification of risk such as through sigage or a bracelet, handoff tools between staff, and patient and family education about the patient's fall risk factors. ">
            <a:extLst>
              <a:ext uri="{FF2B5EF4-FFF2-40B4-BE49-F238E27FC236}">
                <a16:creationId xmlns:a16="http://schemas.microsoft.com/office/drawing/2014/main" id="{DBF3D0B6-A95F-ABE6-DD2B-EDA3327B6C6D}"/>
              </a:ext>
            </a:extLst>
          </p:cNvPr>
          <p:cNvGraphicFramePr>
            <a:graphicFrameLocks noGrp="1"/>
          </p:cNvGraphicFramePr>
          <p:nvPr>
            <p:ph idx="1"/>
            <p:extLst>
              <p:ext uri="{D42A27DB-BD31-4B8C-83A1-F6EECF244321}">
                <p14:modId xmlns:p14="http://schemas.microsoft.com/office/powerpoint/2010/main" val="2538789449"/>
              </p:ext>
            </p:extLst>
          </p:nvPr>
        </p:nvGraphicFramePr>
        <p:xfrm>
          <a:off x="558496" y="1540639"/>
          <a:ext cx="7902204" cy="3283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8D9A698-3D0A-6155-3797-739064F6FCD3}"/>
              </a:ext>
            </a:extLst>
          </p:cNvPr>
          <p:cNvSpPr>
            <a:spLocks noGrp="1"/>
          </p:cNvSpPr>
          <p:nvPr>
            <p:ph type="title"/>
          </p:nvPr>
        </p:nvSpPr>
        <p:spPr>
          <a:xfrm>
            <a:off x="457359" y="277730"/>
            <a:ext cx="8459939" cy="922351"/>
          </a:xfrm>
        </p:spPr>
        <p:txBody>
          <a:bodyPr>
            <a:normAutofit/>
          </a:bodyPr>
          <a:lstStyle/>
          <a:p>
            <a:r>
              <a:rPr lang="en-US" sz="3000" dirty="0"/>
              <a:t>Targeted Interventions for </a:t>
            </a:r>
            <a:r>
              <a:rPr lang="en-US" sz="3000" u="sng" dirty="0"/>
              <a:t>All</a:t>
            </a:r>
            <a:r>
              <a:rPr lang="en-US" sz="3000" dirty="0"/>
              <a:t> Patients at Risk for Falls</a:t>
            </a:r>
            <a:br>
              <a:rPr lang="en-US" sz="3000" dirty="0"/>
            </a:br>
            <a:endParaRPr lang="en-US" sz="3000" b="0" i="1" dirty="0"/>
          </a:p>
        </p:txBody>
      </p:sp>
      <p:pic>
        <p:nvPicPr>
          <p:cNvPr id="9" name="Picture 8">
            <a:extLst>
              <a:ext uri="{FF2B5EF4-FFF2-40B4-BE49-F238E27FC236}">
                <a16:creationId xmlns:a16="http://schemas.microsoft.com/office/drawing/2014/main" id="{CD7F6839-06D5-5821-5B34-E5EAC2D13A2E}"/>
              </a:ext>
            </a:extLst>
          </p:cNvPr>
          <p:cNvPicPr>
            <a:picLocks noChangeAspect="1"/>
          </p:cNvPicPr>
          <p:nvPr/>
        </p:nvPicPr>
        <p:blipFill>
          <a:blip r:embed="rId8">
            <a:lum bright="70000" contrast="-70000"/>
          </a:blip>
          <a:stretch>
            <a:fillRect/>
          </a:stretch>
        </p:blipFill>
        <p:spPr>
          <a:xfrm>
            <a:off x="1349058" y="2678608"/>
            <a:ext cx="1119224" cy="1119224"/>
          </a:xfrm>
          <a:prstGeom prst="rect">
            <a:avLst/>
          </a:prstGeom>
          <a:noFill/>
          <a:ln>
            <a:noFill/>
          </a:ln>
        </p:spPr>
      </p:pic>
      <p:pic>
        <p:nvPicPr>
          <p:cNvPr id="12" name="Graphic 11" descr="Storytelling with solid fill">
            <a:extLst>
              <a:ext uri="{FF2B5EF4-FFF2-40B4-BE49-F238E27FC236}">
                <a16:creationId xmlns:a16="http://schemas.microsoft.com/office/drawing/2014/main" id="{0AE5E3CC-1ACF-5904-C78E-9FEF80B365F9}"/>
              </a:ext>
            </a:extLst>
          </p:cNvPr>
          <p:cNvPicPr>
            <a:picLocks noChangeAspect="1"/>
          </p:cNvPicPr>
          <p:nvPr/>
        </p:nvPicPr>
        <p:blipFill>
          <a:blip r:embed="rId9">
            <a:duotone>
              <a:prstClr val="black"/>
              <a:schemeClr val="tx2">
                <a:tint val="45000"/>
                <a:satMod val="400000"/>
              </a:schemeClr>
            </a:duotone>
            <a:extLst>
              <a:ext uri="{96DAC541-7B7A-43D3-8B79-37D633B846F1}">
                <asvg:svgBlip xmlns:asvg="http://schemas.microsoft.com/office/drawing/2016/SVG/main" r:embed="rId10"/>
              </a:ext>
            </a:extLst>
          </a:blip>
          <a:stretch>
            <a:fillRect/>
          </a:stretch>
        </p:blipFill>
        <p:spPr>
          <a:xfrm>
            <a:off x="917390" y="3907989"/>
            <a:ext cx="685800" cy="685800"/>
          </a:xfrm>
          <a:prstGeom prst="rect">
            <a:avLst/>
          </a:prstGeom>
        </p:spPr>
      </p:pic>
      <p:pic>
        <p:nvPicPr>
          <p:cNvPr id="14" name="Graphic 13" descr="Chat outline">
            <a:extLst>
              <a:ext uri="{FF2B5EF4-FFF2-40B4-BE49-F238E27FC236}">
                <a16:creationId xmlns:a16="http://schemas.microsoft.com/office/drawing/2014/main" id="{EAC0DF7D-6EDD-3C56-8CF4-51C66394CF61}"/>
              </a:ext>
            </a:extLst>
          </p:cNvPr>
          <p:cNvPicPr>
            <a:picLocks noChangeAspect="1"/>
          </p:cNvPicPr>
          <p:nvPr/>
        </p:nvPicPr>
        <p:blipFill>
          <a:blip r:embed="rId11">
            <a:duotone>
              <a:prstClr val="black"/>
              <a:schemeClr val="tx2">
                <a:tint val="45000"/>
                <a:satMod val="400000"/>
              </a:schemeClr>
            </a:duotone>
            <a:extLst>
              <a:ext uri="{96DAC541-7B7A-43D3-8B79-37D633B846F1}">
                <asvg:svgBlip xmlns:asvg="http://schemas.microsoft.com/office/drawing/2016/SVG/main" r:embed="rId12"/>
              </a:ext>
            </a:extLst>
          </a:blip>
          <a:stretch>
            <a:fillRect/>
          </a:stretch>
        </p:blipFill>
        <p:spPr>
          <a:xfrm>
            <a:off x="1941061" y="3874461"/>
            <a:ext cx="873209" cy="873209"/>
          </a:xfrm>
          <a:prstGeom prst="rect">
            <a:avLst/>
          </a:prstGeom>
        </p:spPr>
      </p:pic>
      <p:pic>
        <p:nvPicPr>
          <p:cNvPr id="18" name="Graphic 17" descr="Sock outline">
            <a:extLst>
              <a:ext uri="{FF2B5EF4-FFF2-40B4-BE49-F238E27FC236}">
                <a16:creationId xmlns:a16="http://schemas.microsoft.com/office/drawing/2014/main" id="{F265404A-8758-0F0C-B86C-818812A5AA3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83280" y="1725724"/>
            <a:ext cx="685800" cy="685800"/>
          </a:xfrm>
          <a:prstGeom prst="rect">
            <a:avLst/>
          </a:prstGeom>
        </p:spPr>
      </p:pic>
      <p:pic>
        <p:nvPicPr>
          <p:cNvPr id="22" name="Graphic 21" descr="Maple Leaf outline">
            <a:extLst>
              <a:ext uri="{FF2B5EF4-FFF2-40B4-BE49-F238E27FC236}">
                <a16:creationId xmlns:a16="http://schemas.microsoft.com/office/drawing/2014/main" id="{2C2C1FF9-6180-2935-9337-7FE42D1A98E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3300" y="1725724"/>
            <a:ext cx="685800" cy="685800"/>
          </a:xfrm>
          <a:prstGeom prst="rect">
            <a:avLst/>
          </a:prstGeom>
        </p:spPr>
      </p:pic>
      <p:pic>
        <p:nvPicPr>
          <p:cNvPr id="4" name="Graphic 3" descr="Shooting star with solid fill">
            <a:extLst>
              <a:ext uri="{FF2B5EF4-FFF2-40B4-BE49-F238E27FC236}">
                <a16:creationId xmlns:a16="http://schemas.microsoft.com/office/drawing/2014/main" id="{DB8FA6E6-E114-EDD9-2870-2E7B892F4C1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5400000">
            <a:off x="1468693" y="1603627"/>
            <a:ext cx="929994" cy="929994"/>
          </a:xfrm>
          <a:prstGeom prst="rect">
            <a:avLst/>
          </a:prstGeom>
        </p:spPr>
      </p:pic>
    </p:spTree>
    <p:extLst>
      <p:ext uri="{BB962C8B-B14F-4D97-AF65-F5344CB8AC3E}">
        <p14:creationId xmlns:p14="http://schemas.microsoft.com/office/powerpoint/2010/main" val="504906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53AC0-3437-1854-AF59-19060606A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72E0E7-B8D2-221C-74D6-CE98F1B406A0}"/>
              </a:ext>
            </a:extLst>
          </p:cNvPr>
          <p:cNvSpPr>
            <a:spLocks noGrp="1"/>
          </p:cNvSpPr>
          <p:nvPr>
            <p:ph type="title"/>
          </p:nvPr>
        </p:nvSpPr>
        <p:spPr/>
        <p:txBody>
          <a:bodyPr>
            <a:normAutofit fontScale="90000"/>
          </a:bodyPr>
          <a:lstStyle/>
          <a:p>
            <a:r>
              <a:rPr lang="en-US" dirty="0"/>
              <a:t>Objective 3: </a:t>
            </a:r>
            <a:r>
              <a:rPr lang="en-US" dirty="0">
                <a:ea typeface="Times New Roman" panose="02020603050405020304" pitchFamily="18" charset="0"/>
                <a:cs typeface="Arial" panose="020B0604020202020204" pitchFamily="34" charset="0"/>
              </a:rPr>
              <a:t>Identify appropriate targeted fall risk reduction interventions for patients with specific fall risk factors identified via fall risk assessment and/or review of the medical record</a:t>
            </a:r>
            <a:br>
              <a:rPr lang="en-US" dirty="0"/>
            </a:br>
            <a:br>
              <a:rPr lang="en-US" dirty="0"/>
            </a:br>
            <a:br>
              <a:rPr lang="en-US" dirty="0"/>
            </a:br>
            <a:endParaRPr lang="en-US" dirty="0"/>
          </a:p>
        </p:txBody>
      </p:sp>
    </p:spTree>
    <p:extLst>
      <p:ext uri="{BB962C8B-B14F-4D97-AF65-F5344CB8AC3E}">
        <p14:creationId xmlns:p14="http://schemas.microsoft.com/office/powerpoint/2010/main" val="525776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654C4A-AD65-C25A-5791-DD21A75548B6}"/>
              </a:ext>
            </a:extLst>
          </p:cNvPr>
          <p:cNvSpPr>
            <a:spLocks noGrp="1"/>
          </p:cNvSpPr>
          <p:nvPr>
            <p:ph idx="1"/>
          </p:nvPr>
        </p:nvSpPr>
        <p:spPr/>
        <p:txBody>
          <a:bodyPr vert="horz" lIns="91440" tIns="45720" rIns="91440" bIns="45720" rtlCol="0" anchor="t">
            <a:normAutofit/>
          </a:bodyPr>
          <a:lstStyle/>
          <a:p>
            <a:pPr marL="342892" indent="-342892"/>
            <a:r>
              <a:rPr lang="en-US" dirty="0"/>
              <a:t>The content in this slide deck is primarily focused on the </a:t>
            </a:r>
            <a:r>
              <a:rPr lang="en-US" u="sng" dirty="0"/>
              <a:t>selection</a:t>
            </a:r>
            <a:r>
              <a:rPr lang="en-US" dirty="0"/>
              <a:t> of interventions to reduce fall risk but could also be used/adapted to address the </a:t>
            </a:r>
            <a:r>
              <a:rPr lang="en-US" u="sng" dirty="0"/>
              <a:t>delivery</a:t>
            </a:r>
            <a:r>
              <a:rPr lang="en-US" dirty="0"/>
              <a:t> of interventions.</a:t>
            </a:r>
          </a:p>
          <a:p>
            <a:pPr marL="342892" indent="-342892"/>
            <a:r>
              <a:rPr lang="en-US" dirty="0"/>
              <a:t>The content in this slide deck can be adapted to fit your organization’s specific polices and procedures for delivery of fall risk reduction interventions.</a:t>
            </a:r>
          </a:p>
          <a:p>
            <a:endParaRPr lang="en-US" dirty="0"/>
          </a:p>
        </p:txBody>
      </p:sp>
      <p:sp>
        <p:nvSpPr>
          <p:cNvPr id="3" name="Title 2">
            <a:extLst>
              <a:ext uri="{FF2B5EF4-FFF2-40B4-BE49-F238E27FC236}">
                <a16:creationId xmlns:a16="http://schemas.microsoft.com/office/drawing/2014/main" id="{36D666D2-4953-19A6-D0FA-55E5489B2DED}"/>
              </a:ext>
            </a:extLst>
          </p:cNvPr>
          <p:cNvSpPr>
            <a:spLocks noGrp="1"/>
          </p:cNvSpPr>
          <p:nvPr>
            <p:ph type="title"/>
          </p:nvPr>
        </p:nvSpPr>
        <p:spPr/>
        <p:txBody>
          <a:bodyPr/>
          <a:lstStyle/>
          <a:p>
            <a:r>
              <a:rPr lang="en-US" dirty="0"/>
              <a:t>General Instructions for Educators</a:t>
            </a:r>
          </a:p>
        </p:txBody>
      </p:sp>
    </p:spTree>
    <p:extLst>
      <p:ext uri="{BB962C8B-B14F-4D97-AF65-F5344CB8AC3E}">
        <p14:creationId xmlns:p14="http://schemas.microsoft.com/office/powerpoint/2010/main" val="1645681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70FB2-5F43-9D92-33BA-F7005E87C8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5EFA05-9F6B-2050-C426-C62ED13988B0}"/>
              </a:ext>
            </a:extLst>
          </p:cNvPr>
          <p:cNvSpPr>
            <a:spLocks noGrp="1"/>
          </p:cNvSpPr>
          <p:nvPr>
            <p:ph type="title"/>
          </p:nvPr>
        </p:nvSpPr>
        <p:spPr>
          <a:xfrm>
            <a:off x="342030" y="154483"/>
            <a:ext cx="8601944" cy="922352"/>
          </a:xfrm>
        </p:spPr>
        <p:txBody>
          <a:bodyPr>
            <a:noAutofit/>
          </a:bodyPr>
          <a:lstStyle/>
          <a:p>
            <a:r>
              <a:rPr lang="en-US" sz="3000" dirty="0">
                <a:solidFill>
                  <a:srgbClr val="B60028"/>
                </a:solidFill>
              </a:rPr>
              <a:t>Linking Targeted Interventions to Specific Risk Factors</a:t>
            </a:r>
          </a:p>
        </p:txBody>
      </p:sp>
      <p:graphicFrame>
        <p:nvGraphicFramePr>
          <p:cNvPr id="4" name="Content Placeholder 3" descr="This image depicts mutiple categories of fall risk factors that can be addressed with interventions. These include cognitive or behavioral impairments, difficulty with mobility and activities of daily living, medications, risk of injury, sensory impairments, and toileting needs.">
            <a:extLst>
              <a:ext uri="{FF2B5EF4-FFF2-40B4-BE49-F238E27FC236}">
                <a16:creationId xmlns:a16="http://schemas.microsoft.com/office/drawing/2014/main" id="{C7F82FF7-9924-1E79-3883-C714F61EFFE0}"/>
              </a:ext>
            </a:extLst>
          </p:cNvPr>
          <p:cNvGraphicFramePr>
            <a:graphicFrameLocks noGrp="1"/>
          </p:cNvGraphicFramePr>
          <p:nvPr>
            <p:ph idx="1"/>
            <p:extLst>
              <p:ext uri="{D42A27DB-BD31-4B8C-83A1-F6EECF244321}">
                <p14:modId xmlns:p14="http://schemas.microsoft.com/office/powerpoint/2010/main" val="2144347085"/>
              </p:ext>
            </p:extLst>
          </p:nvPr>
        </p:nvGraphicFramePr>
        <p:xfrm>
          <a:off x="341311" y="1491962"/>
          <a:ext cx="8602663" cy="2670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4281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92571-6636-AFB0-A7FE-CF428E0B13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A4B68E-86D7-296B-0F9A-3072928F279E}"/>
              </a:ext>
            </a:extLst>
          </p:cNvPr>
          <p:cNvSpPr>
            <a:spLocks noGrp="1"/>
          </p:cNvSpPr>
          <p:nvPr>
            <p:ph type="title"/>
          </p:nvPr>
        </p:nvSpPr>
        <p:spPr>
          <a:xfrm>
            <a:off x="289278" y="122990"/>
            <a:ext cx="8367834" cy="922351"/>
          </a:xfrm>
        </p:spPr>
        <p:txBody>
          <a:bodyPr>
            <a:normAutofit/>
          </a:bodyPr>
          <a:lstStyle/>
          <a:p>
            <a:pPr algn="ctr"/>
            <a:r>
              <a:rPr lang="en-US" sz="3200" dirty="0"/>
              <a:t>Linking Targeted Interventions to Risk Factors – Cognitive or Behavioral Impairments</a:t>
            </a:r>
          </a:p>
        </p:txBody>
      </p:sp>
      <p:sp>
        <p:nvSpPr>
          <p:cNvPr id="10" name="Content Placeholder 9">
            <a:extLst>
              <a:ext uri="{FF2B5EF4-FFF2-40B4-BE49-F238E27FC236}">
                <a16:creationId xmlns:a16="http://schemas.microsoft.com/office/drawing/2014/main" id="{35C4D880-1D99-10F5-A91E-359F3B9B5EB4}"/>
              </a:ext>
            </a:extLst>
          </p:cNvPr>
          <p:cNvSpPr>
            <a:spLocks noGrp="1"/>
          </p:cNvSpPr>
          <p:nvPr>
            <p:ph idx="1"/>
          </p:nvPr>
        </p:nvSpPr>
        <p:spPr/>
        <p:txBody>
          <a:bodyPr/>
          <a:lstStyle/>
          <a:p>
            <a:pPr fontAlgn="base"/>
            <a:r>
              <a:rPr lang="en-US" dirty="0"/>
              <a:t>Bed and/or chair alarm </a:t>
            </a:r>
          </a:p>
          <a:p>
            <a:pPr fontAlgn="base"/>
            <a:r>
              <a:rPr lang="en-US" dirty="0"/>
              <a:t>Delirium prevention or mitigation </a:t>
            </a:r>
          </a:p>
          <a:p>
            <a:pPr fontAlgn="base"/>
            <a:r>
              <a:rPr lang="en-US" dirty="0"/>
              <a:t>Medication review by pharmacy  </a:t>
            </a:r>
          </a:p>
          <a:p>
            <a:pPr fontAlgn="base"/>
            <a:r>
              <a:rPr lang="en-US" dirty="0"/>
              <a:t>Patient placed close to nurses’ station </a:t>
            </a:r>
          </a:p>
          <a:p>
            <a:pPr fontAlgn="base"/>
            <a:r>
              <a:rPr lang="en-US" dirty="0"/>
              <a:t>Purposeful hourly rounding </a:t>
            </a:r>
          </a:p>
          <a:p>
            <a:pPr fontAlgn="base"/>
            <a:r>
              <a:rPr lang="en-US" dirty="0"/>
              <a:t>Sitter </a:t>
            </a:r>
          </a:p>
          <a:p>
            <a:pPr fontAlgn="base"/>
            <a:r>
              <a:rPr lang="en-US" dirty="0"/>
              <a:t>Supervised mobility and/or activities of daily living  </a:t>
            </a:r>
          </a:p>
          <a:p>
            <a:pPr fontAlgn="base"/>
            <a:r>
              <a:rPr lang="en-US" dirty="0"/>
              <a:t>Supervised toileting </a:t>
            </a:r>
          </a:p>
          <a:p>
            <a:pPr fontAlgn="base"/>
            <a:r>
              <a:rPr lang="en-US" dirty="0"/>
              <a:t>Video monitoring </a:t>
            </a:r>
          </a:p>
          <a:p>
            <a:endParaRPr lang="en-US" dirty="0"/>
          </a:p>
        </p:txBody>
      </p:sp>
    </p:spTree>
    <p:extLst>
      <p:ext uri="{BB962C8B-B14F-4D97-AF65-F5344CB8AC3E}">
        <p14:creationId xmlns:p14="http://schemas.microsoft.com/office/powerpoint/2010/main" val="2827719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F2CFB-FCDF-A2FC-E167-23077E05D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EDC4FD-F916-8081-AE6C-BDA461F1AA16}"/>
              </a:ext>
            </a:extLst>
          </p:cNvPr>
          <p:cNvSpPr>
            <a:spLocks noGrp="1"/>
          </p:cNvSpPr>
          <p:nvPr>
            <p:ph type="title"/>
          </p:nvPr>
        </p:nvSpPr>
        <p:spPr>
          <a:xfrm>
            <a:off x="320040" y="299554"/>
            <a:ext cx="8498462" cy="922351"/>
          </a:xfrm>
        </p:spPr>
        <p:txBody>
          <a:bodyPr>
            <a:normAutofit fontScale="90000"/>
          </a:bodyPr>
          <a:lstStyle/>
          <a:p>
            <a:pPr algn="ctr"/>
            <a:r>
              <a:rPr lang="en-US" sz="3200" dirty="0"/>
              <a:t>Linking Targeted Interventions to Risk Factors: Difficulty with Mobility or Activities of Daily Living (ADLs)</a:t>
            </a:r>
            <a:br>
              <a:rPr lang="en-US" sz="3200" dirty="0"/>
            </a:br>
            <a:endParaRPr lang="en-US" sz="3200" dirty="0"/>
          </a:p>
        </p:txBody>
      </p:sp>
      <p:sp>
        <p:nvSpPr>
          <p:cNvPr id="9" name="Content Placeholder 8">
            <a:extLst>
              <a:ext uri="{FF2B5EF4-FFF2-40B4-BE49-F238E27FC236}">
                <a16:creationId xmlns:a16="http://schemas.microsoft.com/office/drawing/2014/main" id="{B3D72059-7EC4-B43D-E394-336AE6A0F9E2}"/>
              </a:ext>
            </a:extLst>
          </p:cNvPr>
          <p:cNvSpPr>
            <a:spLocks noGrp="1"/>
          </p:cNvSpPr>
          <p:nvPr>
            <p:ph idx="1"/>
          </p:nvPr>
        </p:nvSpPr>
        <p:spPr/>
        <p:txBody>
          <a:bodyPr>
            <a:normAutofit lnSpcReduction="10000"/>
          </a:bodyPr>
          <a:lstStyle/>
          <a:p>
            <a:pPr fontAlgn="t"/>
            <a:r>
              <a:rPr lang="en-US" dirty="0"/>
              <a:t>Assistive devices/equipment</a:t>
            </a:r>
          </a:p>
          <a:p>
            <a:pPr fontAlgn="t"/>
            <a:r>
              <a:rPr lang="en-US" dirty="0"/>
              <a:t>Documentation of mobility/ADL assistance</a:t>
            </a:r>
          </a:p>
          <a:p>
            <a:pPr fontAlgn="t"/>
            <a:r>
              <a:rPr lang="en-US" dirty="0"/>
              <a:t>Gait/transfer belt</a:t>
            </a:r>
          </a:p>
          <a:p>
            <a:pPr fontAlgn="t"/>
            <a:r>
              <a:rPr lang="en-US" dirty="0"/>
              <a:t>Medication review by pharmacy</a:t>
            </a:r>
          </a:p>
          <a:p>
            <a:pPr fontAlgn="t"/>
            <a:r>
              <a:rPr lang="en-US" dirty="0"/>
              <a:t>Nonslip, well-fitting footwear </a:t>
            </a:r>
          </a:p>
          <a:p>
            <a:pPr fontAlgn="t"/>
            <a:r>
              <a:rPr lang="en-US" dirty="0"/>
              <a:t>Occupational therapy evaluation</a:t>
            </a:r>
          </a:p>
          <a:p>
            <a:pPr fontAlgn="t"/>
            <a:r>
              <a:rPr lang="en-US" dirty="0"/>
              <a:t>Physical therapy evaluation</a:t>
            </a:r>
          </a:p>
          <a:p>
            <a:pPr fontAlgn="t"/>
            <a:r>
              <a:rPr lang="en-US" dirty="0"/>
              <a:t>Seating assessment</a:t>
            </a:r>
          </a:p>
          <a:p>
            <a:pPr fontAlgn="t"/>
            <a:r>
              <a:rPr lang="en-US" dirty="0"/>
              <a:t>Supervised mobility and/or ADLs</a:t>
            </a:r>
          </a:p>
          <a:p>
            <a:pPr fontAlgn="t"/>
            <a:r>
              <a:rPr lang="en-US" dirty="0"/>
              <a:t>Supervised toileting</a:t>
            </a:r>
          </a:p>
          <a:p>
            <a:endParaRPr lang="en-US" dirty="0"/>
          </a:p>
        </p:txBody>
      </p:sp>
    </p:spTree>
    <p:extLst>
      <p:ext uri="{BB962C8B-B14F-4D97-AF65-F5344CB8AC3E}">
        <p14:creationId xmlns:p14="http://schemas.microsoft.com/office/powerpoint/2010/main" val="2839233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76DEF-91C0-4749-1FA5-5D02E35231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A5897F-6E5D-97F2-13DA-21F29B3E837F}"/>
              </a:ext>
            </a:extLst>
          </p:cNvPr>
          <p:cNvSpPr>
            <a:spLocks noGrp="1"/>
          </p:cNvSpPr>
          <p:nvPr>
            <p:ph type="title"/>
          </p:nvPr>
        </p:nvSpPr>
        <p:spPr>
          <a:xfrm>
            <a:off x="262902" y="171819"/>
            <a:ext cx="8465462" cy="922351"/>
          </a:xfrm>
        </p:spPr>
        <p:txBody>
          <a:bodyPr/>
          <a:lstStyle/>
          <a:p>
            <a:pPr algn="ctr"/>
            <a:r>
              <a:rPr lang="en-US" sz="3200" dirty="0"/>
              <a:t>Linking Targeted Interventions to Risk Factors - Medications</a:t>
            </a:r>
          </a:p>
        </p:txBody>
      </p:sp>
      <p:sp>
        <p:nvSpPr>
          <p:cNvPr id="10" name="Content Placeholder 9">
            <a:extLst>
              <a:ext uri="{FF2B5EF4-FFF2-40B4-BE49-F238E27FC236}">
                <a16:creationId xmlns:a16="http://schemas.microsoft.com/office/drawing/2014/main" id="{F9EA7497-998E-AEF4-B359-00CC4AF4C211}"/>
              </a:ext>
            </a:extLst>
          </p:cNvPr>
          <p:cNvSpPr>
            <a:spLocks noGrp="1"/>
          </p:cNvSpPr>
          <p:nvPr>
            <p:ph idx="1"/>
          </p:nvPr>
        </p:nvSpPr>
        <p:spPr/>
        <p:txBody>
          <a:bodyPr/>
          <a:lstStyle/>
          <a:p>
            <a:pPr fontAlgn="t"/>
            <a:r>
              <a:rPr lang="en-US" dirty="0"/>
              <a:t>Medication review by pharmacy</a:t>
            </a:r>
          </a:p>
          <a:p>
            <a:pPr fontAlgn="t"/>
            <a:r>
              <a:rPr lang="en-US" dirty="0"/>
              <a:t>Orthostatic blood pressure monitoring</a:t>
            </a:r>
          </a:p>
          <a:p>
            <a:endParaRPr lang="en-US" dirty="0"/>
          </a:p>
        </p:txBody>
      </p:sp>
    </p:spTree>
    <p:extLst>
      <p:ext uri="{BB962C8B-B14F-4D97-AF65-F5344CB8AC3E}">
        <p14:creationId xmlns:p14="http://schemas.microsoft.com/office/powerpoint/2010/main" val="924116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AAB89-E949-3CE1-A768-ACB42E00F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2F08A4-FABA-A9ED-1406-C9D0913480F6}"/>
              </a:ext>
            </a:extLst>
          </p:cNvPr>
          <p:cNvSpPr>
            <a:spLocks noGrp="1"/>
          </p:cNvSpPr>
          <p:nvPr>
            <p:ph type="title"/>
          </p:nvPr>
        </p:nvSpPr>
        <p:spPr>
          <a:xfrm>
            <a:off x="262902" y="180611"/>
            <a:ext cx="8459942" cy="922351"/>
          </a:xfrm>
        </p:spPr>
        <p:txBody>
          <a:bodyPr/>
          <a:lstStyle/>
          <a:p>
            <a:pPr algn="ctr"/>
            <a:r>
              <a:rPr lang="en-US" sz="3200" dirty="0"/>
              <a:t>Linking Targeted Interventions to Risk Factors – Risk of Injury</a:t>
            </a:r>
          </a:p>
        </p:txBody>
      </p:sp>
      <p:sp>
        <p:nvSpPr>
          <p:cNvPr id="10" name="Content Placeholder 9">
            <a:extLst>
              <a:ext uri="{FF2B5EF4-FFF2-40B4-BE49-F238E27FC236}">
                <a16:creationId xmlns:a16="http://schemas.microsoft.com/office/drawing/2014/main" id="{05C43471-CC4F-7B71-71BF-5CA4B717253A}"/>
              </a:ext>
            </a:extLst>
          </p:cNvPr>
          <p:cNvSpPr>
            <a:spLocks noGrp="1"/>
          </p:cNvSpPr>
          <p:nvPr>
            <p:ph idx="1"/>
          </p:nvPr>
        </p:nvSpPr>
        <p:spPr/>
        <p:txBody>
          <a:bodyPr/>
          <a:lstStyle/>
          <a:p>
            <a:pPr marL="457200" indent="-457200">
              <a:lnSpc>
                <a:spcPct val="100000"/>
              </a:lnSpc>
              <a:spcBef>
                <a:spcPts val="0"/>
              </a:spcBef>
              <a:spcAft>
                <a:spcPts val="800"/>
              </a:spcAft>
            </a:pPr>
            <a:r>
              <a:rPr lang="en-US" sz="2400" dirty="0">
                <a:latin typeface="Arial" panose="020B0604020202020204" pitchFamily="34" charset="0"/>
                <a:cs typeface="Arial" panose="020B0604020202020204" pitchFamily="34" charset="0"/>
              </a:rPr>
              <a:t>Bed in low position </a:t>
            </a:r>
          </a:p>
          <a:p>
            <a:pPr marL="457200" indent="-457200">
              <a:lnSpc>
                <a:spcPct val="100000"/>
              </a:lnSpc>
              <a:spcBef>
                <a:spcPts val="0"/>
              </a:spcBef>
              <a:spcAft>
                <a:spcPts val="800"/>
              </a:spcAft>
            </a:pPr>
            <a:r>
              <a:rPr lang="en-US" sz="2400" dirty="0">
                <a:latin typeface="Arial" panose="020B0604020202020204" pitchFamily="34" charset="0"/>
                <a:ea typeface="Calibri" panose="020F0502020204030204" pitchFamily="34" charset="0"/>
                <a:cs typeface="Arial" panose="020B0604020202020204" pitchFamily="34" charset="0"/>
              </a:rPr>
              <a:t>Bedside floor mats</a:t>
            </a:r>
          </a:p>
          <a:p>
            <a:pPr marL="457200" indent="-457200">
              <a:lnSpc>
                <a:spcPct val="100000"/>
              </a:lnSpc>
              <a:spcBef>
                <a:spcPts val="0"/>
              </a:spcBef>
              <a:spcAft>
                <a:spcPts val="800"/>
              </a:spcAft>
            </a:pPr>
            <a:r>
              <a:rPr lang="en-US" sz="2400" dirty="0">
                <a:latin typeface="Arial" panose="020B0604020202020204" pitchFamily="34" charset="0"/>
                <a:ea typeface="Calibri" panose="020F0502020204030204" pitchFamily="34" charset="0"/>
                <a:cs typeface="Arial" panose="020B0604020202020204" pitchFamily="34" charset="0"/>
              </a:rPr>
              <a:t>Gait/transfer belt</a:t>
            </a:r>
          </a:p>
          <a:p>
            <a:pPr marL="457200" indent="-457200">
              <a:lnSpc>
                <a:spcPct val="100000"/>
              </a:lnSpc>
              <a:spcBef>
                <a:spcPts val="0"/>
              </a:spcBef>
              <a:spcAft>
                <a:spcPts val="800"/>
              </a:spcAft>
            </a:pPr>
            <a:r>
              <a:rPr lang="en-US" sz="2400" dirty="0">
                <a:latin typeface="Arial" panose="020B0604020202020204" pitchFamily="34" charset="0"/>
                <a:ea typeface="Calibri" panose="020F0502020204030204" pitchFamily="34" charset="0"/>
                <a:cs typeface="Arial" panose="020B0604020202020204" pitchFamily="34" charset="0"/>
              </a:rPr>
              <a:t>Hip protectors</a:t>
            </a:r>
          </a:p>
          <a:p>
            <a:pPr marL="457200" indent="-457200">
              <a:lnSpc>
                <a:spcPct val="100000"/>
              </a:lnSpc>
              <a:spcBef>
                <a:spcPts val="0"/>
              </a:spcBef>
              <a:spcAft>
                <a:spcPts val="800"/>
              </a:spcAft>
            </a:pPr>
            <a:r>
              <a:rPr lang="en-US" sz="2400" dirty="0">
                <a:latin typeface="Arial" panose="020B0604020202020204" pitchFamily="34" charset="0"/>
                <a:ea typeface="Calibri" panose="020F0502020204030204" pitchFamily="34" charset="0"/>
                <a:cs typeface="Arial" panose="020B0604020202020204" pitchFamily="34" charset="0"/>
              </a:rPr>
              <a:t>Medication review by Pharmacy</a:t>
            </a:r>
          </a:p>
          <a:p>
            <a:pPr marL="457200" indent="-457200">
              <a:lnSpc>
                <a:spcPct val="100000"/>
              </a:lnSpc>
              <a:spcBef>
                <a:spcPts val="0"/>
              </a:spcBef>
              <a:spcAft>
                <a:spcPts val="800"/>
              </a:spcAft>
            </a:pPr>
            <a:r>
              <a:rPr lang="en-US" sz="2400" dirty="0">
                <a:latin typeface="Arial" panose="020B0604020202020204" pitchFamily="34" charset="0"/>
                <a:ea typeface="Calibri" panose="020F0502020204030204" pitchFamily="34" charset="0"/>
                <a:cs typeface="Arial" panose="020B0604020202020204" pitchFamily="34" charset="0"/>
              </a:rPr>
              <a:t>Supervised toileting</a:t>
            </a:r>
          </a:p>
          <a:p>
            <a:endParaRPr lang="en-US" dirty="0"/>
          </a:p>
        </p:txBody>
      </p:sp>
    </p:spTree>
    <p:extLst>
      <p:ext uri="{BB962C8B-B14F-4D97-AF65-F5344CB8AC3E}">
        <p14:creationId xmlns:p14="http://schemas.microsoft.com/office/powerpoint/2010/main" val="2753997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951F1-4148-4B75-C7D7-5555AF3B3D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40B9F2-694B-4467-E558-4BBBAF85EAF8}"/>
              </a:ext>
            </a:extLst>
          </p:cNvPr>
          <p:cNvSpPr>
            <a:spLocks noGrp="1"/>
          </p:cNvSpPr>
          <p:nvPr>
            <p:ph type="title"/>
          </p:nvPr>
        </p:nvSpPr>
        <p:spPr>
          <a:xfrm>
            <a:off x="210145" y="180611"/>
            <a:ext cx="8518219" cy="922351"/>
          </a:xfrm>
        </p:spPr>
        <p:txBody>
          <a:bodyPr/>
          <a:lstStyle/>
          <a:p>
            <a:pPr algn="ctr"/>
            <a:r>
              <a:rPr lang="en-US" sz="3200" dirty="0"/>
              <a:t>Linking Targeted Interventions to Risk Factors – Sensory Impairment</a:t>
            </a:r>
          </a:p>
        </p:txBody>
      </p:sp>
      <p:sp>
        <p:nvSpPr>
          <p:cNvPr id="10" name="Content Placeholder 9">
            <a:extLst>
              <a:ext uri="{FF2B5EF4-FFF2-40B4-BE49-F238E27FC236}">
                <a16:creationId xmlns:a16="http://schemas.microsoft.com/office/drawing/2014/main" id="{C26F4904-D971-016B-BED8-07BCC11CA4CD}"/>
              </a:ext>
            </a:extLst>
          </p:cNvPr>
          <p:cNvSpPr>
            <a:spLocks noGrp="1"/>
          </p:cNvSpPr>
          <p:nvPr>
            <p:ph idx="1"/>
          </p:nvPr>
        </p:nvSpPr>
        <p:spPr/>
        <p:txBody>
          <a:bodyPr/>
          <a:lstStyle/>
          <a:p>
            <a:pPr fontAlgn="t"/>
            <a:r>
              <a:rPr lang="en-US" dirty="0"/>
              <a:t>Assistive devices/equipment</a:t>
            </a:r>
          </a:p>
          <a:p>
            <a:pPr fontAlgn="t"/>
            <a:r>
              <a:rPr lang="en-US" dirty="0"/>
              <a:t>Hearing aids</a:t>
            </a:r>
          </a:p>
          <a:p>
            <a:pPr fontAlgn="t"/>
            <a:r>
              <a:rPr lang="en-US" dirty="0"/>
              <a:t>Interventions to address difficulty with mobility or activities of daily living </a:t>
            </a:r>
          </a:p>
          <a:p>
            <a:pPr fontAlgn="t"/>
            <a:r>
              <a:rPr lang="en-US" dirty="0"/>
              <a:t>Night lights/supplemental lighting</a:t>
            </a:r>
          </a:p>
          <a:p>
            <a:pPr fontAlgn="t"/>
            <a:r>
              <a:rPr lang="en-US" dirty="0"/>
              <a:t>Occupational therapy evaluation</a:t>
            </a:r>
          </a:p>
          <a:p>
            <a:pPr fontAlgn="t"/>
            <a:r>
              <a:rPr lang="en-US" dirty="0"/>
              <a:t>Physical therapy evaluation</a:t>
            </a:r>
          </a:p>
          <a:p>
            <a:pPr fontAlgn="t"/>
            <a:r>
              <a:rPr lang="en-US" dirty="0"/>
              <a:t>Vision correction</a:t>
            </a:r>
          </a:p>
          <a:p>
            <a:endParaRPr lang="en-US" dirty="0"/>
          </a:p>
        </p:txBody>
      </p:sp>
    </p:spTree>
    <p:extLst>
      <p:ext uri="{BB962C8B-B14F-4D97-AF65-F5344CB8AC3E}">
        <p14:creationId xmlns:p14="http://schemas.microsoft.com/office/powerpoint/2010/main" val="1867711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453BD-D8E0-658A-39B3-7CDBFA73DF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18BEB6-6A92-0868-34A2-B20AB8CCD4EE}"/>
              </a:ext>
            </a:extLst>
          </p:cNvPr>
          <p:cNvSpPr>
            <a:spLocks noGrp="1"/>
          </p:cNvSpPr>
          <p:nvPr>
            <p:ph type="title"/>
          </p:nvPr>
        </p:nvSpPr>
        <p:spPr>
          <a:xfrm>
            <a:off x="231260" y="144548"/>
            <a:ext cx="8461478" cy="922351"/>
          </a:xfrm>
        </p:spPr>
        <p:txBody>
          <a:bodyPr/>
          <a:lstStyle/>
          <a:p>
            <a:pPr algn="ctr"/>
            <a:r>
              <a:rPr lang="en-US" sz="3200" dirty="0"/>
              <a:t>Linking Targeted Interventions to Risk Factors – Toileting Needs</a:t>
            </a:r>
          </a:p>
        </p:txBody>
      </p:sp>
      <p:sp>
        <p:nvSpPr>
          <p:cNvPr id="10" name="Content Placeholder 9">
            <a:extLst>
              <a:ext uri="{FF2B5EF4-FFF2-40B4-BE49-F238E27FC236}">
                <a16:creationId xmlns:a16="http://schemas.microsoft.com/office/drawing/2014/main" id="{1F88CAF2-10DC-A4FE-DAD3-6780BBAA2580}"/>
              </a:ext>
            </a:extLst>
          </p:cNvPr>
          <p:cNvSpPr>
            <a:spLocks noGrp="1"/>
          </p:cNvSpPr>
          <p:nvPr>
            <p:ph idx="1"/>
          </p:nvPr>
        </p:nvSpPr>
        <p:spPr/>
        <p:txBody>
          <a:bodyPr/>
          <a:lstStyle/>
          <a:p>
            <a:pPr fontAlgn="t"/>
            <a:r>
              <a:rPr lang="en-US" dirty="0"/>
              <a:t>Assistive devices/equipment </a:t>
            </a:r>
          </a:p>
          <a:p>
            <a:pPr fontAlgn="t"/>
            <a:r>
              <a:rPr lang="en-US" dirty="0"/>
              <a:t>Call light and personal belongings within reach</a:t>
            </a:r>
          </a:p>
          <a:p>
            <a:pPr fontAlgn="t"/>
            <a:r>
              <a:rPr lang="en-US" dirty="0"/>
              <a:t>Interventions to address difficulty with mobility or activities of daily living </a:t>
            </a:r>
          </a:p>
          <a:p>
            <a:pPr fontAlgn="t"/>
            <a:r>
              <a:rPr lang="en-US" dirty="0"/>
              <a:t>Medication review by pharmacy</a:t>
            </a:r>
          </a:p>
          <a:p>
            <a:pPr fontAlgn="t"/>
            <a:r>
              <a:rPr lang="en-US" dirty="0"/>
              <a:t>Occupational therapy evaluation</a:t>
            </a:r>
          </a:p>
          <a:p>
            <a:pPr fontAlgn="t"/>
            <a:r>
              <a:rPr lang="en-US" dirty="0"/>
              <a:t>Physical therapy evaluation</a:t>
            </a:r>
          </a:p>
          <a:p>
            <a:pPr fontAlgn="t"/>
            <a:r>
              <a:rPr lang="en-US" dirty="0"/>
              <a:t>Purposeful hourly rounding</a:t>
            </a:r>
          </a:p>
          <a:p>
            <a:pPr fontAlgn="t"/>
            <a:r>
              <a:rPr lang="en-US" dirty="0"/>
              <a:t>Supervised toileting</a:t>
            </a:r>
          </a:p>
          <a:p>
            <a:endParaRPr lang="en-US" dirty="0"/>
          </a:p>
        </p:txBody>
      </p:sp>
    </p:spTree>
    <p:extLst>
      <p:ext uri="{BB962C8B-B14F-4D97-AF65-F5344CB8AC3E}">
        <p14:creationId xmlns:p14="http://schemas.microsoft.com/office/powerpoint/2010/main" val="1683067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EC7EA-3727-2F89-78F7-FAB935992EB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EC8B7C-30BC-01DB-5F82-02E025EA8070}"/>
              </a:ext>
            </a:extLst>
          </p:cNvPr>
          <p:cNvSpPr>
            <a:spLocks noGrp="1"/>
          </p:cNvSpPr>
          <p:nvPr>
            <p:ph idx="1"/>
          </p:nvPr>
        </p:nvSpPr>
        <p:spPr/>
        <p:txBody>
          <a:bodyPr>
            <a:normAutofit/>
          </a:bodyPr>
          <a:lstStyle/>
          <a:p>
            <a:pPr marL="457200" indent="-457200">
              <a:buFont typeface="+mj-lt"/>
              <a:buAutoNum type="arabicPeriod"/>
            </a:pPr>
            <a:r>
              <a:rPr lang="en-US" dirty="0">
                <a:ea typeface="Times New Roman" panose="02020603050405020304" pitchFamily="18" charset="0"/>
                <a:cs typeface="Arial" panose="020B0604020202020204" pitchFamily="34" charset="0"/>
              </a:rPr>
              <a:t>Identify fall risk reduction interventions appropriate for all patients, regardless of fall risk status (universal interventions)</a:t>
            </a:r>
          </a:p>
          <a:p>
            <a:pPr marL="457200" indent="-457200">
              <a:buFont typeface="+mj-lt"/>
              <a:buAutoNum type="arabicPeriod"/>
            </a:pPr>
            <a:r>
              <a:rPr lang="en-US" dirty="0"/>
              <a:t>Identify fall risk reduction interventions to be delivered to patients determined to be at risk for falling, per hospital policy</a:t>
            </a:r>
          </a:p>
          <a:p>
            <a:pPr marL="457200" indent="-457200">
              <a:buFont typeface="+mj-lt"/>
              <a:buAutoNum type="arabicPeriod"/>
            </a:pPr>
            <a:r>
              <a:rPr lang="en-US" dirty="0">
                <a:ea typeface="Times New Roman" panose="02020603050405020304" pitchFamily="18" charset="0"/>
                <a:cs typeface="Arial" panose="020B0604020202020204" pitchFamily="34" charset="0"/>
              </a:rPr>
              <a:t>Identify appropriate targeted fall risk reduction interventions for patients with specific fall risk factors identified via fall risk assessment and/or review of the medical record</a:t>
            </a:r>
            <a:endParaRPr lang="en-US" dirty="0"/>
          </a:p>
        </p:txBody>
      </p:sp>
      <p:sp>
        <p:nvSpPr>
          <p:cNvPr id="3" name="Title 2">
            <a:extLst>
              <a:ext uri="{FF2B5EF4-FFF2-40B4-BE49-F238E27FC236}">
                <a16:creationId xmlns:a16="http://schemas.microsoft.com/office/drawing/2014/main" id="{7DD1FB44-09DE-C797-F341-B9C63298AE3E}"/>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3138546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6FD64-B72B-E012-02EE-79F329AFB2F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A0E90FE-87E1-08D4-3D2D-1BAC3F907074}"/>
              </a:ext>
            </a:extLst>
          </p:cNvPr>
          <p:cNvSpPr>
            <a:spLocks noGrp="1"/>
          </p:cNvSpPr>
          <p:nvPr>
            <p:ph type="title"/>
          </p:nvPr>
        </p:nvSpPr>
        <p:spPr>
          <a:xfrm>
            <a:off x="200266" y="107832"/>
            <a:ext cx="8760854" cy="922351"/>
          </a:xfrm>
        </p:spPr>
        <p:txBody>
          <a:bodyPr>
            <a:normAutofit fontScale="90000"/>
          </a:bodyPr>
          <a:lstStyle/>
          <a:p>
            <a:r>
              <a:rPr lang="en-US" dirty="0"/>
              <a:t>General Instructions for Educators – Considerations </a:t>
            </a:r>
          </a:p>
        </p:txBody>
      </p:sp>
      <p:sp>
        <p:nvSpPr>
          <p:cNvPr id="7" name="Content Placeholder 1">
            <a:extLst>
              <a:ext uri="{FF2B5EF4-FFF2-40B4-BE49-F238E27FC236}">
                <a16:creationId xmlns:a16="http://schemas.microsoft.com/office/drawing/2014/main" id="{8BE1661E-ABE3-E974-D21E-D770790BCB62}"/>
              </a:ext>
            </a:extLst>
          </p:cNvPr>
          <p:cNvSpPr txBox="1">
            <a:spLocks/>
          </p:cNvSpPr>
          <p:nvPr/>
        </p:nvSpPr>
        <p:spPr>
          <a:xfrm>
            <a:off x="350721" y="1168493"/>
            <a:ext cx="8459943" cy="3714775"/>
          </a:xfrm>
          <a:prstGeom prst="rect">
            <a:avLst/>
          </a:prstGeom>
        </p:spPr>
        <p:txBody>
          <a:bodyPr vert="horz" lIns="91440" tIns="45720" rIns="91440" bIns="45720" rtlCol="0" anchor="t">
            <a:normAutofit/>
          </a:bodyPr>
          <a:lstStyle>
            <a:lvl1pPr marL="0" indent="0" algn="l" defTabSz="685800" rtl="0" eaLnBrk="1" latinLnBrk="0" hangingPunct="1">
              <a:lnSpc>
                <a:spcPct val="90000"/>
              </a:lnSpc>
              <a:spcBef>
                <a:spcPts val="750"/>
              </a:spcBef>
              <a:buFont typeface="Arial" panose="020B0604020202020204" pitchFamily="34" charset="0"/>
              <a:buNone/>
              <a:defRPr sz="2400" b="0" kern="1200">
                <a:solidFill>
                  <a:schemeClr val="tx1"/>
                </a:solidFill>
                <a:latin typeface="+mn-lt"/>
                <a:ea typeface="+mn-ea"/>
                <a:cs typeface="+mn-cs"/>
              </a:defRPr>
            </a:lvl1pPr>
            <a:lvl2pPr marL="457178"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354"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3pPr>
            <a:lvl4pPr marL="1371532"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4pPr>
            <a:lvl5pPr marL="1828709"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5pPr>
            <a:lvl6pPr marL="2285886"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6pPr>
            <a:lvl7pPr marL="2743063"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7pPr>
            <a:lvl8pPr marL="3200240"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8pPr>
            <a:lvl9pPr marL="3657418"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9pPr>
          </a:lstStyle>
          <a:p>
            <a:pPr marL="342900" lvl="0" indent="-342900">
              <a:buFont typeface="Arial" panose="020B0604020202020204" pitchFamily="34" charset="0"/>
              <a:buChar char="•"/>
            </a:pPr>
            <a:r>
              <a:rPr lang="en-US" sz="2000" dirty="0">
                <a:cs typeface="Arial" panose="020B0604020202020204" pitchFamily="34" charset="0"/>
              </a:rPr>
              <a:t>Determine your audience by identifying staff roles regarding fall risk reduction interventions (Who needs to know what?)</a:t>
            </a:r>
          </a:p>
          <a:p>
            <a:pPr marL="854051" lvl="2" indent="-285750">
              <a:lnSpc>
                <a:spcPct val="100000"/>
              </a:lnSpc>
              <a:buFont typeface="Arial" panose="020B0604020202020204" pitchFamily="34" charset="0"/>
              <a:buChar char="•"/>
            </a:pPr>
            <a:r>
              <a:rPr lang="en-US" sz="1800" dirty="0">
                <a:solidFill>
                  <a:schemeClr val="tx1"/>
                </a:solidFill>
                <a:ea typeface="Calibri"/>
                <a:cs typeface="Arial" panose="020B0604020202020204" pitchFamily="34" charset="0"/>
              </a:rPr>
              <a:t>Who has responsibility for selection of interventions?</a:t>
            </a:r>
          </a:p>
          <a:p>
            <a:pPr marL="854051" lvl="2" indent="-285750">
              <a:lnSpc>
                <a:spcPct val="100000"/>
              </a:lnSpc>
              <a:buFont typeface="Arial" panose="020B0604020202020204" pitchFamily="34" charset="0"/>
              <a:buChar char="•"/>
            </a:pPr>
            <a:r>
              <a:rPr lang="en-US" sz="1800" dirty="0">
                <a:solidFill>
                  <a:schemeClr val="tx1"/>
                </a:solidFill>
                <a:ea typeface="Calibri"/>
                <a:cs typeface="Arial" panose="020B0604020202020204" pitchFamily="34" charset="0"/>
              </a:rPr>
              <a:t>Who has responsibility for delivery of interventions?</a:t>
            </a:r>
          </a:p>
          <a:p>
            <a:pPr marL="854051" lvl="2" indent="-285750">
              <a:lnSpc>
                <a:spcPct val="100000"/>
              </a:lnSpc>
              <a:buFont typeface="Arial" panose="020B0604020202020204" pitchFamily="34" charset="0"/>
              <a:buChar char="•"/>
            </a:pPr>
            <a:r>
              <a:rPr lang="en-US" sz="1800" dirty="0">
                <a:solidFill>
                  <a:schemeClr val="tx1"/>
                </a:solidFill>
                <a:ea typeface="Calibri"/>
                <a:cs typeface="Arial" panose="020B0604020202020204" pitchFamily="34" charset="0"/>
              </a:rPr>
              <a:t>Different roles likely exist across different health care professions, or between clinical vs. non-clinical staff</a:t>
            </a:r>
          </a:p>
          <a:p>
            <a:pPr marL="1311229" lvl="3" indent="-285750">
              <a:lnSpc>
                <a:spcPct val="100000"/>
              </a:lnSpc>
              <a:buFont typeface="Arial" panose="020B0604020202020204" pitchFamily="34" charset="0"/>
              <a:buChar char="•"/>
            </a:pPr>
            <a:r>
              <a:rPr lang="en-US" sz="1600" dirty="0">
                <a:solidFill>
                  <a:schemeClr val="tx1"/>
                </a:solidFill>
                <a:ea typeface="Calibri"/>
                <a:cs typeface="Arial" panose="020B0604020202020204" pitchFamily="34" charset="0"/>
              </a:rPr>
              <a:t>Examples for nursing staff: selection of interventions/development of fall care plans; delivery of interventions such as purposeful rounding</a:t>
            </a:r>
          </a:p>
          <a:p>
            <a:pPr marL="1311229" lvl="3" indent="-285750">
              <a:lnSpc>
                <a:spcPct val="100000"/>
              </a:lnSpc>
              <a:buFont typeface="Arial" panose="020B0604020202020204" pitchFamily="34" charset="0"/>
              <a:buChar char="•"/>
            </a:pPr>
            <a:r>
              <a:rPr lang="en-US" sz="1600" dirty="0">
                <a:solidFill>
                  <a:schemeClr val="tx1"/>
                </a:solidFill>
                <a:ea typeface="Calibri"/>
                <a:cs typeface="Arial" panose="020B0604020202020204" pitchFamily="34" charset="0"/>
              </a:rPr>
              <a:t>Examples for multiple types of clinical staff: delivery of interventions such as supervised mobility/ADLs or how to set alarms</a:t>
            </a:r>
          </a:p>
          <a:p>
            <a:pPr marL="1311229" lvl="3" indent="-285750">
              <a:lnSpc>
                <a:spcPct val="100000"/>
              </a:lnSpc>
              <a:buFont typeface="Arial" panose="020B0604020202020204" pitchFamily="34" charset="0"/>
              <a:buChar char="•"/>
            </a:pPr>
            <a:r>
              <a:rPr lang="en-US" sz="1600" dirty="0">
                <a:solidFill>
                  <a:schemeClr val="tx1"/>
                </a:solidFill>
                <a:ea typeface="Calibri"/>
                <a:cs typeface="Arial" panose="020B0604020202020204" pitchFamily="34" charset="0"/>
              </a:rPr>
              <a:t>Examples for non-clinical staff: knowledge of visible indicators of fall risk (signage, bracelets, </a:t>
            </a:r>
            <a:r>
              <a:rPr lang="en-US" sz="1600" dirty="0" err="1">
                <a:solidFill>
                  <a:schemeClr val="tx1"/>
                </a:solidFill>
                <a:ea typeface="Calibri"/>
                <a:cs typeface="Arial" panose="020B0604020202020204" pitchFamily="34" charset="0"/>
              </a:rPr>
              <a:t>etc</a:t>
            </a:r>
            <a:r>
              <a:rPr lang="en-US" sz="1600" dirty="0">
                <a:solidFill>
                  <a:schemeClr val="tx1"/>
                </a:solidFill>
                <a:ea typeface="Calibri"/>
                <a:cs typeface="Arial" panose="020B0604020202020204" pitchFamily="34" charset="0"/>
              </a:rPr>
              <a:t>); how to answer a call light in a “No-Pass Zone” </a:t>
            </a:r>
          </a:p>
          <a:p>
            <a:endParaRPr lang="en-US" dirty="0"/>
          </a:p>
        </p:txBody>
      </p:sp>
    </p:spTree>
    <p:extLst>
      <p:ext uri="{BB962C8B-B14F-4D97-AF65-F5344CB8AC3E}">
        <p14:creationId xmlns:p14="http://schemas.microsoft.com/office/powerpoint/2010/main" val="1546073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69AC6-4380-353F-5A91-79132CB9C9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4F9795-9AFD-F05D-EE91-0EC08AC46525}"/>
              </a:ext>
            </a:extLst>
          </p:cNvPr>
          <p:cNvSpPr>
            <a:spLocks noGrp="1"/>
          </p:cNvSpPr>
          <p:nvPr>
            <p:ph type="title"/>
          </p:nvPr>
        </p:nvSpPr>
        <p:spPr>
          <a:xfrm>
            <a:off x="200266" y="107832"/>
            <a:ext cx="8760854" cy="922351"/>
          </a:xfrm>
        </p:spPr>
        <p:txBody>
          <a:bodyPr>
            <a:normAutofit fontScale="90000"/>
          </a:bodyPr>
          <a:lstStyle/>
          <a:p>
            <a:r>
              <a:rPr lang="en-US" dirty="0"/>
              <a:t>General Instructions for Educators – Considerations </a:t>
            </a:r>
          </a:p>
        </p:txBody>
      </p:sp>
      <p:sp>
        <p:nvSpPr>
          <p:cNvPr id="7" name="Content Placeholder 1">
            <a:extLst>
              <a:ext uri="{FF2B5EF4-FFF2-40B4-BE49-F238E27FC236}">
                <a16:creationId xmlns:a16="http://schemas.microsoft.com/office/drawing/2014/main" id="{70E641D4-04AF-949D-CC90-957B4B6BB607}"/>
              </a:ext>
            </a:extLst>
          </p:cNvPr>
          <p:cNvSpPr txBox="1">
            <a:spLocks/>
          </p:cNvSpPr>
          <p:nvPr/>
        </p:nvSpPr>
        <p:spPr>
          <a:xfrm>
            <a:off x="350721" y="1320893"/>
            <a:ext cx="8459943" cy="3714775"/>
          </a:xfrm>
          <a:prstGeom prst="rect">
            <a:avLst/>
          </a:prstGeom>
        </p:spPr>
        <p:txBody>
          <a:bodyPr vert="horz" lIns="91440" tIns="45720" rIns="91440" bIns="45720" rtlCol="0" anchor="t">
            <a:normAutofit/>
          </a:bodyPr>
          <a:lstStyle>
            <a:lvl1pPr marL="0" indent="0" algn="l" defTabSz="685800" rtl="0" eaLnBrk="1" latinLnBrk="0" hangingPunct="1">
              <a:lnSpc>
                <a:spcPct val="90000"/>
              </a:lnSpc>
              <a:spcBef>
                <a:spcPts val="750"/>
              </a:spcBef>
              <a:buFont typeface="Arial" panose="020B0604020202020204" pitchFamily="34" charset="0"/>
              <a:buNone/>
              <a:defRPr sz="2400" b="0" kern="1200">
                <a:solidFill>
                  <a:schemeClr val="tx1"/>
                </a:solidFill>
                <a:latin typeface="+mn-lt"/>
                <a:ea typeface="+mn-ea"/>
                <a:cs typeface="+mn-cs"/>
              </a:defRPr>
            </a:lvl1pPr>
            <a:lvl2pPr marL="457178"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354"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3pPr>
            <a:lvl4pPr marL="1371532"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4pPr>
            <a:lvl5pPr marL="1828709"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5pPr>
            <a:lvl6pPr marL="2285886"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6pPr>
            <a:lvl7pPr marL="2743063"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7pPr>
            <a:lvl8pPr marL="3200240"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8pPr>
            <a:lvl9pPr marL="3657418"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9pPr>
          </a:lstStyle>
          <a:p>
            <a:pPr marL="285750" lvl="0" indent="-285750" defTabSz="622300">
              <a:spcBef>
                <a:spcPct val="0"/>
              </a:spcBef>
              <a:spcAft>
                <a:spcPct val="35000"/>
              </a:spcAft>
              <a:buFont typeface="Arial" panose="020B0604020202020204" pitchFamily="34" charset="0"/>
              <a:buChar char="•"/>
            </a:pPr>
            <a:r>
              <a:rPr lang="en-US" sz="2000" dirty="0"/>
              <a:t>Consider the following for delivery of education that focuses on </a:t>
            </a:r>
            <a:r>
              <a:rPr lang="en-US" sz="2000" u="sng" dirty="0"/>
              <a:t>selection</a:t>
            </a:r>
            <a:r>
              <a:rPr lang="en-US" sz="2000" dirty="0"/>
              <a:t> of interventions, specifically linking appropriate interventions to specific fall risk factors</a:t>
            </a:r>
          </a:p>
          <a:p>
            <a:pPr marL="854051" lvl="2" indent="-285750" defTabSz="622300">
              <a:lnSpc>
                <a:spcPct val="100000"/>
              </a:lnSpc>
              <a:spcBef>
                <a:spcPct val="0"/>
              </a:spcBef>
              <a:spcAft>
                <a:spcPct val="15000"/>
              </a:spcAft>
              <a:buFont typeface="Arial" panose="020B0604020202020204" pitchFamily="34" charset="0"/>
              <a:buChar char="•"/>
            </a:pPr>
            <a:r>
              <a:rPr lang="en-US" sz="1800" dirty="0">
                <a:solidFill>
                  <a:schemeClr val="tx1"/>
                </a:solidFill>
                <a:ea typeface="Calibri"/>
                <a:cs typeface="Calibri"/>
              </a:rPr>
              <a:t>Use this presentation to introduce the topic</a:t>
            </a:r>
          </a:p>
          <a:p>
            <a:pPr marL="854051" lvl="2" indent="-285750" defTabSz="622300">
              <a:lnSpc>
                <a:spcPct val="100000"/>
              </a:lnSpc>
              <a:spcBef>
                <a:spcPct val="0"/>
              </a:spcBef>
              <a:spcAft>
                <a:spcPct val="15000"/>
              </a:spcAft>
              <a:buFont typeface="Arial" panose="020B0604020202020204" pitchFamily="34" charset="0"/>
              <a:buChar char="•"/>
            </a:pPr>
            <a:r>
              <a:rPr lang="en-US" sz="1800" dirty="0">
                <a:solidFill>
                  <a:schemeClr val="tx1"/>
                </a:solidFill>
                <a:ea typeface="Calibri"/>
                <a:cs typeface="Calibri"/>
              </a:rPr>
              <a:t>Develop patient cases (see separate Fall Risk Reduction Intervention Case Study Development Guide for help)</a:t>
            </a:r>
            <a:endParaRPr lang="en-US" sz="1800" u="sng" dirty="0">
              <a:solidFill>
                <a:schemeClr val="tx1"/>
              </a:solidFill>
              <a:ea typeface="Calibri"/>
              <a:cs typeface="Calibri"/>
            </a:endParaRPr>
          </a:p>
          <a:p>
            <a:pPr marL="1311229" lvl="3" indent="-285750" defTabSz="622300">
              <a:lnSpc>
                <a:spcPct val="100000"/>
              </a:lnSpc>
              <a:spcBef>
                <a:spcPct val="0"/>
              </a:spcBef>
              <a:spcAft>
                <a:spcPct val="15000"/>
              </a:spcAft>
              <a:buFont typeface="Arial" panose="020B0604020202020204" pitchFamily="34" charset="0"/>
              <a:buChar char="•"/>
            </a:pPr>
            <a:r>
              <a:rPr lang="en-US" sz="1600" dirty="0">
                <a:solidFill>
                  <a:schemeClr val="tx1"/>
                </a:solidFill>
                <a:ea typeface="Calibri"/>
                <a:cs typeface="Calibri"/>
              </a:rPr>
              <a:t>Consider developing a few different cases with varied risk factors </a:t>
            </a:r>
          </a:p>
          <a:p>
            <a:pPr marL="854051" lvl="2" indent="-285750" defTabSz="622300">
              <a:lnSpc>
                <a:spcPct val="100000"/>
              </a:lnSpc>
              <a:spcBef>
                <a:spcPct val="0"/>
              </a:spcBef>
              <a:spcAft>
                <a:spcPct val="15000"/>
              </a:spcAft>
              <a:buFont typeface="Arial" panose="020B0604020202020204" pitchFamily="34" charset="0"/>
              <a:buChar char="•"/>
            </a:pPr>
            <a:r>
              <a:rPr lang="en-US" sz="1800" dirty="0">
                <a:solidFill>
                  <a:schemeClr val="tx1"/>
                </a:solidFill>
                <a:ea typeface="Calibri"/>
                <a:cs typeface="Calibri"/>
              </a:rPr>
              <a:t>Have staff develop a plan of care, compare results, and discuss rationale </a:t>
            </a:r>
          </a:p>
          <a:p>
            <a:pPr marL="854051" lvl="2" indent="-285750" defTabSz="622300">
              <a:lnSpc>
                <a:spcPct val="100000"/>
              </a:lnSpc>
              <a:spcBef>
                <a:spcPct val="0"/>
              </a:spcBef>
              <a:spcAft>
                <a:spcPct val="15000"/>
              </a:spcAft>
              <a:buFont typeface="Arial" panose="020B0604020202020204" pitchFamily="34" charset="0"/>
              <a:buChar char="•"/>
            </a:pPr>
            <a:r>
              <a:rPr lang="en-US" sz="1800" dirty="0">
                <a:solidFill>
                  <a:schemeClr val="tx1"/>
                </a:solidFill>
                <a:ea typeface="Calibri"/>
                <a:cs typeface="Calibri"/>
              </a:rPr>
              <a:t>Discuss </a:t>
            </a:r>
            <a:r>
              <a:rPr lang="en-US" sz="1800" u="sng" dirty="0">
                <a:solidFill>
                  <a:schemeClr val="tx1"/>
                </a:solidFill>
                <a:ea typeface="Calibri"/>
                <a:cs typeface="Calibri"/>
              </a:rPr>
              <a:t>why</a:t>
            </a:r>
            <a:r>
              <a:rPr lang="en-US" sz="1800" dirty="0">
                <a:solidFill>
                  <a:schemeClr val="tx1"/>
                </a:solidFill>
                <a:ea typeface="Calibri"/>
                <a:cs typeface="Calibri"/>
              </a:rPr>
              <a:t> a certain intervention is appropriate for a given risk factor to facilitate clinical decision-making skills (see separate Linking Interventions to Fall Risk Factors – Expanded Version for help) </a:t>
            </a:r>
          </a:p>
          <a:p>
            <a:endParaRPr lang="en-US" dirty="0"/>
          </a:p>
        </p:txBody>
      </p:sp>
    </p:spTree>
    <p:extLst>
      <p:ext uri="{BB962C8B-B14F-4D97-AF65-F5344CB8AC3E}">
        <p14:creationId xmlns:p14="http://schemas.microsoft.com/office/powerpoint/2010/main" val="3737538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0F264-18F8-6DDA-0789-0BB19A102D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070A49-4EEF-BC97-0C42-6A40E9965AB9}"/>
              </a:ext>
            </a:extLst>
          </p:cNvPr>
          <p:cNvSpPr>
            <a:spLocks noGrp="1"/>
          </p:cNvSpPr>
          <p:nvPr>
            <p:ph type="title"/>
          </p:nvPr>
        </p:nvSpPr>
        <p:spPr>
          <a:xfrm>
            <a:off x="200266" y="107832"/>
            <a:ext cx="8760854" cy="922351"/>
          </a:xfrm>
        </p:spPr>
        <p:txBody>
          <a:bodyPr>
            <a:normAutofit fontScale="90000"/>
          </a:bodyPr>
          <a:lstStyle/>
          <a:p>
            <a:r>
              <a:rPr lang="en-US" dirty="0"/>
              <a:t>General Instructions for Educators – Considerations </a:t>
            </a:r>
          </a:p>
        </p:txBody>
      </p:sp>
      <p:sp>
        <p:nvSpPr>
          <p:cNvPr id="7" name="Content Placeholder 1">
            <a:extLst>
              <a:ext uri="{FF2B5EF4-FFF2-40B4-BE49-F238E27FC236}">
                <a16:creationId xmlns:a16="http://schemas.microsoft.com/office/drawing/2014/main" id="{A738A37D-E2F0-4871-70C1-574428D9454C}"/>
              </a:ext>
            </a:extLst>
          </p:cNvPr>
          <p:cNvSpPr txBox="1">
            <a:spLocks/>
          </p:cNvSpPr>
          <p:nvPr/>
        </p:nvSpPr>
        <p:spPr>
          <a:xfrm>
            <a:off x="350721" y="1320893"/>
            <a:ext cx="8459943" cy="3714775"/>
          </a:xfrm>
          <a:prstGeom prst="rect">
            <a:avLst/>
          </a:prstGeom>
        </p:spPr>
        <p:txBody>
          <a:bodyPr vert="horz" lIns="91440" tIns="45720" rIns="91440" bIns="45720" rtlCol="0" anchor="t">
            <a:normAutofit/>
          </a:bodyPr>
          <a:lstStyle>
            <a:lvl1pPr marL="0" indent="0" algn="l" defTabSz="685800" rtl="0" eaLnBrk="1" latinLnBrk="0" hangingPunct="1">
              <a:lnSpc>
                <a:spcPct val="90000"/>
              </a:lnSpc>
              <a:spcBef>
                <a:spcPts val="750"/>
              </a:spcBef>
              <a:buFont typeface="Arial" panose="020B0604020202020204" pitchFamily="34" charset="0"/>
              <a:buNone/>
              <a:defRPr sz="2400" b="0" kern="1200">
                <a:solidFill>
                  <a:schemeClr val="tx1"/>
                </a:solidFill>
                <a:latin typeface="+mn-lt"/>
                <a:ea typeface="+mn-ea"/>
                <a:cs typeface="+mn-cs"/>
              </a:defRPr>
            </a:lvl1pPr>
            <a:lvl2pPr marL="457178"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354"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3pPr>
            <a:lvl4pPr marL="1371532"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4pPr>
            <a:lvl5pPr marL="1828709"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5pPr>
            <a:lvl6pPr marL="2285886"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6pPr>
            <a:lvl7pPr marL="2743063"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7pPr>
            <a:lvl8pPr marL="3200240"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8pPr>
            <a:lvl9pPr marL="3657418" indent="0" algn="l" defTabSz="685800" rtl="0" eaLnBrk="1" latinLnBrk="0" hangingPunct="1">
              <a:lnSpc>
                <a:spcPct val="90000"/>
              </a:lnSpc>
              <a:spcBef>
                <a:spcPts val="375"/>
              </a:spcBef>
              <a:buFont typeface="Arial" panose="020B0604020202020204" pitchFamily="34" charset="0"/>
              <a:buNone/>
              <a:defRPr sz="1400" kern="1200">
                <a:solidFill>
                  <a:schemeClr val="tx1">
                    <a:tint val="75000"/>
                  </a:schemeClr>
                </a:solidFill>
                <a:latin typeface="+mn-lt"/>
                <a:ea typeface="+mn-ea"/>
                <a:cs typeface="+mn-cs"/>
              </a:defRPr>
            </a:lvl9pPr>
          </a:lstStyle>
          <a:p>
            <a:pPr marL="285750" indent="-285750" defTabSz="622300">
              <a:spcBef>
                <a:spcPct val="0"/>
              </a:spcBef>
              <a:spcAft>
                <a:spcPct val="35000"/>
              </a:spcAft>
              <a:buFont typeface="Arial" panose="020B0604020202020204" pitchFamily="34" charset="0"/>
              <a:buChar char="•"/>
            </a:pPr>
            <a:r>
              <a:rPr lang="en-US" sz="2000" dirty="0"/>
              <a:t>If your goal is to develop education that focuses on </a:t>
            </a:r>
            <a:r>
              <a:rPr lang="en-US" sz="2000" u="sng" dirty="0"/>
              <a:t>delivery</a:t>
            </a:r>
            <a:r>
              <a:rPr lang="en-US" sz="2000" dirty="0"/>
              <a:t> of interventions</a:t>
            </a:r>
            <a:endParaRPr lang="en-US" sz="2000" dirty="0">
              <a:solidFill>
                <a:schemeClr val="tx1">
                  <a:tint val="75000"/>
                </a:schemeClr>
              </a:solidFill>
            </a:endParaRPr>
          </a:p>
          <a:p>
            <a:pPr marL="742928" lvl="1" indent="-285750" defTabSz="622300">
              <a:spcBef>
                <a:spcPct val="0"/>
              </a:spcBef>
              <a:spcAft>
                <a:spcPct val="35000"/>
              </a:spcAft>
              <a:buFont typeface="Arial" panose="020B0604020202020204" pitchFamily="34" charset="0"/>
              <a:buChar char="•"/>
            </a:pPr>
            <a:r>
              <a:rPr lang="en-US" sz="2000" dirty="0">
                <a:solidFill>
                  <a:schemeClr val="tx1"/>
                </a:solidFill>
                <a:ea typeface="Calibri"/>
                <a:cs typeface="Calibri"/>
              </a:rPr>
              <a:t>Consider if the intervention requires physical or technical performance of a skill</a:t>
            </a:r>
          </a:p>
          <a:p>
            <a:pPr marL="1200104" lvl="2" indent="-285750" defTabSz="622300">
              <a:spcBef>
                <a:spcPct val="0"/>
              </a:spcBef>
              <a:spcAft>
                <a:spcPct val="35000"/>
              </a:spcAft>
              <a:buFont typeface="Arial" panose="020B0604020202020204" pitchFamily="34" charset="0"/>
              <a:buChar char="•"/>
            </a:pPr>
            <a:r>
              <a:rPr lang="en-US" sz="1800" dirty="0">
                <a:solidFill>
                  <a:schemeClr val="tx1"/>
                </a:solidFill>
                <a:ea typeface="Calibri"/>
                <a:cs typeface="Calibri"/>
              </a:rPr>
              <a:t>If so, allow time for practice and return demonstration of the skill</a:t>
            </a:r>
          </a:p>
          <a:p>
            <a:pPr marL="1200104" lvl="2" indent="-285750" defTabSz="622300">
              <a:spcBef>
                <a:spcPct val="0"/>
              </a:spcBef>
              <a:spcAft>
                <a:spcPct val="35000"/>
              </a:spcAft>
              <a:buFont typeface="Arial" panose="020B0604020202020204" pitchFamily="34" charset="0"/>
              <a:buChar char="•"/>
            </a:pPr>
            <a:r>
              <a:rPr lang="en-US" sz="1800" dirty="0">
                <a:solidFill>
                  <a:schemeClr val="tx1"/>
                </a:solidFill>
                <a:ea typeface="Calibri"/>
                <a:cs typeface="Calibri"/>
              </a:rPr>
              <a:t>Examples: any component of physically assisting patients with transfers and mobility (e.g. gait belt application, use of mechanical lifts, guarding during ambulation) or setting up a video monitoring system for a patient</a:t>
            </a:r>
            <a:endParaRPr lang="en-US" sz="1800" u="sng" dirty="0">
              <a:ea typeface="Calibri"/>
              <a:cs typeface="Calibri"/>
            </a:endParaRPr>
          </a:p>
          <a:p>
            <a:pPr marL="1200104" lvl="2" indent="-285750" defTabSz="622300">
              <a:spcBef>
                <a:spcPct val="0"/>
              </a:spcBef>
              <a:spcAft>
                <a:spcPct val="35000"/>
              </a:spcAft>
              <a:buFont typeface="Arial" panose="020B0604020202020204" pitchFamily="34" charset="0"/>
              <a:buChar char="•"/>
            </a:pPr>
            <a:r>
              <a:rPr lang="en-US" sz="1800" dirty="0">
                <a:solidFill>
                  <a:schemeClr val="tx1"/>
                </a:solidFill>
                <a:ea typeface="Calibri"/>
                <a:cs typeface="Calibri"/>
              </a:rPr>
              <a:t>Education for these types of skills should not solely involve passive observation of someone performing or discussing the skill</a:t>
            </a:r>
          </a:p>
          <a:p>
            <a:pPr marL="111125" lvl="1" defTabSz="622300">
              <a:lnSpc>
                <a:spcPct val="100000"/>
              </a:lnSpc>
              <a:spcBef>
                <a:spcPct val="0"/>
              </a:spcBef>
              <a:spcAft>
                <a:spcPct val="15000"/>
              </a:spcAft>
            </a:pPr>
            <a:endParaRPr lang="en-US" dirty="0">
              <a:solidFill>
                <a:schemeClr val="tx1"/>
              </a:solidFill>
              <a:ea typeface="Calibri"/>
              <a:cs typeface="Calibri"/>
            </a:endParaRPr>
          </a:p>
          <a:p>
            <a:endParaRPr lang="en-US" dirty="0"/>
          </a:p>
        </p:txBody>
      </p:sp>
    </p:spTree>
    <p:extLst>
      <p:ext uri="{BB962C8B-B14F-4D97-AF65-F5344CB8AC3E}">
        <p14:creationId xmlns:p14="http://schemas.microsoft.com/office/powerpoint/2010/main" val="1263699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1DCC9C-8453-DCAE-796C-1EDBABDCA0AD}"/>
              </a:ext>
            </a:extLst>
          </p:cNvPr>
          <p:cNvSpPr>
            <a:spLocks noGrp="1"/>
          </p:cNvSpPr>
          <p:nvPr>
            <p:ph idx="1"/>
          </p:nvPr>
        </p:nvSpPr>
        <p:spPr/>
        <p:txBody>
          <a:bodyPr>
            <a:normAutofit/>
          </a:bodyPr>
          <a:lstStyle/>
          <a:p>
            <a:pPr marL="457200" indent="-457200">
              <a:buFont typeface="+mj-lt"/>
              <a:buAutoNum type="arabicPeriod"/>
            </a:pPr>
            <a:r>
              <a:rPr lang="en-US" dirty="0">
                <a:ea typeface="Times New Roman" panose="02020603050405020304" pitchFamily="18" charset="0"/>
                <a:cs typeface="Arial" panose="020B0604020202020204" pitchFamily="34" charset="0"/>
              </a:rPr>
              <a:t>Identify fall risk reduction interventions appropriate for all patients, regardless of fall risk status (universal interventions)</a:t>
            </a:r>
          </a:p>
          <a:p>
            <a:pPr marL="457200" indent="-457200">
              <a:buFont typeface="+mj-lt"/>
              <a:buAutoNum type="arabicPeriod"/>
            </a:pPr>
            <a:r>
              <a:rPr lang="en-US" dirty="0"/>
              <a:t>Identify fall risk reduction interventions to be delivered to patients determined to be at risk for falling, per hospital policy</a:t>
            </a:r>
          </a:p>
          <a:p>
            <a:pPr marL="457200" indent="-457200">
              <a:buFont typeface="+mj-lt"/>
              <a:buAutoNum type="arabicPeriod"/>
            </a:pPr>
            <a:r>
              <a:rPr lang="en-US" dirty="0">
                <a:ea typeface="Times New Roman" panose="02020603050405020304" pitchFamily="18" charset="0"/>
                <a:cs typeface="Arial" panose="020B0604020202020204" pitchFamily="34" charset="0"/>
              </a:rPr>
              <a:t>Identify appropriate targeted fall risk reduction interventions for patients with specific fall risk factors identified via fall risk assessment and/or review of the medical record</a:t>
            </a:r>
            <a:endParaRPr lang="en-US" dirty="0"/>
          </a:p>
        </p:txBody>
      </p:sp>
      <p:sp>
        <p:nvSpPr>
          <p:cNvPr id="3" name="Title 2">
            <a:extLst>
              <a:ext uri="{FF2B5EF4-FFF2-40B4-BE49-F238E27FC236}">
                <a16:creationId xmlns:a16="http://schemas.microsoft.com/office/drawing/2014/main" id="{54A218C1-3645-0674-EB50-4AF102D369A1}"/>
              </a:ext>
            </a:extLst>
          </p:cNvPr>
          <p:cNvSpPr>
            <a:spLocks noGrp="1"/>
          </p:cNvSpPr>
          <p:nvPr>
            <p:ph type="title"/>
          </p:nvPr>
        </p:nvSpPr>
        <p:spPr/>
        <p:txBody>
          <a:bodyPr/>
          <a:lstStyle/>
          <a:p>
            <a:r>
              <a:rPr lang="en-US" dirty="0"/>
              <a:t>Learning Objectives</a:t>
            </a:r>
          </a:p>
        </p:txBody>
      </p:sp>
    </p:spTree>
    <p:extLst>
      <p:ext uri="{BB962C8B-B14F-4D97-AF65-F5344CB8AC3E}">
        <p14:creationId xmlns:p14="http://schemas.microsoft.com/office/powerpoint/2010/main" val="739050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A3CEB9-6C0E-134B-2D3D-FE61A5E20967}"/>
              </a:ext>
            </a:extLst>
          </p:cNvPr>
          <p:cNvSpPr>
            <a:spLocks noGrp="1"/>
          </p:cNvSpPr>
          <p:nvPr>
            <p:ph idx="1"/>
          </p:nvPr>
        </p:nvSpPr>
        <p:spPr>
          <a:xfrm>
            <a:off x="342033" y="1205572"/>
            <a:ext cx="4348302" cy="3714775"/>
          </a:xfrm>
        </p:spPr>
        <p:txBody>
          <a:bodyPr/>
          <a:lstStyle/>
          <a:p>
            <a:pPr marL="0" lvl="0" indent="0" defTabSz="457189">
              <a:lnSpc>
                <a:spcPct val="110000"/>
              </a:lnSpc>
              <a:spcBef>
                <a:spcPct val="20000"/>
              </a:spcBef>
              <a:buNone/>
              <a:defRPr/>
            </a:pPr>
            <a:r>
              <a:rPr lang="en-US" sz="2000" dirty="0">
                <a:solidFill>
                  <a:srgbClr val="000000"/>
                </a:solidFill>
                <a:latin typeface="Arial"/>
                <a:cs typeface="Arial"/>
              </a:rPr>
              <a:t>Fall risk factors for hospitalized adult patients are often multiple and variable</a:t>
            </a:r>
          </a:p>
          <a:p>
            <a:pPr marL="342900" lvl="0" indent="-342900" defTabSz="457189">
              <a:lnSpc>
                <a:spcPct val="110000"/>
              </a:lnSpc>
              <a:spcBef>
                <a:spcPct val="20000"/>
              </a:spcBef>
              <a:defRPr/>
            </a:pPr>
            <a:r>
              <a:rPr lang="en-US" sz="2000" dirty="0">
                <a:solidFill>
                  <a:srgbClr val="000000"/>
                </a:solidFill>
                <a:latin typeface="Arial"/>
                <a:cs typeface="Arial"/>
              </a:rPr>
              <a:t>Patients often have multiple risk factors for falls</a:t>
            </a:r>
          </a:p>
          <a:p>
            <a:pPr marL="342900" lvl="0" indent="-342900" defTabSz="457189">
              <a:lnSpc>
                <a:spcPct val="110000"/>
              </a:lnSpc>
              <a:spcBef>
                <a:spcPct val="20000"/>
              </a:spcBef>
              <a:defRPr/>
            </a:pPr>
            <a:r>
              <a:rPr lang="en-US" sz="2000" dirty="0">
                <a:solidFill>
                  <a:srgbClr val="000000"/>
                </a:solidFill>
                <a:latin typeface="Arial"/>
                <a:cs typeface="Arial"/>
              </a:rPr>
              <a:t>Risk factors vary among patients</a:t>
            </a:r>
          </a:p>
          <a:p>
            <a:pPr marL="342900" lvl="0" indent="-342900" defTabSz="457189">
              <a:lnSpc>
                <a:spcPct val="110000"/>
              </a:lnSpc>
              <a:spcBef>
                <a:spcPct val="20000"/>
              </a:spcBef>
              <a:defRPr/>
            </a:pPr>
            <a:r>
              <a:rPr lang="en-US" sz="2000" dirty="0">
                <a:solidFill>
                  <a:srgbClr val="000000"/>
                </a:solidFill>
                <a:latin typeface="Arial"/>
                <a:cs typeface="Arial"/>
              </a:rPr>
              <a:t>Risk can vary over the course of a hospitalization for an individual patient</a:t>
            </a:r>
          </a:p>
          <a:p>
            <a:endParaRPr lang="en-US" dirty="0"/>
          </a:p>
        </p:txBody>
      </p:sp>
      <p:sp>
        <p:nvSpPr>
          <p:cNvPr id="3" name="Title 2">
            <a:extLst>
              <a:ext uri="{FF2B5EF4-FFF2-40B4-BE49-F238E27FC236}">
                <a16:creationId xmlns:a16="http://schemas.microsoft.com/office/drawing/2014/main" id="{02B820A7-8B65-48BB-60EF-BBC43B5B9F5D}"/>
              </a:ext>
            </a:extLst>
          </p:cNvPr>
          <p:cNvSpPr>
            <a:spLocks noGrp="1"/>
          </p:cNvSpPr>
          <p:nvPr>
            <p:ph type="title"/>
          </p:nvPr>
        </p:nvSpPr>
        <p:spPr/>
        <p:txBody>
          <a:bodyPr>
            <a:normAutofit fontScale="90000"/>
          </a:bodyPr>
          <a:lstStyle/>
          <a:p>
            <a:r>
              <a:rPr lang="en-US" dirty="0"/>
              <a:t>Fall Risk Assessment Informs the Selection of Interventions to Reduce Risk</a:t>
            </a:r>
          </a:p>
        </p:txBody>
      </p:sp>
      <p:pic>
        <p:nvPicPr>
          <p:cNvPr id="4" name="Picture 3" descr="A close-up of a person holding a walker">
            <a:extLst>
              <a:ext uri="{FF2B5EF4-FFF2-40B4-BE49-F238E27FC236}">
                <a16:creationId xmlns:a16="http://schemas.microsoft.com/office/drawing/2014/main" id="{25A04857-81C1-8592-6E9D-3F1CF0E05B64}"/>
              </a:ext>
            </a:extLst>
          </p:cNvPr>
          <p:cNvPicPr>
            <a:picLocks noChangeAspect="1"/>
          </p:cNvPicPr>
          <p:nvPr/>
        </p:nvPicPr>
        <p:blipFill>
          <a:blip r:embed="rId3"/>
          <a:stretch>
            <a:fillRect/>
          </a:stretch>
        </p:blipFill>
        <p:spPr>
          <a:xfrm>
            <a:off x="4894906" y="1601157"/>
            <a:ext cx="3907061" cy="2722033"/>
          </a:xfrm>
          <a:prstGeom prst="rect">
            <a:avLst/>
          </a:prstGeom>
        </p:spPr>
      </p:pic>
    </p:spTree>
    <p:extLst>
      <p:ext uri="{BB962C8B-B14F-4D97-AF65-F5344CB8AC3E}">
        <p14:creationId xmlns:p14="http://schemas.microsoft.com/office/powerpoint/2010/main" val="4031230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8199C-21BA-DD81-BE55-864998F4E9B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E09A079-1D6F-0D35-3420-AF6DB2615A3E}"/>
              </a:ext>
            </a:extLst>
          </p:cNvPr>
          <p:cNvSpPr>
            <a:spLocks noGrp="1"/>
          </p:cNvSpPr>
          <p:nvPr>
            <p:ph type="title"/>
          </p:nvPr>
        </p:nvSpPr>
        <p:spPr>
          <a:xfrm>
            <a:off x="201478" y="121461"/>
            <a:ext cx="8459939" cy="922351"/>
          </a:xfrm>
        </p:spPr>
        <p:txBody>
          <a:bodyPr/>
          <a:lstStyle/>
          <a:p>
            <a:r>
              <a:rPr lang="en-US" sz="3200" dirty="0"/>
              <a:t>Fall Risk Assessment Informs the Selection of Interventions to Reduce Risk</a:t>
            </a:r>
            <a:endParaRPr lang="en-US" sz="3000" dirty="0"/>
          </a:p>
        </p:txBody>
      </p:sp>
      <p:graphicFrame>
        <p:nvGraphicFramePr>
          <p:cNvPr id="18" name="Diagram 17" descr="This figure depicts risk factors typically addressed by many fall risk assessment tools. These include history of falls, cognition and behavior, movement and mobility, medications, risk of injury, sensory impairments, and continence.">
            <a:extLst>
              <a:ext uri="{FF2B5EF4-FFF2-40B4-BE49-F238E27FC236}">
                <a16:creationId xmlns:a16="http://schemas.microsoft.com/office/drawing/2014/main" id="{2C37A03E-A8D6-D9B5-C625-B323DBAE1223}"/>
              </a:ext>
            </a:extLst>
          </p:cNvPr>
          <p:cNvGraphicFramePr/>
          <p:nvPr>
            <p:extLst>
              <p:ext uri="{D42A27DB-BD31-4B8C-83A1-F6EECF244321}">
                <p14:modId xmlns:p14="http://schemas.microsoft.com/office/powerpoint/2010/main" val="3238799715"/>
              </p:ext>
            </p:extLst>
          </p:nvPr>
        </p:nvGraphicFramePr>
        <p:xfrm>
          <a:off x="50871" y="1593180"/>
          <a:ext cx="9042258" cy="3494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F10E3AA1-FA1D-3CCF-4133-2869EC857D14}"/>
              </a:ext>
            </a:extLst>
          </p:cNvPr>
          <p:cNvSpPr txBox="1"/>
          <p:nvPr/>
        </p:nvSpPr>
        <p:spPr>
          <a:xfrm>
            <a:off x="179099" y="1008405"/>
            <a:ext cx="891403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Risk Factors Typically Addressed by Many Tools: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Assessed by Self-Report, Chart Review, or Observation of Patient</a:t>
            </a:r>
          </a:p>
        </p:txBody>
      </p:sp>
    </p:spTree>
    <p:extLst>
      <p:ext uri="{BB962C8B-B14F-4D97-AF65-F5344CB8AC3E}">
        <p14:creationId xmlns:p14="http://schemas.microsoft.com/office/powerpoint/2010/main" val="1055167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C4757-10CB-6942-F882-194160283DF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CFF9CF-C8A9-34FB-6B4E-AB746CB3B781}"/>
              </a:ext>
            </a:extLst>
          </p:cNvPr>
          <p:cNvSpPr>
            <a:spLocks noGrp="1"/>
          </p:cNvSpPr>
          <p:nvPr>
            <p:ph type="title"/>
          </p:nvPr>
        </p:nvSpPr>
        <p:spPr>
          <a:xfrm>
            <a:off x="179099" y="103846"/>
            <a:ext cx="8687810" cy="922351"/>
          </a:xfrm>
        </p:spPr>
        <p:txBody>
          <a:bodyPr/>
          <a:lstStyle/>
          <a:p>
            <a:r>
              <a:rPr lang="en-US" sz="3200" dirty="0"/>
              <a:t>Fall Risk Reduction Interventions: Purpose</a:t>
            </a:r>
          </a:p>
        </p:txBody>
      </p:sp>
      <p:sp>
        <p:nvSpPr>
          <p:cNvPr id="8" name="Text Placeholder 7">
            <a:extLst>
              <a:ext uri="{FF2B5EF4-FFF2-40B4-BE49-F238E27FC236}">
                <a16:creationId xmlns:a16="http://schemas.microsoft.com/office/drawing/2014/main" id="{23A0D22A-E5C2-EDCD-CBFF-D9970D1A7E7F}"/>
              </a:ext>
            </a:extLst>
          </p:cNvPr>
          <p:cNvSpPr txBox="1">
            <a:spLocks/>
          </p:cNvSpPr>
          <p:nvPr/>
        </p:nvSpPr>
        <p:spPr>
          <a:xfrm>
            <a:off x="342029" y="1128156"/>
            <a:ext cx="4493740" cy="3901044"/>
          </a:xfrm>
          <a:prstGeom prst="rect">
            <a:avLst/>
          </a:prstGeom>
        </p:spPr>
        <p:txBody>
          <a:bodyPr vert="horz" lIns="91440" tIns="45720" rIns="91440" bIns="45720" rtlCol="0" anchor="t">
            <a:normAutofit fontScale="92500"/>
          </a:bodyPr>
          <a:lstStyle>
            <a:lvl1pPr marL="0" indent="0" algn="l" defTabSz="457189" rtl="0" eaLnBrk="1" latinLnBrk="0" hangingPunct="1">
              <a:lnSpc>
                <a:spcPct val="90000"/>
              </a:lnSpc>
              <a:spcBef>
                <a:spcPct val="20000"/>
              </a:spcBef>
              <a:buFontTx/>
              <a:buNone/>
              <a:defRPr sz="2400" b="0" kern="1200">
                <a:solidFill>
                  <a:schemeClr val="tx1"/>
                </a:solidFill>
                <a:latin typeface="Arial"/>
                <a:ea typeface="+mn-ea"/>
                <a:cs typeface="Arial"/>
              </a:defRPr>
            </a:lvl1pPr>
            <a:lvl2pPr marL="457189" indent="0" algn="l" defTabSz="457189" rtl="0" eaLnBrk="1" latinLnBrk="0" hangingPunct="1">
              <a:spcBef>
                <a:spcPct val="20000"/>
              </a:spcBef>
              <a:buFont typeface="Wingdings" charset="2"/>
              <a:buNone/>
              <a:tabLst/>
              <a:defRPr sz="1800" kern="1200">
                <a:solidFill>
                  <a:schemeClr val="tx1">
                    <a:tint val="75000"/>
                  </a:schemeClr>
                </a:solidFill>
                <a:latin typeface="+mn-lt"/>
                <a:ea typeface="+mn-ea"/>
                <a:cs typeface="+mn-cs"/>
              </a:defRPr>
            </a:lvl2pPr>
            <a:lvl3pPr marL="914377" indent="0" algn="l" defTabSz="457189" rtl="0" eaLnBrk="1" latinLnBrk="0" hangingPunct="1">
              <a:lnSpc>
                <a:spcPct val="90000"/>
              </a:lnSpc>
              <a:spcBef>
                <a:spcPct val="20000"/>
              </a:spcBef>
              <a:buFont typeface="Arial"/>
              <a:buNone/>
              <a:tabLst/>
              <a:defRPr sz="1600" kern="1200">
                <a:solidFill>
                  <a:schemeClr val="tx1">
                    <a:tint val="75000"/>
                  </a:schemeClr>
                </a:solidFill>
                <a:latin typeface="Arial"/>
                <a:ea typeface="+mn-ea"/>
                <a:cs typeface="Arial"/>
              </a:defRPr>
            </a:lvl3pPr>
            <a:lvl4pPr marL="1371566" indent="0" algn="l" defTabSz="457189" rtl="0" eaLnBrk="1" latinLnBrk="0" hangingPunct="1">
              <a:lnSpc>
                <a:spcPct val="90000"/>
              </a:lnSpc>
              <a:spcBef>
                <a:spcPct val="20000"/>
              </a:spcBef>
              <a:buFont typeface="Arial"/>
              <a:buNone/>
              <a:tabLst/>
              <a:defRPr sz="1400" kern="1200">
                <a:solidFill>
                  <a:schemeClr val="tx1">
                    <a:tint val="75000"/>
                  </a:schemeClr>
                </a:solidFill>
                <a:latin typeface="Arial"/>
                <a:ea typeface="+mn-ea"/>
                <a:cs typeface="Arial"/>
              </a:defRPr>
            </a:lvl4pPr>
            <a:lvl5pPr marL="1828754" indent="0" algn="l" defTabSz="457189" rtl="0" eaLnBrk="1" latinLnBrk="0" hangingPunct="1">
              <a:lnSpc>
                <a:spcPct val="90000"/>
              </a:lnSpc>
              <a:spcBef>
                <a:spcPct val="20000"/>
              </a:spcBef>
              <a:buFont typeface="Arial"/>
              <a:buNone/>
              <a:tabLst/>
              <a:defRPr sz="1400" kern="1200">
                <a:solidFill>
                  <a:schemeClr val="tx1">
                    <a:tint val="75000"/>
                  </a:schemeClr>
                </a:solidFill>
                <a:latin typeface="Arial"/>
                <a:ea typeface="+mn-ea"/>
                <a:cs typeface="Arial"/>
              </a:defRPr>
            </a:lvl5pPr>
            <a:lvl6pPr marL="2285943" indent="0" algn="l" defTabSz="457189"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131" indent="0" algn="l" defTabSz="457189"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320" indent="0" algn="l" defTabSz="457189"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509" indent="0" algn="l" defTabSz="457189"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342900" indent="-342900">
              <a:lnSpc>
                <a:spcPct val="110000"/>
              </a:lnSpc>
              <a:buFont typeface="Arial" panose="020B0604020202020204" pitchFamily="34" charset="0"/>
              <a:buChar char="•"/>
            </a:pPr>
            <a:r>
              <a:rPr lang="en-US" dirty="0"/>
              <a:t>Fall risk reduction interventions are actions taken with or on behalf of a patient to improve or maintain the patient’s safety</a:t>
            </a:r>
          </a:p>
          <a:p>
            <a:pPr marL="342900" indent="-342900">
              <a:lnSpc>
                <a:spcPct val="110000"/>
              </a:lnSpc>
              <a:buFont typeface="Arial" panose="020B0604020202020204" pitchFamily="34" charset="0"/>
              <a:buChar char="•"/>
            </a:pPr>
            <a:r>
              <a:rPr lang="en-US" dirty="0">
                <a:solidFill>
                  <a:srgbClr val="000000"/>
                </a:solidFill>
              </a:rPr>
              <a:t>Some actions should be taken for ALL patients, regardless if they are at risk of falling or not</a:t>
            </a:r>
          </a:p>
          <a:p>
            <a:pPr marL="342900" indent="-342900">
              <a:lnSpc>
                <a:spcPct val="110000"/>
              </a:lnSpc>
              <a:buFont typeface="Arial" panose="020B0604020202020204" pitchFamily="34" charset="0"/>
              <a:buChar char="•"/>
            </a:pPr>
            <a:r>
              <a:rPr lang="en-US" dirty="0">
                <a:solidFill>
                  <a:srgbClr val="000000"/>
                </a:solidFill>
              </a:rPr>
              <a:t>Some actions should be tailored to specific patients and their specific risk factors</a:t>
            </a:r>
          </a:p>
        </p:txBody>
      </p:sp>
      <p:pic>
        <p:nvPicPr>
          <p:cNvPr id="12" name="Picture 11" descr="A nurse and an old person in a hospital&#10;&#10;">
            <a:extLst>
              <a:ext uri="{FF2B5EF4-FFF2-40B4-BE49-F238E27FC236}">
                <a16:creationId xmlns:a16="http://schemas.microsoft.com/office/drawing/2014/main" id="{60D9BECA-EA4D-D302-8500-7898250B8EB5}"/>
              </a:ext>
            </a:extLst>
          </p:cNvPr>
          <p:cNvPicPr>
            <a:picLocks noChangeAspect="1"/>
          </p:cNvPicPr>
          <p:nvPr/>
        </p:nvPicPr>
        <p:blipFill>
          <a:blip r:embed="rId3"/>
          <a:stretch>
            <a:fillRect/>
          </a:stretch>
        </p:blipFill>
        <p:spPr>
          <a:xfrm>
            <a:off x="5027080" y="1667693"/>
            <a:ext cx="3691855" cy="2461236"/>
          </a:xfrm>
          <a:prstGeom prst="rect">
            <a:avLst/>
          </a:prstGeom>
        </p:spPr>
      </p:pic>
    </p:spTree>
    <p:extLst>
      <p:ext uri="{BB962C8B-B14F-4D97-AF65-F5344CB8AC3E}">
        <p14:creationId xmlns:p14="http://schemas.microsoft.com/office/powerpoint/2010/main" val="336764090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EFEB46A38AE344A258EF6D6452E2E5" ma:contentTypeVersion="20" ma:contentTypeDescription="Create a new document." ma:contentTypeScope="" ma:versionID="fe64258c58530276e2c36d077b2d23db">
  <xsd:schema xmlns:xsd="http://www.w3.org/2001/XMLSchema" xmlns:xs="http://www.w3.org/2001/XMLSchema" xmlns:p="http://schemas.microsoft.com/office/2006/metadata/properties" xmlns:ns1="http://schemas.microsoft.com/sharepoint/v3" xmlns:ns2="35d9cf0d-42a9-497c-a4f0-8517d262d995" xmlns:ns3="a8ac933a-3857-4bd0-ae41-295913171b73" targetNamespace="http://schemas.microsoft.com/office/2006/metadata/properties" ma:root="true" ma:fieldsID="5a9d8b15df4c11401734349a72fedd03" ns1:_="" ns2:_="" ns3:_="">
    <xsd:import namespace="http://schemas.microsoft.com/sharepoint/v3"/>
    <xsd:import namespace="35d9cf0d-42a9-497c-a4f0-8517d262d995"/>
    <xsd:import namespace="a8ac933a-3857-4bd0-ae41-295913171b7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d9cf0d-42a9-497c-a4f0-8517d262d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1d4a69-9812-4340-96bf-3c60240190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c933a-3857-4bd0-ae41-295913171b7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d84a90e-d0f6-4692-ae17-1aee83986623}" ma:internalName="TaxCatchAll" ma:showField="CatchAllData" ma:web="a8ac933a-3857-4bd0-ae41-295913171b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d9cf0d-42a9-497c-a4f0-8517d262d995">
      <Terms xmlns="http://schemas.microsoft.com/office/infopath/2007/PartnerControls"/>
    </lcf76f155ced4ddcb4097134ff3c332f>
    <TaxCatchAll xmlns="a8ac933a-3857-4bd0-ae41-295913171b73" xsi:nil="true"/>
    <_ip_UnifiedCompliancePolicyUIAction xmlns="http://schemas.microsoft.com/sharepoint/v3" xsi:nil="true"/>
    <_ip_UnifiedCompliancePolicyProperties xmlns="http://schemas.microsoft.com/sharepoint/v3" xsi:nil="true"/>
    <SharedWithUsers xmlns="a8ac933a-3857-4bd0-ae41-295913171b73">
      <UserInfo>
        <DisplayName/>
        <AccountId xsi:nil="true"/>
        <AccountType/>
      </UserInfo>
    </SharedWithUsers>
  </documentManagement>
</p:properties>
</file>

<file path=customXml/itemProps1.xml><?xml version="1.0" encoding="utf-8"?>
<ds:datastoreItem xmlns:ds="http://schemas.openxmlformats.org/officeDocument/2006/customXml" ds:itemID="{16AD4D0C-1CB6-4645-80B8-CF24381A7590}">
  <ds:schemaRefs>
    <ds:schemaRef ds:uri="http://schemas.microsoft.com/sharepoint/v3/contenttype/forms"/>
  </ds:schemaRefs>
</ds:datastoreItem>
</file>

<file path=customXml/itemProps2.xml><?xml version="1.0" encoding="utf-8"?>
<ds:datastoreItem xmlns:ds="http://schemas.openxmlformats.org/officeDocument/2006/customXml" ds:itemID="{03247C4D-955E-4C64-A7ED-519086F3F43D}">
  <ds:schemaRefs>
    <ds:schemaRef ds:uri="35d9cf0d-42a9-497c-a4f0-8517d262d995"/>
    <ds:schemaRef ds:uri="a8ac933a-3857-4bd0-ae41-295913171b7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300BFF0-F37F-48DF-8D00-68699AB47996}">
  <ds:schemaRefs>
    <ds:schemaRef ds:uri="http://schemas.openxmlformats.org/package/2006/metadata/core-properties"/>
    <ds:schemaRef ds:uri="http://schemas.microsoft.com/office/2006/metadata/properties"/>
    <ds:schemaRef ds:uri="35d9cf0d-42a9-497c-a4f0-8517d262d995"/>
    <ds:schemaRef ds:uri="http://www.w3.org/XML/1998/namespace"/>
    <ds:schemaRef ds:uri="http://purl.org/dc/dcmitype/"/>
    <ds:schemaRef ds:uri="http://schemas.microsoft.com/office/infopath/2007/PartnerControls"/>
    <ds:schemaRef ds:uri="http://schemas.microsoft.com/sharepoint/v3"/>
    <ds:schemaRef ds:uri="http://schemas.microsoft.com/office/2006/documentManagement/types"/>
    <ds:schemaRef ds:uri="http://purl.org/dc/terms/"/>
    <ds:schemaRef ds:uri="a8ac933a-3857-4bd0-ae41-295913171b73"/>
    <ds:schemaRef ds:uri="http://purl.org/dc/elements/1.1/"/>
  </ds:schemaRefs>
</ds:datastoreItem>
</file>

<file path=docMetadata/LabelInfo.xml><?xml version="1.0" encoding="utf-8"?>
<clbl:labelList xmlns:clbl="http://schemas.microsoft.com/office/2020/mipLabelMetadata">
  <clbl:label id="{84a28940-b464-41c3-ba3b-b4fa6665bc05}" enabled="0" method="" siteId="{84a28940-b464-41c3-ba3b-b4fa6665bc05}" removed="1"/>
</clbl:labelList>
</file>

<file path=docProps/app.xml><?xml version="1.0" encoding="utf-8"?>
<Properties xmlns="http://schemas.openxmlformats.org/officeDocument/2006/extended-properties" xmlns:vt="http://schemas.openxmlformats.org/officeDocument/2006/docPropsVTypes">
  <Template/>
  <TotalTime>1069</TotalTime>
  <Words>3883</Words>
  <Application>Microsoft Office PowerPoint</Application>
  <PresentationFormat>On-screen Show (16:9)</PresentationFormat>
  <Paragraphs>405</Paragraphs>
  <Slides>27</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Aptos Display</vt:lpstr>
      <vt:lpstr>Arial</vt:lpstr>
      <vt:lpstr>Calibri</vt:lpstr>
      <vt:lpstr>Times New Roman</vt:lpstr>
      <vt:lpstr>1_Office Theme</vt:lpstr>
      <vt:lpstr>CAPTURE Falls Education Resources  Fall Risk Reduction Intervention Basics</vt:lpstr>
      <vt:lpstr>General Instructions for Educators</vt:lpstr>
      <vt:lpstr>General Instructions for Educators – Considerations </vt:lpstr>
      <vt:lpstr>General Instructions for Educators – Considerations </vt:lpstr>
      <vt:lpstr>General Instructions for Educators – Considerations </vt:lpstr>
      <vt:lpstr>Learning Objectives</vt:lpstr>
      <vt:lpstr>Fall Risk Assessment Informs the Selection of Interventions to Reduce Risk</vt:lpstr>
      <vt:lpstr>Fall Risk Assessment Informs the Selection of Interventions to Reduce Risk</vt:lpstr>
      <vt:lpstr>Fall Risk Reduction Interventions: Purpose</vt:lpstr>
      <vt:lpstr>Interventions for Fall Risk and Fall Injury Risk Reduction: What’s on the Menu? A LOT!</vt:lpstr>
      <vt:lpstr>Interventions for Fall Risk and Fall Injury Risk Reduction: What’s on the Menu? A LOT!</vt:lpstr>
      <vt:lpstr>Objective 1: Identify fall risk reduction interventions appropriate for all patients, regardless of fall risk status (universal interventions) </vt:lpstr>
      <vt:lpstr>Fall Risk Assessment Informs the Selection of Interventions to Reduce Risk</vt:lpstr>
      <vt:lpstr>Are there Interventions we Should Use for Every Patient? YES!</vt:lpstr>
      <vt:lpstr>Common Universal Interventions</vt:lpstr>
      <vt:lpstr>Objective 2: Identify fall risk reduction interventions to be delivered to patients determined to be at risk for falling, per hospital policy  </vt:lpstr>
      <vt:lpstr>Targeted Interventions for Patients at Risk for Falls</vt:lpstr>
      <vt:lpstr>Targeted Interventions for All Patients at Risk for Falls </vt:lpstr>
      <vt:lpstr>Objective 3: Identify appropriate targeted fall risk reduction interventions for patients with specific fall risk factors identified via fall risk assessment and/or review of the medical record   </vt:lpstr>
      <vt:lpstr>Linking Targeted Interventions to Specific Risk Factors</vt:lpstr>
      <vt:lpstr>Linking Targeted Interventions to Risk Factors – Cognitive or Behavioral Impairments</vt:lpstr>
      <vt:lpstr>Linking Targeted Interventions to Risk Factors: Difficulty with Mobility or Activities of Daily Living (ADLs) </vt:lpstr>
      <vt:lpstr>Linking Targeted Interventions to Risk Factors - Medications</vt:lpstr>
      <vt:lpstr>Linking Targeted Interventions to Risk Factors – Risk of Injury</vt:lpstr>
      <vt:lpstr>Linking Targeted Interventions to Risk Factors – Sensory Impairment</vt:lpstr>
      <vt:lpstr>Linking Targeted Interventions to Risk Factors – Toileting Needs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Venema, Dawn M</cp:lastModifiedBy>
  <cp:revision>2</cp:revision>
  <dcterms:created xsi:type="dcterms:W3CDTF">2014-09-17T15:14:42Z</dcterms:created>
  <dcterms:modified xsi:type="dcterms:W3CDTF">2025-07-30T04:46:43Z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0x010100C6EFEB46A38AE344A258EF6D6452E2E5</vt:lpwstr>
  </property>
  <property fmtid="{D5CDD505-2E9C-101B-9397-08002B2CF9AE}" pid="3" name="MediaServiceImageTags">
    <vt:lpwstr/>
  </property>
</Properties>
</file>