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7" r:id="rId2"/>
  </p:sldMasterIdLst>
  <p:notesMasterIdLst>
    <p:notesMasterId r:id="rId7"/>
  </p:notesMasterIdLst>
  <p:handoutMasterIdLst>
    <p:handoutMasterId r:id="rId8"/>
  </p:handoutMasterIdLst>
  <p:sldIdLst>
    <p:sldId id="338" r:id="rId3"/>
    <p:sldId id="365" r:id="rId4"/>
    <p:sldId id="1093" r:id="rId5"/>
    <p:sldId id="1092" r:id="rId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6B4"/>
    <a:srgbClr val="FF33CC"/>
    <a:srgbClr val="222CE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7" autoAdjust="0"/>
    <p:restoredTop sz="80933" autoAdjust="0"/>
  </p:normalViewPr>
  <p:slideViewPr>
    <p:cSldViewPr>
      <p:cViewPr varScale="1">
        <p:scale>
          <a:sx n="89" d="100"/>
          <a:sy n="89" d="100"/>
        </p:scale>
        <p:origin x="14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1BB759B-E5EE-46B4-A538-906F1B4A9E18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CACCDDA-A3B6-4B72-932B-BDFA53C8F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92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9A40E-4FFF-41E2-9691-A9FD713E01D8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00E81-9E73-47D7-97C9-C01AD1436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5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085B8-AEA5-45EE-AE9C-17BD6314FF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786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085B8-AEA5-45EE-AE9C-17BD6314FF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711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085B8-AEA5-45EE-AE9C-17BD6314FF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95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20B0D-21C4-42C8-B91E-0C93BBC71FAA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9F8-4556-4809-B158-221FE5DB3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20B0D-21C4-42C8-B91E-0C93BBC71FAA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9F8-4556-4809-B158-221FE5DB3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20B0D-21C4-42C8-B91E-0C93BBC71FAA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9F8-4556-4809-B158-221FE5DB3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M12926_PPT_Standard_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20B0D-21C4-42C8-B91E-0C93BBC71FAA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9F8-4556-4809-B158-221FE5DB3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20B0D-21C4-42C8-B91E-0C93BBC71FAA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9F8-4556-4809-B158-221FE5DB3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20B0D-21C4-42C8-B91E-0C93BBC71FAA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9F8-4556-4809-B158-221FE5DB3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20B0D-21C4-42C8-B91E-0C93BBC71FAA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9F8-4556-4809-B158-221FE5DB3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20B0D-21C4-42C8-B91E-0C93BBC71FAA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9F8-4556-4809-B158-221FE5DB3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20B0D-21C4-42C8-B91E-0C93BBC71FAA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9F8-4556-4809-B158-221FE5DB3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20B0D-21C4-42C8-B91E-0C93BBC71FAA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9F8-4556-4809-B158-221FE5DB3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20B0D-21C4-42C8-B91E-0C93BBC71FAA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9F8-4556-4809-B158-221FE5DB3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20B0D-21C4-42C8-B91E-0C93BBC71FAA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D69F8-4556-4809-B158-221FE5DB3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M12926_PPT_Standard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95832"/>
            <a:ext cx="7617986" cy="1888451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6051" y="2815391"/>
            <a:ext cx="6659135" cy="3756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5400" b="1" i="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000" b="1" kern="1200">
          <a:solidFill>
            <a:srgbClr val="FCB614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4022" y="4495800"/>
            <a:ext cx="73914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Eleanor G. Rogan, PhD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Professor and Chair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College of Public Health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University of Nebraska Medical Center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June 16, 2022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</a:rPr>
              <a:t>Mead Townhall Meeting</a:t>
            </a:r>
          </a:p>
          <a:p>
            <a:endParaRPr lang="en-US" dirty="0"/>
          </a:p>
        </p:txBody>
      </p:sp>
      <p:pic>
        <p:nvPicPr>
          <p:cNvPr id="4" name="Picture 3" descr="Screen Shot 2015-07-13 at 5.11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43" y="170818"/>
            <a:ext cx="3289300" cy="838200"/>
          </a:xfrm>
          <a:prstGeom prst="rect">
            <a:avLst/>
          </a:prstGeom>
        </p:spPr>
      </p:pic>
      <p:pic>
        <p:nvPicPr>
          <p:cNvPr id="6" name="Picture 5" descr="Screen Shot 2015-07-13 at 5.06.5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2536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2311280-F50E-439A-A7E1-EF874BD55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09019"/>
            <a:ext cx="7772400" cy="3639182"/>
          </a:xfrm>
        </p:spPr>
        <p:txBody>
          <a:bodyPr>
            <a:normAutofit/>
          </a:bodyPr>
          <a:lstStyle/>
          <a:p>
            <a:r>
              <a:rPr lang="en-US" sz="3200" dirty="0"/>
              <a:t>Air and Surface Sampling</a:t>
            </a:r>
            <a:br>
              <a:rPr lang="en-US" sz="3200" dirty="0"/>
            </a:br>
            <a:r>
              <a:rPr lang="en-US" sz="3200" dirty="0"/>
              <a:t>in a Mead Home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September, 2021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Sampling by Chandran Achutan, Ph.D.</a:t>
            </a:r>
          </a:p>
        </p:txBody>
      </p:sp>
    </p:spTree>
    <p:extLst>
      <p:ext uri="{BB962C8B-B14F-4D97-AF65-F5344CB8AC3E}">
        <p14:creationId xmlns:p14="http://schemas.microsoft.com/office/powerpoint/2010/main" val="356557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500"/>
    </mc:Choice>
    <mc:Fallback xmlns="">
      <p:transition spd="slow" advClick="0" advTm="285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7-13 at 5.11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99" y="5638800"/>
            <a:ext cx="3289300" cy="838200"/>
          </a:xfrm>
          <a:prstGeom prst="rect">
            <a:avLst/>
          </a:prstGeom>
        </p:spPr>
      </p:pic>
      <p:pic>
        <p:nvPicPr>
          <p:cNvPr id="6" name="Picture 5" descr="Screen Shot 2015-07-13 at 5.06.5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2536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685C08-14C3-4829-8875-1DA224324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600200"/>
            <a:ext cx="8229600" cy="274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500"/>
    </mc:Choice>
    <mc:Fallback xmlns="">
      <p:transition spd="slow" advClick="0" advTm="285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7-13 at 5.11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99" y="5638800"/>
            <a:ext cx="3289300" cy="838200"/>
          </a:xfrm>
          <a:prstGeom prst="rect">
            <a:avLst/>
          </a:prstGeom>
        </p:spPr>
      </p:pic>
      <p:pic>
        <p:nvPicPr>
          <p:cNvPr id="6" name="Picture 5" descr="Screen Shot 2015-07-13 at 5.06.5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253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99D469-83D3-4F63-83BD-3CA9CFAE0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143000"/>
            <a:ext cx="808901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500"/>
    </mc:Choice>
    <mc:Fallback xmlns="">
      <p:transition spd="slow" advClick="0" advTm="285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20541</TotalTime>
  <Words>53</Words>
  <Application>Microsoft Office PowerPoint</Application>
  <PresentationFormat>On-screen Show (4:3)</PresentationFormat>
  <Paragraphs>10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Office Theme</vt:lpstr>
      <vt:lpstr>Default Theme</vt:lpstr>
      <vt:lpstr>Air and Surface Sampling in a Mead Home  September, 2021  Sampling by Chandran Achutan, Ph.D.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 892/CPH 503: Public Health, Environment &amp; Society Online Course</dc:title>
  <dc:creator>rrautiainen</dc:creator>
  <cp:lastModifiedBy>Rogan, Eleanor G</cp:lastModifiedBy>
  <cp:revision>271</cp:revision>
  <dcterms:created xsi:type="dcterms:W3CDTF">2010-12-20T19:55:05Z</dcterms:created>
  <dcterms:modified xsi:type="dcterms:W3CDTF">2022-06-15T16:38:38Z</dcterms:modified>
</cp:coreProperties>
</file>