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31" r:id="rId5"/>
    <p:sldMasterId id="2147484041" r:id="rId6"/>
    <p:sldMasterId id="2147484061" r:id="rId7"/>
  </p:sldMasterIdLst>
  <p:notesMasterIdLst>
    <p:notesMasterId r:id="rId20"/>
  </p:notesMasterIdLst>
  <p:sldIdLst>
    <p:sldId id="377" r:id="rId8"/>
    <p:sldId id="376" r:id="rId9"/>
    <p:sldId id="375" r:id="rId10"/>
    <p:sldId id="374" r:id="rId11"/>
    <p:sldId id="373" r:id="rId12"/>
    <p:sldId id="372" r:id="rId13"/>
    <p:sldId id="367" r:id="rId14"/>
    <p:sldId id="368" r:id="rId15"/>
    <p:sldId id="370" r:id="rId16"/>
    <p:sldId id="2145707721" r:id="rId17"/>
    <p:sldId id="2145707736" r:id="rId18"/>
    <p:sldId id="214570771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86" autoAdjust="0"/>
    <p:restoredTop sz="93469" autoAdjust="0"/>
  </p:normalViewPr>
  <p:slideViewPr>
    <p:cSldViewPr snapToGrid="0">
      <p:cViewPr varScale="1">
        <p:scale>
          <a:sx n="117" d="100"/>
          <a:sy n="117" d="100"/>
        </p:scale>
        <p:origin x="192" y="224"/>
      </p:cViewPr>
      <p:guideLst/>
    </p:cSldViewPr>
  </p:slideViewPr>
  <p:notesTextViewPr>
    <p:cViewPr>
      <p:scale>
        <a:sx n="1" d="1"/>
        <a:sy n="1" d="1"/>
      </p:scale>
      <p:origin x="0" y="0"/>
    </p:cViewPr>
  </p:notesTextViewPr>
  <p:sorterViewPr>
    <p:cViewPr>
      <p:scale>
        <a:sx n="33" d="100"/>
        <a:sy n="33"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343FB-9BF8-4F71-9CB7-6F378BEBF1A4}" type="datetimeFigureOut">
              <a:rPr lang="en-US" smtClean="0"/>
              <a:t>8/4/21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355A7-93DD-42FD-B556-5B241A70E4CC}" type="slidenum">
              <a:rPr lang="en-US" smtClean="0"/>
              <a:t>‹#›</a:t>
            </a:fld>
            <a:endParaRPr lang="en-US"/>
          </a:p>
        </p:txBody>
      </p:sp>
    </p:spTree>
    <p:extLst>
      <p:ext uri="{BB962C8B-B14F-4D97-AF65-F5344CB8AC3E}">
        <p14:creationId xmlns:p14="http://schemas.microsoft.com/office/powerpoint/2010/main" val="163174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B381A-E19F-4C4A-8214-ED3979CE62E7}" type="slidenum">
              <a:rPr lang="en-US" smtClean="0"/>
              <a:t>1</a:t>
            </a:fld>
            <a:endParaRPr lang="en-US" dirty="0"/>
          </a:p>
        </p:txBody>
      </p:sp>
    </p:spTree>
    <p:extLst>
      <p:ext uri="{BB962C8B-B14F-4D97-AF65-F5344CB8AC3E}">
        <p14:creationId xmlns:p14="http://schemas.microsoft.com/office/powerpoint/2010/main" val="277018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B381A-E19F-4C4A-8214-ED3979CE62E7}" type="slidenum">
              <a:rPr lang="en-US" smtClean="0"/>
              <a:t>2</a:t>
            </a:fld>
            <a:endParaRPr lang="en-US" dirty="0"/>
          </a:p>
        </p:txBody>
      </p:sp>
    </p:spTree>
    <p:extLst>
      <p:ext uri="{BB962C8B-B14F-4D97-AF65-F5344CB8AC3E}">
        <p14:creationId xmlns:p14="http://schemas.microsoft.com/office/powerpoint/2010/main" val="3299319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B381A-E19F-4C4A-8214-ED3979CE62E7}" type="slidenum">
              <a:rPr lang="en-US" smtClean="0"/>
              <a:t>3</a:t>
            </a:fld>
            <a:endParaRPr lang="en-US" dirty="0"/>
          </a:p>
        </p:txBody>
      </p:sp>
    </p:spTree>
    <p:extLst>
      <p:ext uri="{BB962C8B-B14F-4D97-AF65-F5344CB8AC3E}">
        <p14:creationId xmlns:p14="http://schemas.microsoft.com/office/powerpoint/2010/main" val="331271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B381A-E19F-4C4A-8214-ED3979CE62E7}" type="slidenum">
              <a:rPr lang="en-US" smtClean="0"/>
              <a:t>4</a:t>
            </a:fld>
            <a:endParaRPr lang="en-US" dirty="0"/>
          </a:p>
        </p:txBody>
      </p:sp>
    </p:spTree>
    <p:extLst>
      <p:ext uri="{BB962C8B-B14F-4D97-AF65-F5344CB8AC3E}">
        <p14:creationId xmlns:p14="http://schemas.microsoft.com/office/powerpoint/2010/main" val="69315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B381A-E19F-4C4A-8214-ED3979CE62E7}" type="slidenum">
              <a:rPr lang="en-US" smtClean="0"/>
              <a:t>6</a:t>
            </a:fld>
            <a:endParaRPr lang="en-US" dirty="0"/>
          </a:p>
        </p:txBody>
      </p:sp>
    </p:spTree>
    <p:extLst>
      <p:ext uri="{BB962C8B-B14F-4D97-AF65-F5344CB8AC3E}">
        <p14:creationId xmlns:p14="http://schemas.microsoft.com/office/powerpoint/2010/main" val="940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B381A-E19F-4C4A-8214-ED3979CE62E7}" type="slidenum">
              <a:rPr lang="en-US" smtClean="0"/>
              <a:t>7</a:t>
            </a:fld>
            <a:endParaRPr lang="en-US" dirty="0"/>
          </a:p>
        </p:txBody>
      </p:sp>
    </p:spTree>
    <p:extLst>
      <p:ext uri="{BB962C8B-B14F-4D97-AF65-F5344CB8AC3E}">
        <p14:creationId xmlns:p14="http://schemas.microsoft.com/office/powerpoint/2010/main" val="134465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B381A-E19F-4C4A-8214-ED3979CE62E7}" type="slidenum">
              <a:rPr lang="en-US" smtClean="0"/>
              <a:t>8</a:t>
            </a:fld>
            <a:endParaRPr lang="en-US" dirty="0"/>
          </a:p>
        </p:txBody>
      </p:sp>
    </p:spTree>
    <p:extLst>
      <p:ext uri="{BB962C8B-B14F-4D97-AF65-F5344CB8AC3E}">
        <p14:creationId xmlns:p14="http://schemas.microsoft.com/office/powerpoint/2010/main" val="131446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B381A-E19F-4C4A-8214-ED3979CE62E7}" type="slidenum">
              <a:rPr lang="en-US" smtClean="0"/>
              <a:t>9</a:t>
            </a:fld>
            <a:endParaRPr lang="en-US" dirty="0"/>
          </a:p>
        </p:txBody>
      </p:sp>
    </p:spTree>
    <p:extLst>
      <p:ext uri="{BB962C8B-B14F-4D97-AF65-F5344CB8AC3E}">
        <p14:creationId xmlns:p14="http://schemas.microsoft.com/office/powerpoint/2010/main" val="177603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B381A-E19F-4C4A-8214-ED3979CE62E7}" type="slidenum">
              <a:rPr lang="en-US" smtClean="0"/>
              <a:t>11</a:t>
            </a:fld>
            <a:endParaRPr lang="en-US" dirty="0"/>
          </a:p>
        </p:txBody>
      </p:sp>
    </p:spTree>
    <p:extLst>
      <p:ext uri="{BB962C8B-B14F-4D97-AF65-F5344CB8AC3E}">
        <p14:creationId xmlns:p14="http://schemas.microsoft.com/office/powerpoint/2010/main" val="351286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a:p>
            <a:pPr>
              <a:defRPr/>
            </a:pPr>
            <a:endParaRPr lang="en-US"/>
          </a:p>
        </p:txBody>
      </p:sp>
      <p:sp>
        <p:nvSpPr>
          <p:cNvPr id="3"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a:p>
          <a:p>
            <a:pPr>
              <a:defRPr/>
            </a:pPr>
            <a:fld id="{6369E51D-7DC8-4435-ACE5-D769DF3FD759}" type="slidenum">
              <a:rPr lang="en-US"/>
              <a:pPr>
                <a:defRPr/>
              </a:pPr>
              <a:t>‹#›</a:t>
            </a:fld>
            <a:endParaRPr lang="en-US"/>
          </a:p>
        </p:txBody>
      </p:sp>
    </p:spTree>
    <p:extLst>
      <p:ext uri="{BB962C8B-B14F-4D97-AF65-F5344CB8AC3E}">
        <p14:creationId xmlns:p14="http://schemas.microsoft.com/office/powerpoint/2010/main" val="328876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33698D17-1598-49FA-BD2E-B096C4E3231D}"/>
              </a:ext>
            </a:extLst>
          </p:cNvPr>
          <p:cNvPicPr>
            <a:picLocks noChangeAspect="1"/>
          </p:cNvPicPr>
          <p:nvPr userDrawn="1"/>
        </p:nvPicPr>
        <p:blipFill>
          <a:blip r:embed="rId5"/>
          <a:stretch>
            <a:fillRect/>
          </a:stretch>
        </p:blipFill>
        <p:spPr>
          <a:xfrm>
            <a:off x="10028269" y="6036635"/>
            <a:ext cx="1873486" cy="449500"/>
          </a:xfrm>
          <a:prstGeom prst="rect">
            <a:avLst/>
          </a:prstGeom>
        </p:spPr>
      </p:pic>
    </p:spTree>
    <p:extLst>
      <p:ext uri="{BB962C8B-B14F-4D97-AF65-F5344CB8AC3E}">
        <p14:creationId xmlns:p14="http://schemas.microsoft.com/office/powerpoint/2010/main" val="238737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A7A8B7-09DD-404B-AB49-D3C4E14C6DE8}"/>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hasCustomPrompt="1"/>
          </p:nvPr>
        </p:nvSpPr>
        <p:spPr>
          <a:xfrm>
            <a:off x="1038083"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9" name="Picture Placeholder 8"/>
          <p:cNvSpPr>
            <a:spLocks noGrp="1"/>
          </p:cNvSpPr>
          <p:nvPr>
            <p:ph type="pic" sz="quarter" idx="11" hasCustomPrompt="1"/>
          </p:nvPr>
        </p:nvSpPr>
        <p:spPr>
          <a:xfrm>
            <a:off x="3746760"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0" name="Picture Placeholder 9"/>
          <p:cNvSpPr>
            <a:spLocks noGrp="1"/>
          </p:cNvSpPr>
          <p:nvPr>
            <p:ph type="pic" sz="quarter" idx="12" hasCustomPrompt="1"/>
          </p:nvPr>
        </p:nvSpPr>
        <p:spPr>
          <a:xfrm>
            <a:off x="6455437"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1" name="Picture Placeholder 10"/>
          <p:cNvSpPr>
            <a:spLocks noGrp="1"/>
          </p:cNvSpPr>
          <p:nvPr>
            <p:ph type="pic" sz="quarter" idx="13" hasCustomPrompt="1"/>
          </p:nvPr>
        </p:nvSpPr>
        <p:spPr>
          <a:xfrm>
            <a:off x="9164114"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4" name="Text Placeholder 2">
            <a:extLst>
              <a:ext uri="{FF2B5EF4-FFF2-40B4-BE49-F238E27FC236}">
                <a16:creationId xmlns:a16="http://schemas.microsoft.com/office/drawing/2014/main" id="{7C9EBFE0-99B1-3D49-8827-D1379D9FA751}"/>
              </a:ext>
            </a:extLst>
          </p:cNvPr>
          <p:cNvSpPr>
            <a:spLocks noGrp="1"/>
          </p:cNvSpPr>
          <p:nvPr>
            <p:ph type="body" sz="quarter" idx="18" hasCustomPrompt="1"/>
          </p:nvPr>
        </p:nvSpPr>
        <p:spPr>
          <a:xfrm>
            <a:off x="962439"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5" name="Text Placeholder 2">
            <a:extLst>
              <a:ext uri="{FF2B5EF4-FFF2-40B4-BE49-F238E27FC236}">
                <a16:creationId xmlns:a16="http://schemas.microsoft.com/office/drawing/2014/main" id="{C24E6718-31B1-B244-AA67-CDB8D6CD139F}"/>
              </a:ext>
            </a:extLst>
          </p:cNvPr>
          <p:cNvSpPr>
            <a:spLocks noGrp="1"/>
          </p:cNvSpPr>
          <p:nvPr>
            <p:ph type="body" sz="quarter" idx="19" hasCustomPrompt="1"/>
          </p:nvPr>
        </p:nvSpPr>
        <p:spPr>
          <a:xfrm>
            <a:off x="3665330"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6" name="Text Placeholder 2">
            <a:extLst>
              <a:ext uri="{FF2B5EF4-FFF2-40B4-BE49-F238E27FC236}">
                <a16:creationId xmlns:a16="http://schemas.microsoft.com/office/drawing/2014/main" id="{DFE48D6C-7798-744F-B01E-59BA509595D5}"/>
              </a:ext>
            </a:extLst>
          </p:cNvPr>
          <p:cNvSpPr>
            <a:spLocks noGrp="1"/>
          </p:cNvSpPr>
          <p:nvPr>
            <p:ph type="body" sz="quarter" idx="20" hasCustomPrompt="1"/>
          </p:nvPr>
        </p:nvSpPr>
        <p:spPr>
          <a:xfrm>
            <a:off x="6368221"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7" name="Text Placeholder 2">
            <a:extLst>
              <a:ext uri="{FF2B5EF4-FFF2-40B4-BE49-F238E27FC236}">
                <a16:creationId xmlns:a16="http://schemas.microsoft.com/office/drawing/2014/main" id="{36AACBE1-24DA-FB4F-9C39-770687936528}"/>
              </a:ext>
            </a:extLst>
          </p:cNvPr>
          <p:cNvSpPr>
            <a:spLocks noGrp="1"/>
          </p:cNvSpPr>
          <p:nvPr>
            <p:ph type="body" sz="quarter" idx="21" hasCustomPrompt="1"/>
          </p:nvPr>
        </p:nvSpPr>
        <p:spPr>
          <a:xfrm>
            <a:off x="9071112"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20" name="Rectangle 19">
            <a:extLst>
              <a:ext uri="{FF2B5EF4-FFF2-40B4-BE49-F238E27FC236}">
                <a16:creationId xmlns:a16="http://schemas.microsoft.com/office/drawing/2014/main" id="{965BCF9F-549F-DD45-8DF2-55DFB31AC53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C3B97D8B-9C9C-814B-876C-19CB8457566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grpSp>
        <p:nvGrpSpPr>
          <p:cNvPr id="2" name="Group 1">
            <a:extLst>
              <a:ext uri="{FF2B5EF4-FFF2-40B4-BE49-F238E27FC236}">
                <a16:creationId xmlns:a16="http://schemas.microsoft.com/office/drawing/2014/main" id="{DC7534E0-4C2F-1C4B-9AEF-497D34FF84C3}"/>
              </a:ext>
            </a:extLst>
          </p:cNvPr>
          <p:cNvGrpSpPr/>
          <p:nvPr userDrawn="1"/>
        </p:nvGrpSpPr>
        <p:grpSpPr>
          <a:xfrm>
            <a:off x="0" y="6329876"/>
            <a:ext cx="12192000" cy="490288"/>
            <a:chOff x="0" y="6329876"/>
            <a:chExt cx="12192000" cy="490288"/>
          </a:xfrm>
        </p:grpSpPr>
        <p:cxnSp>
          <p:nvCxnSpPr>
            <p:cNvPr id="26" name="Straight Connector 25">
              <a:extLst>
                <a:ext uri="{FF2B5EF4-FFF2-40B4-BE49-F238E27FC236}">
                  <a16:creationId xmlns:a16="http://schemas.microsoft.com/office/drawing/2014/main" id="{AB8A52E7-508B-DB4E-8B16-F40101330BE3}"/>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39D07A3A-9D1C-9D40-9BBF-FDAF760EC403}"/>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D4E7E49-CF63-4040-B580-48E1049D2635}"/>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C13271D7-787E-204C-98CB-2853BC048DCE}"/>
                  </a:ext>
                </a:extLst>
              </p:cNvPr>
              <p:cNvGrpSpPr/>
              <p:nvPr userDrawn="1"/>
            </p:nvGrpSpPr>
            <p:grpSpPr>
              <a:xfrm>
                <a:off x="3171531" y="6400799"/>
                <a:ext cx="4401544" cy="419365"/>
                <a:chOff x="2071925" y="5965139"/>
                <a:chExt cx="7131851" cy="679501"/>
              </a:xfrm>
            </p:grpSpPr>
            <p:pic>
              <p:nvPicPr>
                <p:cNvPr id="23" name="Picture 22" descr="A picture containing drawing, clock&#10;&#10;Description automatically generated">
                  <a:extLst>
                    <a:ext uri="{FF2B5EF4-FFF2-40B4-BE49-F238E27FC236}">
                      <a16:creationId xmlns:a16="http://schemas.microsoft.com/office/drawing/2014/main" id="{4CF8860A-0664-C44C-A508-60BDB972CC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5338AE9-EC33-7E47-9EC2-3CA965259A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6656D4-D15F-7648-9D0B-C9C114CA00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0" name="Rectangle 29">
                <a:extLst>
                  <a:ext uri="{FF2B5EF4-FFF2-40B4-BE49-F238E27FC236}">
                    <a16:creationId xmlns:a16="http://schemas.microsoft.com/office/drawing/2014/main" id="{CC419903-7966-6244-BFC4-D3A10DBC98D0}"/>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31" name="Straight Connector 30">
                <a:extLst>
                  <a:ext uri="{FF2B5EF4-FFF2-40B4-BE49-F238E27FC236}">
                    <a16:creationId xmlns:a16="http://schemas.microsoft.com/office/drawing/2014/main" id="{30ABB449-3EE3-494F-8C07-14E3F65F00A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8" name="Picture 27">
            <a:extLst>
              <a:ext uri="{FF2B5EF4-FFF2-40B4-BE49-F238E27FC236}">
                <a16:creationId xmlns:a16="http://schemas.microsoft.com/office/drawing/2014/main" id="{540846E5-5BCD-4BD3-A318-5923E69F2621}"/>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110217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2C0D6F4-C80B-FC4F-ACE5-050B32EEFFF0}"/>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CBBC4419-D010-A641-9C29-DE99F7784797}"/>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19080570-605B-AE41-803D-0DF323CE21F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userDrawn="1"/>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8" name="Picture 17">
            <a:extLst>
              <a:ext uri="{FF2B5EF4-FFF2-40B4-BE49-F238E27FC236}">
                <a16:creationId xmlns:a16="http://schemas.microsoft.com/office/drawing/2014/main" id="{F96724E8-3C84-41A0-9A44-6193CE250AD8}"/>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806506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8" y="1843307"/>
            <a:ext cx="10815055" cy="3614737"/>
          </a:xfrm>
          <a:prstGeom prst="rect">
            <a:avLst/>
          </a:prstGeom>
        </p:spPr>
        <p:txBody>
          <a:bodyPr/>
          <a:lstStyle>
            <a:lvl1pPr marL="171450" indent="-171450">
              <a:lnSpc>
                <a:spcPct val="110000"/>
              </a:lnSpc>
              <a:spcBef>
                <a:spcPts val="1200"/>
              </a:spcBef>
              <a:buClr>
                <a:schemeClr val="tx1"/>
              </a:buClr>
              <a:buFont typeface="Wingdings" pitchFamily="2" charset="2"/>
              <a:buChar char="§"/>
              <a:defRPr sz="165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2625"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71336" y="6289533"/>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050" spc="75" smtClean="0">
                  <a:solidFill>
                    <a:schemeClr val="accent3"/>
                  </a:solidFill>
                  <a:latin typeface="Arial" panose="020B0604020202020204" pitchFamily="34" charset="0"/>
                  <a:cs typeface="Arial" panose="020B0604020202020204" pitchFamily="34" charset="0"/>
                </a:rPr>
                <a:t>‹#›</a:t>
              </a:fld>
              <a:endParaRPr lang="en-US" sz="1050" spc="75">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750" b="1">
                    <a:solidFill>
                      <a:schemeClr val="accent1"/>
                    </a:solidFill>
                    <a:latin typeface="+mj-lt"/>
                  </a:rPr>
                  <a:t>AHRQ ECHO National Nursing</a:t>
                </a:r>
              </a:p>
              <a:p>
                <a:r>
                  <a:rPr lang="en-US" sz="750" b="1">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 name="Picture 16">
            <a:extLst>
              <a:ext uri="{FF2B5EF4-FFF2-40B4-BE49-F238E27FC236}">
                <a16:creationId xmlns:a16="http://schemas.microsoft.com/office/drawing/2014/main" id="{D24CD23E-C7DE-4A6F-8D1C-911F814AD14B}"/>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1371498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8" y="1843307"/>
            <a:ext cx="10815055" cy="3614737"/>
          </a:xfrm>
          <a:prstGeom prst="rect">
            <a:avLst/>
          </a:prstGeom>
        </p:spPr>
        <p:txBody>
          <a:bodyPr/>
          <a:lstStyle>
            <a:lvl1pPr marL="171450" indent="-171450">
              <a:lnSpc>
                <a:spcPct val="110000"/>
              </a:lnSpc>
              <a:spcBef>
                <a:spcPts val="1200"/>
              </a:spcBef>
              <a:buClr>
                <a:schemeClr val="tx1"/>
              </a:buClr>
              <a:buFont typeface="Wingdings" pitchFamily="2" charset="2"/>
              <a:buChar char="§"/>
              <a:defRPr sz="165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2625"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userDrawn="1"/>
          </p:nvSpPr>
          <p:spPr>
            <a:xfrm>
              <a:off x="7472855" y="6450332"/>
              <a:ext cx="4545431" cy="253916"/>
            </a:xfrm>
            <a:prstGeom prst="rect">
              <a:avLst/>
            </a:prstGeom>
          </p:spPr>
          <p:txBody>
            <a:bodyPr wrap="square">
              <a:spAutoFit/>
            </a:bodyPr>
            <a:lstStyle/>
            <a:p>
              <a:pPr algn="r"/>
              <a:fld id="{5584E26C-4F08-1244-8AC8-2D1525C0D4FE}" type="slidenum">
                <a:rPr lang="en-US" sz="1050" spc="75" smtClean="0">
                  <a:solidFill>
                    <a:schemeClr val="accent3"/>
                  </a:solidFill>
                  <a:latin typeface="Arial" panose="020B0604020202020204" pitchFamily="34" charset="0"/>
                  <a:cs typeface="Arial" panose="020B0604020202020204" pitchFamily="34" charset="0"/>
                </a:rPr>
                <a:t>‹#›</a:t>
              </a:fld>
              <a:endParaRPr lang="en-US" sz="1050" spc="75">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323165"/>
              </a:xfrm>
              <a:prstGeom prst="rect">
                <a:avLst/>
              </a:prstGeom>
            </p:spPr>
            <p:txBody>
              <a:bodyPr wrap="square">
                <a:spAutoFit/>
              </a:bodyPr>
              <a:lstStyle/>
              <a:p>
                <a:r>
                  <a:rPr lang="en-US" sz="750" b="1">
                    <a:solidFill>
                      <a:schemeClr val="accent1"/>
                    </a:solidFill>
                    <a:latin typeface="+mj-lt"/>
                  </a:rPr>
                  <a:t>AHRQ ECHO National Nursing</a:t>
                </a:r>
              </a:p>
              <a:p>
                <a:r>
                  <a:rPr lang="en-US" sz="750" b="1">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7" name="Picture 26">
            <a:extLst>
              <a:ext uri="{FF2B5EF4-FFF2-40B4-BE49-F238E27FC236}">
                <a16:creationId xmlns:a16="http://schemas.microsoft.com/office/drawing/2014/main" id="{DEC14489-8594-4CE0-9E1A-CD19D89FFBAF}"/>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3596498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900" b="0">
                <a:solidFill>
                  <a:schemeClr val="accent4"/>
                </a:solidFill>
              </a:defRPr>
            </a:lvl1pPr>
          </a:lstStyle>
          <a:p>
            <a:r>
              <a:rPr lang="vi-VN"/>
              <a:t>Drag &amp; Drop Image</a:t>
            </a:r>
            <a:endParaRPr lang="en-US"/>
          </a:p>
        </p:txBody>
      </p:sp>
      <p:sp>
        <p:nvSpPr>
          <p:cNvPr id="13" name="Picture Placeholder 6">
            <a:extLst>
              <a:ext uri="{FF2B5EF4-FFF2-40B4-BE49-F238E27FC236}">
                <a16:creationId xmlns:a16="http://schemas.microsoft.com/office/drawing/2014/main" id="{DA452C05-2540-B348-ABAB-DBD7871B3A32}"/>
              </a:ext>
            </a:extLst>
          </p:cNvPr>
          <p:cNvSpPr txBox="1">
            <a:spLocks/>
          </p:cNvSpPr>
          <p:nvPr userDrawn="1"/>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solidFill>
                  <a:srgbClr val="A7A8AA"/>
                </a:solidFill>
              </a:rPr>
              <a:t>Training Hub Logo</a:t>
            </a:r>
          </a:p>
        </p:txBody>
      </p:sp>
      <p:sp>
        <p:nvSpPr>
          <p:cNvPr id="23" name="Text Placeholder 2">
            <a:extLst>
              <a:ext uri="{FF2B5EF4-FFF2-40B4-BE49-F238E27FC236}">
                <a16:creationId xmlns:a16="http://schemas.microsoft.com/office/drawing/2014/main" id="{D75534C4-02F6-4B38-A099-2177E0801EFD}"/>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24" name="Text Placeholder 2">
            <a:extLst>
              <a:ext uri="{FF2B5EF4-FFF2-40B4-BE49-F238E27FC236}">
                <a16:creationId xmlns:a16="http://schemas.microsoft.com/office/drawing/2014/main" id="{9A6B2BC1-EABD-4A95-A2F1-5B0D51628D25}"/>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A681BC54-4471-431A-B36F-CF212F3730AA}"/>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A008CA6-2FDF-4C45-AC66-7D017BFC29BB}"/>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36B68D2-4E48-4104-96B1-FE22F1EA8C5E}"/>
              </a:ext>
            </a:extLst>
          </p:cNvPr>
          <p:cNvGrpSpPr/>
          <p:nvPr userDrawn="1"/>
        </p:nvGrpSpPr>
        <p:grpSpPr>
          <a:xfrm>
            <a:off x="0" y="6329876"/>
            <a:ext cx="12192000" cy="490288"/>
            <a:chOff x="0" y="6329876"/>
            <a:chExt cx="12192000" cy="490288"/>
          </a:xfrm>
        </p:grpSpPr>
        <p:cxnSp>
          <p:nvCxnSpPr>
            <p:cNvPr id="28" name="Straight Connector 27">
              <a:extLst>
                <a:ext uri="{FF2B5EF4-FFF2-40B4-BE49-F238E27FC236}">
                  <a16:creationId xmlns:a16="http://schemas.microsoft.com/office/drawing/2014/main" id="{BAFB8359-69CC-47EF-B1AB-6397B8706B3E}"/>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82ACA808-182A-4951-96E7-2A4D2F9EE93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E0394921-BE24-48B8-8726-5A68E2A0EC43}"/>
                </a:ext>
              </a:extLst>
            </p:cNvPr>
            <p:cNvGrpSpPr/>
            <p:nvPr userDrawn="1"/>
          </p:nvGrpSpPr>
          <p:grpSpPr>
            <a:xfrm>
              <a:off x="730303" y="6400799"/>
              <a:ext cx="6842772" cy="419365"/>
              <a:chOff x="730303" y="6400799"/>
              <a:chExt cx="6842772" cy="419365"/>
            </a:xfrm>
          </p:grpSpPr>
          <p:grpSp>
            <p:nvGrpSpPr>
              <p:cNvPr id="33" name="Group 32">
                <a:extLst>
                  <a:ext uri="{FF2B5EF4-FFF2-40B4-BE49-F238E27FC236}">
                    <a16:creationId xmlns:a16="http://schemas.microsoft.com/office/drawing/2014/main" id="{7D932DE4-C70C-4D95-BB0D-979CCB1D55AA}"/>
                  </a:ext>
                </a:extLst>
              </p:cNvPr>
              <p:cNvGrpSpPr/>
              <p:nvPr userDrawn="1"/>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E8EBC913-6F36-4DF2-8A66-D25CC4E8A3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7F1FB603-6D74-4C77-8560-E46B2FFD2F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D7E894A5-9167-405D-87F7-13F75848EF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4" name="Rectangle 33">
                <a:extLst>
                  <a:ext uri="{FF2B5EF4-FFF2-40B4-BE49-F238E27FC236}">
                    <a16:creationId xmlns:a16="http://schemas.microsoft.com/office/drawing/2014/main" id="{A263C08B-ED12-405B-96AD-FC0C936EE961}"/>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35" name="Straight Connector 34">
                <a:extLst>
                  <a:ext uri="{FF2B5EF4-FFF2-40B4-BE49-F238E27FC236}">
                    <a16:creationId xmlns:a16="http://schemas.microsoft.com/office/drawing/2014/main" id="{025852CA-926E-4B0D-99AC-110182B635E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39" name="Picture 38">
            <a:extLst>
              <a:ext uri="{FF2B5EF4-FFF2-40B4-BE49-F238E27FC236}">
                <a16:creationId xmlns:a16="http://schemas.microsoft.com/office/drawing/2014/main" id="{7478A6A2-82C4-4E53-97E1-5E5E3DC32067}"/>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3630211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900" b="0">
                <a:solidFill>
                  <a:schemeClr val="accent4"/>
                </a:solidFill>
              </a:defRPr>
            </a:lvl1pPr>
          </a:lstStyle>
          <a:p>
            <a:r>
              <a:rPr lang="vi-VN"/>
              <a:t>Drag &amp; Drop Image</a:t>
            </a:r>
            <a:endParaRPr lang="en-US"/>
          </a:p>
        </p:txBody>
      </p:sp>
      <p:sp>
        <p:nvSpPr>
          <p:cNvPr id="13" name="Picture Placeholder 6">
            <a:extLst>
              <a:ext uri="{FF2B5EF4-FFF2-40B4-BE49-F238E27FC236}">
                <a16:creationId xmlns:a16="http://schemas.microsoft.com/office/drawing/2014/main" id="{DA452C05-2540-B348-ABAB-DBD7871B3A32}"/>
              </a:ext>
            </a:extLst>
          </p:cNvPr>
          <p:cNvSpPr txBox="1">
            <a:spLocks/>
          </p:cNvSpPr>
          <p:nvPr userDrawn="1"/>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solidFill>
                  <a:srgbClr val="A7A8AA"/>
                </a:solidFill>
              </a:rPr>
              <a:t>Training Hub Logo</a:t>
            </a:r>
          </a:p>
        </p:txBody>
      </p:sp>
      <p:grpSp>
        <p:nvGrpSpPr>
          <p:cNvPr id="14" name="Group 13">
            <a:extLst>
              <a:ext uri="{FF2B5EF4-FFF2-40B4-BE49-F238E27FC236}">
                <a16:creationId xmlns:a16="http://schemas.microsoft.com/office/drawing/2014/main" id="{129C10EF-0C5A-B748-A276-6F379F3E8804}"/>
              </a:ext>
            </a:extLst>
          </p:cNvPr>
          <p:cNvGrpSpPr/>
          <p:nvPr userDrawn="1"/>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1EBF513-763E-D74E-AD96-0D64082FD2E4}"/>
                </a:ext>
              </a:extLst>
            </p:cNvPr>
            <p:cNvSpPr/>
            <p:nvPr userDrawn="1"/>
          </p:nvSpPr>
          <p:spPr>
            <a:xfrm>
              <a:off x="7472855" y="6450332"/>
              <a:ext cx="4545431" cy="253916"/>
            </a:xfrm>
            <a:prstGeom prst="rect">
              <a:avLst/>
            </a:prstGeom>
          </p:spPr>
          <p:txBody>
            <a:bodyPr wrap="square">
              <a:spAutoFit/>
            </a:bodyPr>
            <a:lstStyle/>
            <a:p>
              <a:pPr algn="r"/>
              <a:fld id="{5584E26C-4F08-1244-8AC8-2D1525C0D4FE}" type="slidenum">
                <a:rPr lang="en-US" sz="1050" spc="75" smtClean="0">
                  <a:solidFill>
                    <a:srgbClr val="636669"/>
                  </a:solidFill>
                  <a:cs typeface="Arial" panose="020B0604020202020204" pitchFamily="34" charset="0"/>
                </a:rPr>
                <a:pPr algn="r"/>
                <a:t>‹#›</a:t>
              </a:fld>
              <a:endParaRPr lang="en-US" sz="1050" spc="75">
                <a:solidFill>
                  <a:srgbClr val="636669"/>
                </a:solidFill>
                <a:cs typeface="Arial" panose="020B0604020202020204" pitchFamily="34" charset="0"/>
              </a:endParaRPr>
            </a:p>
          </p:txBody>
        </p:sp>
        <p:grpSp>
          <p:nvGrpSpPr>
            <p:cNvPr id="17" name="Group 16">
              <a:extLst>
                <a:ext uri="{FF2B5EF4-FFF2-40B4-BE49-F238E27FC236}">
                  <a16:creationId xmlns:a16="http://schemas.microsoft.com/office/drawing/2014/main" id="{AC771644-5FEF-AC4A-BF20-66D4B3A8C9D6}"/>
                </a:ext>
              </a:extLst>
            </p:cNvPr>
            <p:cNvGrpSpPr/>
            <p:nvPr userDrawn="1"/>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userDrawn="1"/>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323165"/>
              </a:xfrm>
              <a:prstGeom prst="rect">
                <a:avLst/>
              </a:prstGeom>
            </p:spPr>
            <p:txBody>
              <a:bodyPr wrap="square">
                <a:spAutoFit/>
              </a:bodyPr>
              <a:lstStyle/>
              <a:p>
                <a:r>
                  <a:rPr lang="en-US" sz="750" b="1">
                    <a:solidFill>
                      <a:srgbClr val="BA0C2F"/>
                    </a:solidFill>
                  </a:rPr>
                  <a:t>AHRQ ECHO National Nursing</a:t>
                </a:r>
              </a:p>
              <a:p>
                <a:r>
                  <a:rPr lang="en-US" sz="750" b="1">
                    <a:solidFill>
                      <a:srgbClr val="BA0C2F"/>
                    </a:solidFill>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2" name="Picture 21">
            <a:extLst>
              <a:ext uri="{FF2B5EF4-FFF2-40B4-BE49-F238E27FC236}">
                <a16:creationId xmlns:a16="http://schemas.microsoft.com/office/drawing/2014/main" id="{5710B10E-F6A4-47EB-8B99-1B24EB4A2792}"/>
              </a:ext>
            </a:extLst>
          </p:cNvPr>
          <p:cNvPicPr>
            <a:picLocks noChangeAspect="1"/>
          </p:cNvPicPr>
          <p:nvPr userDrawn="1"/>
        </p:nvPicPr>
        <p:blipFill>
          <a:blip r:embed="rId5"/>
          <a:stretch>
            <a:fillRect/>
          </a:stretch>
        </p:blipFill>
        <p:spPr>
          <a:xfrm>
            <a:off x="7774300" y="6415655"/>
            <a:ext cx="1513243" cy="363068"/>
          </a:xfrm>
          <a:prstGeom prst="rect">
            <a:avLst/>
          </a:prstGeom>
        </p:spPr>
      </p:pic>
      <p:sp>
        <p:nvSpPr>
          <p:cNvPr id="23" name="Text Placeholder 2">
            <a:extLst>
              <a:ext uri="{FF2B5EF4-FFF2-40B4-BE49-F238E27FC236}">
                <a16:creationId xmlns:a16="http://schemas.microsoft.com/office/drawing/2014/main" id="{0415997C-B98D-4FD8-ACB5-4F8207F7A332}"/>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2625" b="0" cap="none" baseline="0">
                <a:solidFill>
                  <a:schemeClr val="tx1"/>
                </a:solidFill>
                <a:latin typeface="+mj-lt"/>
              </a:defRPr>
            </a:lvl1pPr>
          </a:lstStyle>
          <a:p>
            <a:pPr lvl="0"/>
            <a:r>
              <a:rPr lang="en-US"/>
              <a:t>Click to Edit Title</a:t>
            </a:r>
          </a:p>
        </p:txBody>
      </p:sp>
      <p:sp>
        <p:nvSpPr>
          <p:cNvPr id="24" name="Rectangle 23">
            <a:extLst>
              <a:ext uri="{FF2B5EF4-FFF2-40B4-BE49-F238E27FC236}">
                <a16:creationId xmlns:a16="http://schemas.microsoft.com/office/drawing/2014/main" id="{B7383634-5C66-48FB-BB38-85D467946A60}"/>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02EFC6F2-AED5-45BE-BF58-DE71A47185D9}"/>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30211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8" y="1843307"/>
            <a:ext cx="10815055" cy="3614737"/>
          </a:xfrm>
          <a:prstGeom prst="rect">
            <a:avLst/>
          </a:prstGeom>
        </p:spPr>
        <p:txBody>
          <a:bodyPr/>
          <a:lstStyle>
            <a:lvl1pPr marL="171450" indent="-171450">
              <a:lnSpc>
                <a:spcPct val="110000"/>
              </a:lnSpc>
              <a:spcBef>
                <a:spcPts val="1200"/>
              </a:spcBef>
              <a:buClr>
                <a:schemeClr val="tx1"/>
              </a:buClr>
              <a:buFont typeface="Wingdings" pitchFamily="2" charset="2"/>
              <a:buChar char="§"/>
              <a:defRPr sz="165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2625"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Picture Placeholder 6">
            <a:extLst>
              <a:ext uri="{FF2B5EF4-FFF2-40B4-BE49-F238E27FC236}">
                <a16:creationId xmlns:a16="http://schemas.microsoft.com/office/drawing/2014/main" id="{9B2FAA1F-E791-9C40-B6D5-4C071B7B0418}"/>
              </a:ext>
            </a:extLst>
          </p:cNvPr>
          <p:cNvSpPr txBox="1">
            <a:spLocks/>
          </p:cNvSpPr>
          <p:nvPr userDrawn="1"/>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solidFill>
                  <a:srgbClr val="A7A8AA"/>
                </a:solidFill>
              </a:rPr>
              <a:t>Training Hub Logo</a:t>
            </a:r>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userDrawn="1"/>
          </p:nvSpPr>
          <p:spPr>
            <a:xfrm>
              <a:off x="7472855" y="6450332"/>
              <a:ext cx="4545431" cy="253916"/>
            </a:xfrm>
            <a:prstGeom prst="rect">
              <a:avLst/>
            </a:prstGeom>
          </p:spPr>
          <p:txBody>
            <a:bodyPr wrap="square">
              <a:spAutoFit/>
            </a:bodyPr>
            <a:lstStyle/>
            <a:p>
              <a:pPr algn="r"/>
              <a:fld id="{5584E26C-4F08-1244-8AC8-2D1525C0D4FE}" type="slidenum">
                <a:rPr lang="en-US" sz="1050" spc="75" smtClean="0">
                  <a:solidFill>
                    <a:srgbClr val="636669"/>
                  </a:solidFill>
                  <a:cs typeface="Arial" panose="020B0604020202020204" pitchFamily="34" charset="0"/>
                </a:rPr>
                <a:pPr algn="r"/>
                <a:t>‹#›</a:t>
              </a:fld>
              <a:endParaRPr lang="en-US" sz="1050" spc="75">
                <a:solidFill>
                  <a:srgbClr val="636669"/>
                </a:solidFill>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323165"/>
              </a:xfrm>
              <a:prstGeom prst="rect">
                <a:avLst/>
              </a:prstGeom>
            </p:spPr>
            <p:txBody>
              <a:bodyPr wrap="square">
                <a:spAutoFit/>
              </a:bodyPr>
              <a:lstStyle/>
              <a:p>
                <a:r>
                  <a:rPr lang="en-US" sz="750" b="1">
                    <a:solidFill>
                      <a:srgbClr val="BA0C2F"/>
                    </a:solidFill>
                  </a:rPr>
                  <a:t>AHRQ ECHO National Nursing</a:t>
                </a:r>
              </a:p>
              <a:p>
                <a:r>
                  <a:rPr lang="en-US" sz="750" b="1">
                    <a:solidFill>
                      <a:srgbClr val="BA0C2F"/>
                    </a:solidFill>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9" name="Picture 28">
            <a:extLst>
              <a:ext uri="{FF2B5EF4-FFF2-40B4-BE49-F238E27FC236}">
                <a16:creationId xmlns:a16="http://schemas.microsoft.com/office/drawing/2014/main" id="{5710B10E-F6A4-47EB-8B99-1B24EB4A2792}"/>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577646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2"/>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80"/>
            <a:ext cx="10827176" cy="1895707"/>
          </a:xfrm>
          <a:prstGeom prst="rect">
            <a:avLst/>
          </a:prstGeom>
        </p:spPr>
        <p:txBody>
          <a:bodyPr anchor="b" anchorCtr="0"/>
          <a:lstStyle>
            <a:lvl1pPr marL="0" indent="0">
              <a:buNone/>
              <a:defRPr sz="4125" b="0" cap="none" baseline="0">
                <a:solidFill>
                  <a:schemeClr val="bg1"/>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2250" b="0">
                <a:solidFill>
                  <a:schemeClr val="bg1"/>
                </a:solidFill>
                <a:latin typeface="+mn-lt"/>
              </a:defRPr>
            </a:lvl1pPr>
          </a:lstStyle>
          <a:p>
            <a:pPr lvl="0"/>
            <a:r>
              <a:rPr lang="en-US"/>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125" b="0">
                <a:solidFill>
                  <a:schemeClr val="bg1"/>
                </a:solidFill>
                <a:latin typeface="+mn-lt"/>
              </a:defRPr>
            </a:lvl1pPr>
          </a:lstStyle>
          <a:p>
            <a:pPr lvl="0"/>
            <a:r>
              <a:rPr lang="en-US"/>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7"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438582"/>
            </a:xfrm>
            <a:prstGeom prst="rect">
              <a:avLst/>
            </a:prstGeom>
          </p:spPr>
          <p:txBody>
            <a:bodyPr wrap="square">
              <a:spAutoFit/>
            </a:bodyPr>
            <a:lstStyle/>
            <a:p>
              <a:r>
                <a:rPr lang="en-US" sz="1125" b="1">
                  <a:solidFill>
                    <a:srgbClr val="BA0C2F"/>
                  </a:solidFill>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0" name="Picture Placeholder 6">
            <a:extLst>
              <a:ext uri="{FF2B5EF4-FFF2-40B4-BE49-F238E27FC236}">
                <a16:creationId xmlns:a16="http://schemas.microsoft.com/office/drawing/2014/main" id="{A2106056-ED63-CA45-B2DE-862BF9DCA794}"/>
              </a:ext>
            </a:extLst>
          </p:cNvPr>
          <p:cNvSpPr txBox="1">
            <a:spLocks/>
          </p:cNvSpPr>
          <p:nvPr userDrawn="1"/>
        </p:nvSpPr>
        <p:spPr>
          <a:xfrm>
            <a:off x="10079841" y="6036476"/>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solidFill>
                  <a:srgbClr val="A7A8AA"/>
                </a:solidFill>
              </a:rPr>
              <a:t>Training Hub Logo</a:t>
            </a:r>
          </a:p>
        </p:txBody>
      </p:sp>
      <p:pic>
        <p:nvPicPr>
          <p:cNvPr id="22" name="Picture 21">
            <a:extLst>
              <a:ext uri="{FF2B5EF4-FFF2-40B4-BE49-F238E27FC236}">
                <a16:creationId xmlns:a16="http://schemas.microsoft.com/office/drawing/2014/main" id="{5710B10E-F6A4-47EB-8B99-1B24EB4A2792}"/>
              </a:ext>
            </a:extLst>
          </p:cNvPr>
          <p:cNvPicPr>
            <a:picLocks noChangeAspect="1"/>
          </p:cNvPicPr>
          <p:nvPr userDrawn="1"/>
        </p:nvPicPr>
        <p:blipFill>
          <a:blip r:embed="rId5"/>
          <a:stretch>
            <a:fillRect/>
          </a:stretch>
        </p:blipFill>
        <p:spPr>
          <a:xfrm>
            <a:off x="9998863" y="6052689"/>
            <a:ext cx="1876592" cy="450246"/>
          </a:xfrm>
          <a:prstGeom prst="rect">
            <a:avLst/>
          </a:prstGeom>
        </p:spPr>
      </p:pic>
    </p:spTree>
    <p:extLst>
      <p:ext uri="{BB962C8B-B14F-4D97-AF65-F5344CB8AC3E}">
        <p14:creationId xmlns:p14="http://schemas.microsoft.com/office/powerpoint/2010/main" val="56224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12052C7-470D-7240-A098-E78EFDF241D4}"/>
              </a:ext>
            </a:extLst>
          </p:cNvPr>
          <p:cNvGrpSpPr/>
          <p:nvPr userDrawn="1"/>
        </p:nvGrpSpPr>
        <p:grpSpPr>
          <a:xfrm>
            <a:off x="0" y="6329876"/>
            <a:ext cx="12192000" cy="490288"/>
            <a:chOff x="0" y="6329876"/>
            <a:chExt cx="12192000" cy="490288"/>
          </a:xfrm>
        </p:grpSpPr>
        <p:cxnSp>
          <p:nvCxnSpPr>
            <p:cNvPr id="18" name="Straight Connector 17">
              <a:extLst>
                <a:ext uri="{FF2B5EF4-FFF2-40B4-BE49-F238E27FC236}">
                  <a16:creationId xmlns:a16="http://schemas.microsoft.com/office/drawing/2014/main" id="{16093165-A67D-CB40-93FB-40CC6E1A1D8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62CC502-44EC-3A47-8A43-FA210B7D0DA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B3A67ADF-6166-EC49-B141-036384AE14A2}"/>
                </a:ext>
              </a:extLst>
            </p:cNvPr>
            <p:cNvGrpSpPr/>
            <p:nvPr userDrawn="1"/>
          </p:nvGrpSpPr>
          <p:grpSpPr>
            <a:xfrm>
              <a:off x="730303" y="6400799"/>
              <a:ext cx="6842772" cy="419365"/>
              <a:chOff x="730303" y="6400799"/>
              <a:chExt cx="6842772" cy="419365"/>
            </a:xfrm>
          </p:grpSpPr>
          <p:grpSp>
            <p:nvGrpSpPr>
              <p:cNvPr id="21" name="Group 20">
                <a:extLst>
                  <a:ext uri="{FF2B5EF4-FFF2-40B4-BE49-F238E27FC236}">
                    <a16:creationId xmlns:a16="http://schemas.microsoft.com/office/drawing/2014/main" id="{F9AEF6E8-98CC-BB41-B5E6-B46C8D9CDDDB}"/>
                  </a:ext>
                </a:extLst>
              </p:cNvPr>
              <p:cNvGrpSpPr/>
              <p:nvPr userDrawn="1"/>
            </p:nvGrpSpPr>
            <p:grpSpPr>
              <a:xfrm>
                <a:off x="3171531" y="6400799"/>
                <a:ext cx="4401544" cy="419365"/>
                <a:chOff x="2071925" y="5965139"/>
                <a:chExt cx="7131851" cy="679501"/>
              </a:xfrm>
            </p:grpSpPr>
            <p:pic>
              <p:nvPicPr>
                <p:cNvPr id="24" name="Picture 23" descr="A picture containing drawing, clock&#10;&#10;Description automatically generated">
                  <a:extLst>
                    <a:ext uri="{FF2B5EF4-FFF2-40B4-BE49-F238E27FC236}">
                      <a16:creationId xmlns:a16="http://schemas.microsoft.com/office/drawing/2014/main" id="{415A9F8A-7D74-3A43-B37B-B35D367B7C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89ED8437-FE4F-9443-89E6-6802A825C3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0428E8AA-E194-8A44-B763-3CBC8B0AD9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2" name="Rectangle 21">
                <a:extLst>
                  <a:ext uri="{FF2B5EF4-FFF2-40B4-BE49-F238E27FC236}">
                    <a16:creationId xmlns:a16="http://schemas.microsoft.com/office/drawing/2014/main" id="{20B6681D-8D1B-1440-880B-9BBD5EE25D8C}"/>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3" name="Straight Connector 22">
                <a:extLst>
                  <a:ext uri="{FF2B5EF4-FFF2-40B4-BE49-F238E27FC236}">
                    <a16:creationId xmlns:a16="http://schemas.microsoft.com/office/drawing/2014/main" id="{D3DCA379-1C22-8A48-975E-2550DE3F99E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9461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000" y="325438"/>
            <a:ext cx="40640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6" name="Rectangle 2"/>
          <p:cNvSpPr>
            <a:spLocks noGrp="1" noChangeArrowheads="1"/>
          </p:cNvSpPr>
          <p:nvPr>
            <p:ph type="ctrTitle"/>
          </p:nvPr>
        </p:nvSpPr>
        <p:spPr>
          <a:xfrm>
            <a:off x="914400" y="2492376"/>
            <a:ext cx="10363200" cy="1470025"/>
          </a:xfrm>
        </p:spPr>
        <p:txBody>
          <a:bodyPr/>
          <a:lstStyle>
            <a:lvl1pPr>
              <a:defRPr/>
            </a:lvl1pPr>
          </a:lstStyle>
          <a:p>
            <a:r>
              <a:rPr lang="en-US"/>
              <a:t>Click to edit Master title style</a:t>
            </a:r>
          </a:p>
        </p:txBody>
      </p:sp>
      <p:sp>
        <p:nvSpPr>
          <p:cNvPr id="221187" name="Rectangle 3"/>
          <p:cNvSpPr>
            <a:spLocks noGrp="1" noChangeArrowheads="1"/>
          </p:cNvSpPr>
          <p:nvPr>
            <p:ph type="subTitle" idx="1"/>
          </p:nvPr>
        </p:nvSpPr>
        <p:spPr>
          <a:xfrm>
            <a:off x="1828800" y="4419600"/>
            <a:ext cx="8534400" cy="1752600"/>
          </a:xfrm>
        </p:spPr>
        <p:txBody>
          <a:bodyPr/>
          <a:lstStyle>
            <a:lvl1pPr marL="0" indent="0" algn="ctr">
              <a:buFontTx/>
              <a:buNone/>
              <a:defRPr i="1">
                <a:solidFill>
                  <a:srgbClr val="226A55"/>
                </a:solidFill>
              </a:defRPr>
            </a:lvl1pPr>
          </a:lstStyle>
          <a:p>
            <a:r>
              <a:rPr lang="en-US"/>
              <a:t>Click to edit Master subtitle style</a:t>
            </a:r>
          </a:p>
        </p:txBody>
      </p:sp>
    </p:spTree>
    <p:extLst>
      <p:ext uri="{BB962C8B-B14F-4D97-AF65-F5344CB8AC3E}">
        <p14:creationId xmlns:p14="http://schemas.microsoft.com/office/powerpoint/2010/main" val="3263290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7D560B8-7BAD-5F41-8D44-F5DDE688E2BF}"/>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C14FEE38-2DD8-A046-9F83-0441253D7DD2}"/>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AC928047-AD52-AC4F-99AD-260DC4F59084}"/>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14D9052D-5574-444B-A736-3E889B140A2C}"/>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0DE6972A-65E4-904A-A422-E00D8617D2FD}"/>
                  </a:ext>
                </a:extLst>
              </p:cNvPr>
              <p:cNvGrpSpPr/>
              <p:nvPr userDrawn="1"/>
            </p:nvGrpSpPr>
            <p:grpSpPr>
              <a:xfrm>
                <a:off x="3171531" y="6400799"/>
                <a:ext cx="4401544" cy="419365"/>
                <a:chOff x="2071925" y="5965139"/>
                <a:chExt cx="7131851" cy="679501"/>
              </a:xfrm>
            </p:grpSpPr>
            <p:pic>
              <p:nvPicPr>
                <p:cNvPr id="25" name="Picture 24" descr="A picture containing drawing, clock&#10;&#10;Description automatically generated">
                  <a:extLst>
                    <a:ext uri="{FF2B5EF4-FFF2-40B4-BE49-F238E27FC236}">
                      <a16:creationId xmlns:a16="http://schemas.microsoft.com/office/drawing/2014/main" id="{A9BD63CB-A761-ED4D-BE78-379F3EA769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711277D2-90B3-5F47-8A8C-A1399F3FE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E8A9546-99FC-2544-9D48-1BE08AB761F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8885DFDB-F853-044B-AD07-B9F93FD4D169}"/>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B31A86AD-E37E-BA43-9607-DECD607384C0}"/>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8" name="Picture 27">
            <a:extLst>
              <a:ext uri="{FF2B5EF4-FFF2-40B4-BE49-F238E27FC236}">
                <a16:creationId xmlns:a16="http://schemas.microsoft.com/office/drawing/2014/main" id="{ED08E212-876B-4F55-AE45-A824F64F4A1C}"/>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81629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8EE1-1C5C-4BC3-AE24-C6C98868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39458-0E38-4729-BC31-E559C2F1DB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5733F7-C195-45CD-B7F7-5546BCDA22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396F01-0651-487E-9513-7D47E8374394}"/>
              </a:ext>
            </a:extLst>
          </p:cNvPr>
          <p:cNvSpPr>
            <a:spLocks noGrp="1"/>
          </p:cNvSpPr>
          <p:nvPr>
            <p:ph type="dt" sz="half" idx="10"/>
          </p:nvPr>
        </p:nvSpPr>
        <p:spPr/>
        <p:txBody>
          <a:bodyPr/>
          <a:lstStyle/>
          <a:p>
            <a:fld id="{9C261C40-7D39-4573-A7B9-8DAEFAAEC0F3}" type="datetimeFigureOut">
              <a:rPr lang="en-US" smtClean="0"/>
              <a:t>8/4/21</a:t>
            </a:fld>
            <a:endParaRPr lang="en-US"/>
          </a:p>
        </p:txBody>
      </p:sp>
      <p:sp>
        <p:nvSpPr>
          <p:cNvPr id="6" name="Footer Placeholder 5">
            <a:extLst>
              <a:ext uri="{FF2B5EF4-FFF2-40B4-BE49-F238E27FC236}">
                <a16:creationId xmlns:a16="http://schemas.microsoft.com/office/drawing/2014/main" id="{0CB20FEE-749C-468A-8A36-27DF55325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AD7E2-786B-42D6-9EE5-00B80DF69D04}"/>
              </a:ext>
            </a:extLst>
          </p:cNvPr>
          <p:cNvSpPr>
            <a:spLocks noGrp="1"/>
          </p:cNvSpPr>
          <p:nvPr>
            <p:ph type="sldNum" sz="quarter" idx="12"/>
          </p:nvPr>
        </p:nvSpPr>
        <p:spPr/>
        <p:txBody>
          <a:bodyPr/>
          <a:lstStyle/>
          <a:p>
            <a:fld id="{7E68FE92-A443-48E4-8904-629DE9DC487D}" type="slidenum">
              <a:rPr lang="en-US" smtClean="0"/>
              <a:t>‹#›</a:t>
            </a:fld>
            <a:endParaRPr lang="en-US"/>
          </a:p>
        </p:txBody>
      </p:sp>
      <p:sp>
        <p:nvSpPr>
          <p:cNvPr id="8" name="Google Shape;455;p45">
            <a:extLst>
              <a:ext uri="{FF2B5EF4-FFF2-40B4-BE49-F238E27FC236}">
                <a16:creationId xmlns:a16="http://schemas.microsoft.com/office/drawing/2014/main" id="{F98E7E68-8FAF-4281-936F-C52B44651811}"/>
              </a:ext>
            </a:extLst>
          </p:cNvPr>
          <p:cNvSpPr txBox="1">
            <a:spLocks noGrp="1"/>
          </p:cNvSpPr>
          <p:nvPr>
            <p:ph type="body" idx="13"/>
          </p:nvPr>
        </p:nvSpPr>
        <p:spPr>
          <a:xfrm>
            <a:off x="714336" y="1843307"/>
            <a:ext cx="10815000" cy="3614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10000"/>
              </a:lnSpc>
              <a:spcBef>
                <a:spcPts val="1600"/>
              </a:spcBef>
              <a:spcAft>
                <a:spcPts val="0"/>
              </a:spcAft>
              <a:buClr>
                <a:schemeClr val="dk1"/>
              </a:buClr>
              <a:buSzPts val="2200"/>
              <a:buFont typeface="Noto Sans Symbols"/>
              <a:buChar char="▪"/>
              <a:defRPr sz="22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 name="Google Shape;456;p45">
            <a:extLst>
              <a:ext uri="{FF2B5EF4-FFF2-40B4-BE49-F238E27FC236}">
                <a16:creationId xmlns:a16="http://schemas.microsoft.com/office/drawing/2014/main" id="{96640DC3-71B9-4C82-92B7-4444B2FEEB28}"/>
              </a:ext>
            </a:extLst>
          </p:cNvPr>
          <p:cNvSpPr txBox="1">
            <a:spLocks noGrp="1"/>
          </p:cNvSpPr>
          <p:nvPr>
            <p:ph type="body" idx="14"/>
          </p:nvPr>
        </p:nvSpPr>
        <p:spPr>
          <a:xfrm>
            <a:off x="714336" y="602515"/>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 name="Google Shape;457;p45">
            <a:extLst>
              <a:ext uri="{FF2B5EF4-FFF2-40B4-BE49-F238E27FC236}">
                <a16:creationId xmlns:a16="http://schemas.microsoft.com/office/drawing/2014/main" id="{4A1F867E-3D5B-496C-99B2-06C41A3ED3FD}"/>
              </a:ext>
            </a:extLst>
          </p:cNvPr>
          <p:cNvSpPr/>
          <p:nvPr userDrawn="1"/>
        </p:nvSpPr>
        <p:spPr>
          <a:xfrm>
            <a:off x="0" y="0"/>
            <a:ext cx="100500" cy="146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458;p45">
            <a:extLst>
              <a:ext uri="{FF2B5EF4-FFF2-40B4-BE49-F238E27FC236}">
                <a16:creationId xmlns:a16="http://schemas.microsoft.com/office/drawing/2014/main" id="{3BCA7F99-D5E6-40FB-8A0D-FCEEEAEF6A30}"/>
              </a:ext>
            </a:extLst>
          </p:cNvPr>
          <p:cNvSpPr/>
          <p:nvPr userDrawn="1"/>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2" name="Google Shape;459;p45">
            <a:extLst>
              <a:ext uri="{FF2B5EF4-FFF2-40B4-BE49-F238E27FC236}">
                <a16:creationId xmlns:a16="http://schemas.microsoft.com/office/drawing/2014/main" id="{209FD914-E614-45EE-A567-1221A431C966}"/>
              </a:ext>
            </a:extLst>
          </p:cNvPr>
          <p:cNvGrpSpPr/>
          <p:nvPr userDrawn="1"/>
        </p:nvGrpSpPr>
        <p:grpSpPr>
          <a:xfrm>
            <a:off x="0" y="6329876"/>
            <a:ext cx="12192000" cy="490513"/>
            <a:chOff x="0" y="6329876"/>
            <a:chExt cx="12192000" cy="490513"/>
          </a:xfrm>
        </p:grpSpPr>
        <p:cxnSp>
          <p:nvCxnSpPr>
            <p:cNvPr id="13" name="Google Shape;460;p45">
              <a:extLst>
                <a:ext uri="{FF2B5EF4-FFF2-40B4-BE49-F238E27FC236}">
                  <a16:creationId xmlns:a16="http://schemas.microsoft.com/office/drawing/2014/main" id="{2E739D1D-BDC4-4E38-AA51-226DC415B8C1}"/>
                </a:ext>
              </a:extLst>
            </p:cNvPr>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14" name="Google Shape;461;p45">
              <a:extLst>
                <a:ext uri="{FF2B5EF4-FFF2-40B4-BE49-F238E27FC236}">
                  <a16:creationId xmlns:a16="http://schemas.microsoft.com/office/drawing/2014/main" id="{C7FD9E90-023B-4564-9B55-B2DD8F4C19FA}"/>
                </a:ext>
              </a:extLst>
            </p:cNvPr>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15" name="Google Shape;462;p45">
              <a:extLst>
                <a:ext uri="{FF2B5EF4-FFF2-40B4-BE49-F238E27FC236}">
                  <a16:creationId xmlns:a16="http://schemas.microsoft.com/office/drawing/2014/main" id="{731D6A00-7092-473C-84B0-5AE79F58D819}"/>
                </a:ext>
              </a:extLst>
            </p:cNvPr>
            <p:cNvGrpSpPr/>
            <p:nvPr/>
          </p:nvGrpSpPr>
          <p:grpSpPr>
            <a:xfrm>
              <a:off x="730303" y="6401001"/>
              <a:ext cx="6843074" cy="419388"/>
              <a:chOff x="730303" y="6401001"/>
              <a:chExt cx="6843074" cy="419388"/>
            </a:xfrm>
          </p:grpSpPr>
          <p:grpSp>
            <p:nvGrpSpPr>
              <p:cNvPr id="16" name="Google Shape;463;p45">
                <a:extLst>
                  <a:ext uri="{FF2B5EF4-FFF2-40B4-BE49-F238E27FC236}">
                    <a16:creationId xmlns:a16="http://schemas.microsoft.com/office/drawing/2014/main" id="{FA293E6E-9AD5-4536-825F-8ABC863AF29C}"/>
                  </a:ext>
                </a:extLst>
              </p:cNvPr>
              <p:cNvGrpSpPr/>
              <p:nvPr/>
            </p:nvGrpSpPr>
            <p:grpSpPr>
              <a:xfrm>
                <a:off x="3171599" y="6401001"/>
                <a:ext cx="4401778" cy="419388"/>
                <a:chOff x="2071925" y="5965139"/>
                <a:chExt cx="7131851" cy="679501"/>
              </a:xfrm>
            </p:grpSpPr>
            <p:pic>
              <p:nvPicPr>
                <p:cNvPr id="19" name="Google Shape;464;p45" descr="A picture containing drawing, clock&#10;&#10;Description automatically generated">
                  <a:extLst>
                    <a:ext uri="{FF2B5EF4-FFF2-40B4-BE49-F238E27FC236}">
                      <a16:creationId xmlns:a16="http://schemas.microsoft.com/office/drawing/2014/main" id="{BDE6D79D-FADA-47F0-8CE4-8AA7CA2064CF}"/>
                    </a:ext>
                  </a:extLst>
                </p:cNvPr>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20" name="Google Shape;465;p45" descr="A picture containing drawing&#10;&#10;Description automatically generated">
                  <a:extLst>
                    <a:ext uri="{FF2B5EF4-FFF2-40B4-BE49-F238E27FC236}">
                      <a16:creationId xmlns:a16="http://schemas.microsoft.com/office/drawing/2014/main" id="{C591AE67-BF13-493E-B62B-0859C030B57C}"/>
                    </a:ext>
                  </a:extLst>
                </p:cNvPr>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21" name="Google Shape;466;p45" descr="A picture containing drawing&#10;&#10;Description automatically generated">
                  <a:extLst>
                    <a:ext uri="{FF2B5EF4-FFF2-40B4-BE49-F238E27FC236}">
                      <a16:creationId xmlns:a16="http://schemas.microsoft.com/office/drawing/2014/main" id="{0B11880E-8BEA-489D-8936-CDED2DC3AAC2}"/>
                    </a:ext>
                  </a:extLst>
                </p:cNvPr>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17" name="Google Shape;467;p45">
                <a:extLst>
                  <a:ext uri="{FF2B5EF4-FFF2-40B4-BE49-F238E27FC236}">
                    <a16:creationId xmlns:a16="http://schemas.microsoft.com/office/drawing/2014/main" id="{B66E626B-8A53-4999-9EAE-6608714CE256}"/>
                  </a:ext>
                </a:extLst>
              </p:cNvPr>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18" name="Google Shape;468;p45">
                <a:extLst>
                  <a:ext uri="{FF2B5EF4-FFF2-40B4-BE49-F238E27FC236}">
                    <a16:creationId xmlns:a16="http://schemas.microsoft.com/office/drawing/2014/main" id="{D074B6B4-F9AD-44AF-8474-8AC920E12EF2}"/>
                  </a:ext>
                </a:extLst>
              </p:cNvPr>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pic>
        <p:nvPicPr>
          <p:cNvPr id="22" name="Picture 21">
            <a:extLst>
              <a:ext uri="{FF2B5EF4-FFF2-40B4-BE49-F238E27FC236}">
                <a16:creationId xmlns:a16="http://schemas.microsoft.com/office/drawing/2014/main" id="{5367E371-1395-4C7F-9C4F-435BFFF3D880}"/>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1042391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33698D17-1598-49FA-BD2E-B096C4E3231D}"/>
              </a:ext>
            </a:extLst>
          </p:cNvPr>
          <p:cNvPicPr>
            <a:picLocks noChangeAspect="1"/>
          </p:cNvPicPr>
          <p:nvPr userDrawn="1"/>
        </p:nvPicPr>
        <p:blipFill>
          <a:blip r:embed="rId5"/>
          <a:stretch>
            <a:fillRect/>
          </a:stretch>
        </p:blipFill>
        <p:spPr>
          <a:xfrm>
            <a:off x="10028269" y="6036635"/>
            <a:ext cx="1873486" cy="449500"/>
          </a:xfrm>
          <a:prstGeom prst="rect">
            <a:avLst/>
          </a:prstGeom>
        </p:spPr>
      </p:pic>
    </p:spTree>
    <p:extLst>
      <p:ext uri="{BB962C8B-B14F-4D97-AF65-F5344CB8AC3E}">
        <p14:creationId xmlns:p14="http://schemas.microsoft.com/office/powerpoint/2010/main" val="1480341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 name="Picture 16">
            <a:extLst>
              <a:ext uri="{FF2B5EF4-FFF2-40B4-BE49-F238E27FC236}">
                <a16:creationId xmlns:a16="http://schemas.microsoft.com/office/drawing/2014/main" id="{BF621125-3770-454F-9E86-55567F885869}"/>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3661641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900" b="0">
                <a:solidFill>
                  <a:schemeClr val="accent4"/>
                </a:solidFill>
              </a:defRPr>
            </a:lvl1pPr>
          </a:lstStyle>
          <a:p>
            <a:r>
              <a:rPr lang="vi-VN"/>
              <a:t>Drag &amp; Drop Image</a:t>
            </a:r>
            <a:endParaRPr lang="en-US"/>
          </a:p>
        </p:txBody>
      </p:sp>
      <p:sp>
        <p:nvSpPr>
          <p:cNvPr id="13" name="Picture Placeholder 6">
            <a:extLst>
              <a:ext uri="{FF2B5EF4-FFF2-40B4-BE49-F238E27FC236}">
                <a16:creationId xmlns:a16="http://schemas.microsoft.com/office/drawing/2014/main" id="{DA452C05-2540-B348-ABAB-DBD7871B3A32}"/>
              </a:ext>
            </a:extLst>
          </p:cNvPr>
          <p:cNvSpPr txBox="1">
            <a:spLocks/>
          </p:cNvSpPr>
          <p:nvPr userDrawn="1"/>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solidFill>
                  <a:srgbClr val="A7A8AA"/>
                </a:solidFill>
              </a:rPr>
              <a:t>Training Hub Logo</a:t>
            </a:r>
          </a:p>
        </p:txBody>
      </p:sp>
      <p:grpSp>
        <p:nvGrpSpPr>
          <p:cNvPr id="14" name="Group 13">
            <a:extLst>
              <a:ext uri="{FF2B5EF4-FFF2-40B4-BE49-F238E27FC236}">
                <a16:creationId xmlns:a16="http://schemas.microsoft.com/office/drawing/2014/main" id="{129C10EF-0C5A-B748-A276-6F379F3E8804}"/>
              </a:ext>
            </a:extLst>
          </p:cNvPr>
          <p:cNvGrpSpPr/>
          <p:nvPr userDrawn="1"/>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1EBF513-763E-D74E-AD96-0D64082FD2E4}"/>
                </a:ext>
              </a:extLst>
            </p:cNvPr>
            <p:cNvSpPr/>
            <p:nvPr userDrawn="1"/>
          </p:nvSpPr>
          <p:spPr>
            <a:xfrm>
              <a:off x="7472855" y="6450332"/>
              <a:ext cx="4545431" cy="253916"/>
            </a:xfrm>
            <a:prstGeom prst="rect">
              <a:avLst/>
            </a:prstGeom>
          </p:spPr>
          <p:txBody>
            <a:bodyPr wrap="square">
              <a:spAutoFit/>
            </a:bodyPr>
            <a:lstStyle/>
            <a:p>
              <a:pPr algn="r"/>
              <a:fld id="{5584E26C-4F08-1244-8AC8-2D1525C0D4FE}" type="slidenum">
                <a:rPr lang="en-US" sz="1050" spc="75" smtClean="0">
                  <a:solidFill>
                    <a:srgbClr val="636669"/>
                  </a:solidFill>
                  <a:cs typeface="Arial" panose="020B0604020202020204" pitchFamily="34" charset="0"/>
                </a:rPr>
                <a:pPr algn="r"/>
                <a:t>‹#›</a:t>
              </a:fld>
              <a:endParaRPr lang="en-US" sz="1050" spc="75">
                <a:solidFill>
                  <a:srgbClr val="636669"/>
                </a:solidFill>
                <a:cs typeface="Arial" panose="020B0604020202020204" pitchFamily="34" charset="0"/>
              </a:endParaRPr>
            </a:p>
          </p:txBody>
        </p:sp>
        <p:grpSp>
          <p:nvGrpSpPr>
            <p:cNvPr id="17" name="Group 16">
              <a:extLst>
                <a:ext uri="{FF2B5EF4-FFF2-40B4-BE49-F238E27FC236}">
                  <a16:creationId xmlns:a16="http://schemas.microsoft.com/office/drawing/2014/main" id="{AC771644-5FEF-AC4A-BF20-66D4B3A8C9D6}"/>
                </a:ext>
              </a:extLst>
            </p:cNvPr>
            <p:cNvGrpSpPr/>
            <p:nvPr userDrawn="1"/>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userDrawn="1"/>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323165"/>
              </a:xfrm>
              <a:prstGeom prst="rect">
                <a:avLst/>
              </a:prstGeom>
            </p:spPr>
            <p:txBody>
              <a:bodyPr wrap="square">
                <a:spAutoFit/>
              </a:bodyPr>
              <a:lstStyle/>
              <a:p>
                <a:r>
                  <a:rPr lang="en-US" sz="750" b="1">
                    <a:solidFill>
                      <a:srgbClr val="BA0C2F"/>
                    </a:solidFill>
                  </a:rPr>
                  <a:t>AHRQ ECHO National Nursing</a:t>
                </a:r>
              </a:p>
              <a:p>
                <a:r>
                  <a:rPr lang="en-US" sz="750" b="1">
                    <a:solidFill>
                      <a:srgbClr val="BA0C2F"/>
                    </a:solidFill>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2" name="Picture 21">
            <a:extLst>
              <a:ext uri="{FF2B5EF4-FFF2-40B4-BE49-F238E27FC236}">
                <a16:creationId xmlns:a16="http://schemas.microsoft.com/office/drawing/2014/main" id="{5710B10E-F6A4-47EB-8B99-1B24EB4A2792}"/>
              </a:ext>
            </a:extLst>
          </p:cNvPr>
          <p:cNvPicPr>
            <a:picLocks noChangeAspect="1"/>
          </p:cNvPicPr>
          <p:nvPr userDrawn="1"/>
        </p:nvPicPr>
        <p:blipFill>
          <a:blip r:embed="rId5"/>
          <a:stretch>
            <a:fillRect/>
          </a:stretch>
        </p:blipFill>
        <p:spPr>
          <a:xfrm>
            <a:off x="7774300" y="6415655"/>
            <a:ext cx="1513243" cy="363068"/>
          </a:xfrm>
          <a:prstGeom prst="rect">
            <a:avLst/>
          </a:prstGeom>
        </p:spPr>
      </p:pic>
      <p:sp>
        <p:nvSpPr>
          <p:cNvPr id="23" name="Text Placeholder 2">
            <a:extLst>
              <a:ext uri="{FF2B5EF4-FFF2-40B4-BE49-F238E27FC236}">
                <a16:creationId xmlns:a16="http://schemas.microsoft.com/office/drawing/2014/main" id="{0415997C-B98D-4FD8-ACB5-4F8207F7A332}"/>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2625" b="0" cap="none" baseline="0">
                <a:solidFill>
                  <a:schemeClr val="tx1"/>
                </a:solidFill>
                <a:latin typeface="+mj-lt"/>
              </a:defRPr>
            </a:lvl1pPr>
          </a:lstStyle>
          <a:p>
            <a:pPr lvl="0"/>
            <a:r>
              <a:rPr lang="en-US"/>
              <a:t>Click to Edit Title</a:t>
            </a:r>
          </a:p>
        </p:txBody>
      </p:sp>
      <p:sp>
        <p:nvSpPr>
          <p:cNvPr id="24" name="Rectangle 23">
            <a:extLst>
              <a:ext uri="{FF2B5EF4-FFF2-40B4-BE49-F238E27FC236}">
                <a16:creationId xmlns:a16="http://schemas.microsoft.com/office/drawing/2014/main" id="{B7383634-5C66-48FB-BB38-85D467946A60}"/>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02EFC6F2-AED5-45BE-BF58-DE71A47185D9}"/>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67314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with Pictur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a:solidFill>
                <a:srgbClr val="8C9BA3"/>
              </a:solidFill>
            </a:endParaRPr>
          </a:p>
        </p:txBody>
      </p:sp>
      <p:sp>
        <p:nvSpPr>
          <p:cNvPr id="9" name="Picture Placeholder 8"/>
          <p:cNvSpPr>
            <a:spLocks noGrp="1"/>
          </p:cNvSpPr>
          <p:nvPr>
            <p:ph type="pic" sz="quarter" idx="10"/>
          </p:nvPr>
        </p:nvSpPr>
        <p:spPr>
          <a:xfrm>
            <a:off x="609600" y="838200"/>
            <a:ext cx="10972800" cy="5257800"/>
          </a:xfrm>
        </p:spPr>
        <p:txBody>
          <a:bodyPr/>
          <a:lstStyle>
            <a:lvl1pPr marL="0" indent="0">
              <a:spcBef>
                <a:spcPts val="0"/>
              </a:spcBef>
              <a:buFont typeface="Arial" pitchFamily="34" charset="0"/>
              <a:buNone/>
              <a:defRPr>
                <a:solidFill>
                  <a:schemeClr val="tx1"/>
                </a:solidFill>
              </a:defRPr>
            </a:lvl1pPr>
          </a:lstStyle>
          <a:p>
            <a:endParaRPr lang="en-US"/>
          </a:p>
        </p:txBody>
      </p:sp>
      <p:sp>
        <p:nvSpPr>
          <p:cNvPr id="10" name="Text Placeholder 2">
            <a:extLst>
              <a:ext uri="{FF2B5EF4-FFF2-40B4-BE49-F238E27FC236}">
                <a16:creationId xmlns:a16="http://schemas.microsoft.com/office/drawing/2014/main" id="{2D29E6AD-AB1F-424A-B9F9-2A012B7268AB}"/>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1" name="Text Placeholder 2">
            <a:extLst>
              <a:ext uri="{FF2B5EF4-FFF2-40B4-BE49-F238E27FC236}">
                <a16:creationId xmlns:a16="http://schemas.microsoft.com/office/drawing/2014/main" id="{ED6A64C2-1E62-4723-BA5C-E5C847AD3BD3}"/>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12" name="Rectangle 11">
            <a:extLst>
              <a:ext uri="{FF2B5EF4-FFF2-40B4-BE49-F238E27FC236}">
                <a16:creationId xmlns:a16="http://schemas.microsoft.com/office/drawing/2014/main" id="{FC13FE55-97BF-4C6E-A584-013D78D5B75C}"/>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181E0A-B420-4519-9B12-B6807C5B279A}"/>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F5F9C74C-85B9-4473-B004-E7AF2D689689}"/>
              </a:ext>
            </a:extLst>
          </p:cNvPr>
          <p:cNvGrpSpPr/>
          <p:nvPr userDrawn="1"/>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F0832FBD-F432-4043-BD58-3C79C13C9725}"/>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FBC52FF-CDB4-45E1-9544-ED85ACCEDE32}"/>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E4CB62F9-F77B-47C0-9F90-42B83DC3E855}"/>
                </a:ext>
              </a:extLst>
            </p:cNvPr>
            <p:cNvGrpSpPr/>
            <p:nvPr userDrawn="1"/>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D7CDF1B0-65FA-467E-8419-91D56B89A8EA}"/>
                  </a:ext>
                </a:extLst>
              </p:cNvPr>
              <p:cNvGrpSpPr/>
              <p:nvPr userDrawn="1"/>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A9888DA2-9B06-466F-AC6E-1963E799EC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AF331694-6879-49ED-AF58-914F1EE506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44B9CB86-CADD-42A7-8B4F-653C8B6ADE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86BC4DF6-7230-45F9-991C-1A44D1B49145}"/>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0" name="Straight Connector 19">
                <a:extLst>
                  <a:ext uri="{FF2B5EF4-FFF2-40B4-BE49-F238E27FC236}">
                    <a16:creationId xmlns:a16="http://schemas.microsoft.com/office/drawing/2014/main" id="{7891FC67-DE62-4478-8B06-C6E74DDFD0B3}"/>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4" name="Picture 23">
            <a:extLst>
              <a:ext uri="{FF2B5EF4-FFF2-40B4-BE49-F238E27FC236}">
                <a16:creationId xmlns:a16="http://schemas.microsoft.com/office/drawing/2014/main" id="{DB331B73-07CE-46E7-83E5-6F66D4EB078D}"/>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663544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E0E1-0E91-E942-8779-4451DEF70E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D38D90-93A9-2941-BF61-BF3BD084BC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DDB6E-EAD9-F34A-B5F0-E52451CAC249}"/>
              </a:ext>
            </a:extLst>
          </p:cNvPr>
          <p:cNvSpPr>
            <a:spLocks noGrp="1"/>
          </p:cNvSpPr>
          <p:nvPr>
            <p:ph type="dt" sz="half" idx="10"/>
          </p:nvPr>
        </p:nvSpPr>
        <p:spPr/>
        <p:txBody>
          <a:bodyPr/>
          <a:lstStyle/>
          <a:p>
            <a:fld id="{21B03C0B-0D69-A24A-889C-F701E1644B1D}" type="datetimeFigureOut">
              <a:rPr lang="en-US" smtClean="0"/>
              <a:t>8/4/21</a:t>
            </a:fld>
            <a:endParaRPr lang="en-US"/>
          </a:p>
        </p:txBody>
      </p:sp>
      <p:sp>
        <p:nvSpPr>
          <p:cNvPr id="5" name="Footer Placeholder 4">
            <a:extLst>
              <a:ext uri="{FF2B5EF4-FFF2-40B4-BE49-F238E27FC236}">
                <a16:creationId xmlns:a16="http://schemas.microsoft.com/office/drawing/2014/main" id="{CC5F0BFA-9A58-974B-9179-C7D0B6EF0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AAC23-BA5B-1E48-9035-3DE62715FAC2}"/>
              </a:ext>
            </a:extLst>
          </p:cNvPr>
          <p:cNvSpPr>
            <a:spLocks noGrp="1"/>
          </p:cNvSpPr>
          <p:nvPr>
            <p:ph type="sldNum" sz="quarter" idx="12"/>
          </p:nvPr>
        </p:nvSpPr>
        <p:spPr/>
        <p:txBody>
          <a:bodyPr/>
          <a:lstStyle/>
          <a:p>
            <a:fld id="{4AC06E9F-0F8B-474F-AA73-25DB4CC232AE}" type="slidenum">
              <a:rPr lang="en-US" smtClean="0"/>
              <a:t>‹#›</a:t>
            </a:fld>
            <a:endParaRPr lang="en-US"/>
          </a:p>
        </p:txBody>
      </p:sp>
      <p:sp>
        <p:nvSpPr>
          <p:cNvPr id="7" name="Picture Placeholder 6">
            <a:extLst>
              <a:ext uri="{FF2B5EF4-FFF2-40B4-BE49-F238E27FC236}">
                <a16:creationId xmlns:a16="http://schemas.microsoft.com/office/drawing/2014/main" id="{0F3F3062-C051-4031-BC94-BF6858A23A51}"/>
              </a:ext>
            </a:extLst>
          </p:cNvPr>
          <p:cNvSpPr txBox="1">
            <a:spLocks/>
          </p:cNvSpPr>
          <p:nvPr userDrawn="1"/>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solidFill>
                  <a:srgbClr val="A7A8AA"/>
                </a:solidFill>
              </a:rPr>
              <a:t>Training Hub Logo</a:t>
            </a:r>
          </a:p>
        </p:txBody>
      </p:sp>
      <p:sp>
        <p:nvSpPr>
          <p:cNvPr id="19" name="Text Placeholder 2">
            <a:extLst>
              <a:ext uri="{FF2B5EF4-FFF2-40B4-BE49-F238E27FC236}">
                <a16:creationId xmlns:a16="http://schemas.microsoft.com/office/drawing/2014/main" id="{6EE29B76-E31B-4BA4-8445-89E03CAC7637}"/>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20" name="Text Placeholder 2">
            <a:extLst>
              <a:ext uri="{FF2B5EF4-FFF2-40B4-BE49-F238E27FC236}">
                <a16:creationId xmlns:a16="http://schemas.microsoft.com/office/drawing/2014/main" id="{605ADBDC-6596-43B3-A61E-C88D5C37CF17}"/>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1" name="Rectangle 20">
            <a:extLst>
              <a:ext uri="{FF2B5EF4-FFF2-40B4-BE49-F238E27FC236}">
                <a16:creationId xmlns:a16="http://schemas.microsoft.com/office/drawing/2014/main" id="{513165E3-7D5D-4522-A8FC-2BD658550303}"/>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E8C162-68C3-422F-84F2-EC8AB5C2258F}"/>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7DB8C55-D9C3-4F1D-A0B7-614E9FB02E6C}"/>
              </a:ext>
            </a:extLst>
          </p:cNvPr>
          <p:cNvGrpSpPr/>
          <p:nvPr userDrawn="1"/>
        </p:nvGrpSpPr>
        <p:grpSpPr>
          <a:xfrm>
            <a:off x="0" y="6329876"/>
            <a:ext cx="12192000" cy="490288"/>
            <a:chOff x="0" y="6329876"/>
            <a:chExt cx="12192000" cy="490288"/>
          </a:xfrm>
        </p:grpSpPr>
        <p:cxnSp>
          <p:nvCxnSpPr>
            <p:cNvPr id="24" name="Straight Connector 23">
              <a:extLst>
                <a:ext uri="{FF2B5EF4-FFF2-40B4-BE49-F238E27FC236}">
                  <a16:creationId xmlns:a16="http://schemas.microsoft.com/office/drawing/2014/main" id="{919E9537-A320-4624-BA98-7CEFF3B8D197}"/>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343E92B9-0ABD-48D5-BDC4-68E83B9C2F26}"/>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DBB21218-9FB5-413C-A1C9-E355D6A5D7C7}"/>
                </a:ext>
              </a:extLst>
            </p:cNvPr>
            <p:cNvGrpSpPr/>
            <p:nvPr userDrawn="1"/>
          </p:nvGrpSpPr>
          <p:grpSpPr>
            <a:xfrm>
              <a:off x="730303" y="6400799"/>
              <a:ext cx="6842772" cy="419365"/>
              <a:chOff x="730303" y="6400799"/>
              <a:chExt cx="6842772" cy="419365"/>
            </a:xfrm>
          </p:grpSpPr>
          <p:grpSp>
            <p:nvGrpSpPr>
              <p:cNvPr id="27" name="Group 26">
                <a:extLst>
                  <a:ext uri="{FF2B5EF4-FFF2-40B4-BE49-F238E27FC236}">
                    <a16:creationId xmlns:a16="http://schemas.microsoft.com/office/drawing/2014/main" id="{ED98C8CB-83BB-4E95-BE7C-5BF454505FCC}"/>
                  </a:ext>
                </a:extLst>
              </p:cNvPr>
              <p:cNvGrpSpPr/>
              <p:nvPr userDrawn="1"/>
            </p:nvGrpSpPr>
            <p:grpSpPr>
              <a:xfrm>
                <a:off x="3171531" y="6400799"/>
                <a:ext cx="4401544" cy="419365"/>
                <a:chOff x="2071925" y="5965139"/>
                <a:chExt cx="7131851" cy="679501"/>
              </a:xfrm>
            </p:grpSpPr>
            <p:pic>
              <p:nvPicPr>
                <p:cNvPr id="30" name="Picture 29" descr="A picture containing drawing, clock&#10;&#10;Description automatically generated">
                  <a:extLst>
                    <a:ext uri="{FF2B5EF4-FFF2-40B4-BE49-F238E27FC236}">
                      <a16:creationId xmlns:a16="http://schemas.microsoft.com/office/drawing/2014/main" id="{95DCAE88-C895-41F7-8D22-9BFA2B3F6D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3507C5E2-EB69-4C3F-A06D-8DC960E28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C66C35EF-11D6-46C3-8B07-F4DAF6CE02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8" name="Rectangle 27">
                <a:extLst>
                  <a:ext uri="{FF2B5EF4-FFF2-40B4-BE49-F238E27FC236}">
                    <a16:creationId xmlns:a16="http://schemas.microsoft.com/office/drawing/2014/main" id="{C6ED329F-224C-43AA-AFB1-BAFF07F8063E}"/>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9" name="Straight Connector 28">
                <a:extLst>
                  <a:ext uri="{FF2B5EF4-FFF2-40B4-BE49-F238E27FC236}">
                    <a16:creationId xmlns:a16="http://schemas.microsoft.com/office/drawing/2014/main" id="{D3EDDD38-29B2-4EC0-8ECB-6DFE272A8111}"/>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33" name="Picture 32">
            <a:extLst>
              <a:ext uri="{FF2B5EF4-FFF2-40B4-BE49-F238E27FC236}">
                <a16:creationId xmlns:a16="http://schemas.microsoft.com/office/drawing/2014/main" id="{9B2008C1-BDC9-458E-B97E-E325A8720607}"/>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3614513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A7A8B7-09DD-404B-AB49-D3C4E14C6DE8}"/>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hasCustomPrompt="1"/>
          </p:nvPr>
        </p:nvSpPr>
        <p:spPr>
          <a:xfrm>
            <a:off x="1038083"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9" name="Picture Placeholder 8"/>
          <p:cNvSpPr>
            <a:spLocks noGrp="1"/>
          </p:cNvSpPr>
          <p:nvPr>
            <p:ph type="pic" sz="quarter" idx="11" hasCustomPrompt="1"/>
          </p:nvPr>
        </p:nvSpPr>
        <p:spPr>
          <a:xfrm>
            <a:off x="3746760"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0" name="Picture Placeholder 9"/>
          <p:cNvSpPr>
            <a:spLocks noGrp="1"/>
          </p:cNvSpPr>
          <p:nvPr>
            <p:ph type="pic" sz="quarter" idx="12" hasCustomPrompt="1"/>
          </p:nvPr>
        </p:nvSpPr>
        <p:spPr>
          <a:xfrm>
            <a:off x="6455437"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1" name="Picture Placeholder 10"/>
          <p:cNvSpPr>
            <a:spLocks noGrp="1"/>
          </p:cNvSpPr>
          <p:nvPr>
            <p:ph type="pic" sz="quarter" idx="13" hasCustomPrompt="1"/>
          </p:nvPr>
        </p:nvSpPr>
        <p:spPr>
          <a:xfrm>
            <a:off x="9164114"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4" name="Text Placeholder 2">
            <a:extLst>
              <a:ext uri="{FF2B5EF4-FFF2-40B4-BE49-F238E27FC236}">
                <a16:creationId xmlns:a16="http://schemas.microsoft.com/office/drawing/2014/main" id="{7C9EBFE0-99B1-3D49-8827-D1379D9FA751}"/>
              </a:ext>
            </a:extLst>
          </p:cNvPr>
          <p:cNvSpPr>
            <a:spLocks noGrp="1"/>
          </p:cNvSpPr>
          <p:nvPr>
            <p:ph type="body" sz="quarter" idx="18" hasCustomPrompt="1"/>
          </p:nvPr>
        </p:nvSpPr>
        <p:spPr>
          <a:xfrm>
            <a:off x="962439"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5" name="Text Placeholder 2">
            <a:extLst>
              <a:ext uri="{FF2B5EF4-FFF2-40B4-BE49-F238E27FC236}">
                <a16:creationId xmlns:a16="http://schemas.microsoft.com/office/drawing/2014/main" id="{C24E6718-31B1-B244-AA67-CDB8D6CD139F}"/>
              </a:ext>
            </a:extLst>
          </p:cNvPr>
          <p:cNvSpPr>
            <a:spLocks noGrp="1"/>
          </p:cNvSpPr>
          <p:nvPr>
            <p:ph type="body" sz="quarter" idx="19" hasCustomPrompt="1"/>
          </p:nvPr>
        </p:nvSpPr>
        <p:spPr>
          <a:xfrm>
            <a:off x="3665330"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6" name="Text Placeholder 2">
            <a:extLst>
              <a:ext uri="{FF2B5EF4-FFF2-40B4-BE49-F238E27FC236}">
                <a16:creationId xmlns:a16="http://schemas.microsoft.com/office/drawing/2014/main" id="{DFE48D6C-7798-744F-B01E-59BA509595D5}"/>
              </a:ext>
            </a:extLst>
          </p:cNvPr>
          <p:cNvSpPr>
            <a:spLocks noGrp="1"/>
          </p:cNvSpPr>
          <p:nvPr>
            <p:ph type="body" sz="quarter" idx="20" hasCustomPrompt="1"/>
          </p:nvPr>
        </p:nvSpPr>
        <p:spPr>
          <a:xfrm>
            <a:off x="6368221"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7" name="Text Placeholder 2">
            <a:extLst>
              <a:ext uri="{FF2B5EF4-FFF2-40B4-BE49-F238E27FC236}">
                <a16:creationId xmlns:a16="http://schemas.microsoft.com/office/drawing/2014/main" id="{36AACBE1-24DA-FB4F-9C39-770687936528}"/>
              </a:ext>
            </a:extLst>
          </p:cNvPr>
          <p:cNvSpPr>
            <a:spLocks noGrp="1"/>
          </p:cNvSpPr>
          <p:nvPr>
            <p:ph type="body" sz="quarter" idx="21" hasCustomPrompt="1"/>
          </p:nvPr>
        </p:nvSpPr>
        <p:spPr>
          <a:xfrm>
            <a:off x="9071112"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20" name="Rectangle 19">
            <a:extLst>
              <a:ext uri="{FF2B5EF4-FFF2-40B4-BE49-F238E27FC236}">
                <a16:creationId xmlns:a16="http://schemas.microsoft.com/office/drawing/2014/main" id="{965BCF9F-549F-DD45-8DF2-55DFB31AC53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C3B97D8B-9C9C-814B-876C-19CB8457566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grpSp>
        <p:nvGrpSpPr>
          <p:cNvPr id="2" name="Group 1">
            <a:extLst>
              <a:ext uri="{FF2B5EF4-FFF2-40B4-BE49-F238E27FC236}">
                <a16:creationId xmlns:a16="http://schemas.microsoft.com/office/drawing/2014/main" id="{DC7534E0-4C2F-1C4B-9AEF-497D34FF84C3}"/>
              </a:ext>
            </a:extLst>
          </p:cNvPr>
          <p:cNvGrpSpPr/>
          <p:nvPr userDrawn="1"/>
        </p:nvGrpSpPr>
        <p:grpSpPr>
          <a:xfrm>
            <a:off x="0" y="6329876"/>
            <a:ext cx="12192000" cy="490288"/>
            <a:chOff x="0" y="6329876"/>
            <a:chExt cx="12192000" cy="490288"/>
          </a:xfrm>
        </p:grpSpPr>
        <p:cxnSp>
          <p:nvCxnSpPr>
            <p:cNvPr id="26" name="Straight Connector 25">
              <a:extLst>
                <a:ext uri="{FF2B5EF4-FFF2-40B4-BE49-F238E27FC236}">
                  <a16:creationId xmlns:a16="http://schemas.microsoft.com/office/drawing/2014/main" id="{AB8A52E7-508B-DB4E-8B16-F40101330BE3}"/>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39D07A3A-9D1C-9D40-9BBF-FDAF760EC403}"/>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D4E7E49-CF63-4040-B580-48E1049D2635}"/>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C13271D7-787E-204C-98CB-2853BC048DCE}"/>
                  </a:ext>
                </a:extLst>
              </p:cNvPr>
              <p:cNvGrpSpPr/>
              <p:nvPr userDrawn="1"/>
            </p:nvGrpSpPr>
            <p:grpSpPr>
              <a:xfrm>
                <a:off x="3171531" y="6400799"/>
                <a:ext cx="4401544" cy="419365"/>
                <a:chOff x="2071925" y="5965139"/>
                <a:chExt cx="7131851" cy="679501"/>
              </a:xfrm>
            </p:grpSpPr>
            <p:pic>
              <p:nvPicPr>
                <p:cNvPr id="23" name="Picture 22" descr="A picture containing drawing, clock&#10;&#10;Description automatically generated">
                  <a:extLst>
                    <a:ext uri="{FF2B5EF4-FFF2-40B4-BE49-F238E27FC236}">
                      <a16:creationId xmlns:a16="http://schemas.microsoft.com/office/drawing/2014/main" id="{4CF8860A-0664-C44C-A508-60BDB972CC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5338AE9-EC33-7E47-9EC2-3CA965259A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6656D4-D15F-7648-9D0B-C9C114CA00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0" name="Rectangle 29">
                <a:extLst>
                  <a:ext uri="{FF2B5EF4-FFF2-40B4-BE49-F238E27FC236}">
                    <a16:creationId xmlns:a16="http://schemas.microsoft.com/office/drawing/2014/main" id="{CC419903-7966-6244-BFC4-D3A10DBC98D0}"/>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31" name="Straight Connector 30">
                <a:extLst>
                  <a:ext uri="{FF2B5EF4-FFF2-40B4-BE49-F238E27FC236}">
                    <a16:creationId xmlns:a16="http://schemas.microsoft.com/office/drawing/2014/main" id="{30ABB449-3EE3-494F-8C07-14E3F65F00A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8" name="Picture 27">
            <a:extLst>
              <a:ext uri="{FF2B5EF4-FFF2-40B4-BE49-F238E27FC236}">
                <a16:creationId xmlns:a16="http://schemas.microsoft.com/office/drawing/2014/main" id="{540846E5-5BCD-4BD3-A318-5923E69F2621}"/>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1873666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7D560B8-7BAD-5F41-8D44-F5DDE688E2BF}"/>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C14FEE38-2DD8-A046-9F83-0441253D7DD2}"/>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AC928047-AD52-AC4F-99AD-260DC4F59084}"/>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14D9052D-5574-444B-A736-3E889B140A2C}"/>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0DE6972A-65E4-904A-A422-E00D8617D2FD}"/>
                  </a:ext>
                </a:extLst>
              </p:cNvPr>
              <p:cNvGrpSpPr/>
              <p:nvPr userDrawn="1"/>
            </p:nvGrpSpPr>
            <p:grpSpPr>
              <a:xfrm>
                <a:off x="3171531" y="6400799"/>
                <a:ext cx="4401544" cy="419365"/>
                <a:chOff x="2071925" y="5965139"/>
                <a:chExt cx="7131851" cy="679501"/>
              </a:xfrm>
            </p:grpSpPr>
            <p:pic>
              <p:nvPicPr>
                <p:cNvPr id="25" name="Picture 24" descr="A picture containing drawing, clock&#10;&#10;Description automatically generated">
                  <a:extLst>
                    <a:ext uri="{FF2B5EF4-FFF2-40B4-BE49-F238E27FC236}">
                      <a16:creationId xmlns:a16="http://schemas.microsoft.com/office/drawing/2014/main" id="{A9BD63CB-A761-ED4D-BE78-379F3EA769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711277D2-90B3-5F47-8A8C-A1399F3FE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E8A9546-99FC-2544-9D48-1BE08AB761F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8885DFDB-F853-044B-AD07-B9F93FD4D169}"/>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B31A86AD-E37E-BA43-9607-DECD607384C0}"/>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8" name="Picture 27">
            <a:extLst>
              <a:ext uri="{FF2B5EF4-FFF2-40B4-BE49-F238E27FC236}">
                <a16:creationId xmlns:a16="http://schemas.microsoft.com/office/drawing/2014/main" id="{ED08E212-876B-4F55-AE45-A824F64F4A1C}"/>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623774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22" name="Picture Placeholder 6">
            <a:extLst>
              <a:ext uri="{FF2B5EF4-FFF2-40B4-BE49-F238E27FC236}">
                <a16:creationId xmlns:a16="http://schemas.microsoft.com/office/drawing/2014/main" id="{19D10090-CC3E-4317-BF3F-99E85A227E77}"/>
              </a:ext>
            </a:extLst>
          </p:cNvPr>
          <p:cNvSpPr>
            <a:spLocks noGrp="1"/>
          </p:cNvSpPr>
          <p:nvPr>
            <p:ph type="pic" sz="quarter" idx="11"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23" name="Picture Placeholder 7">
            <a:extLst>
              <a:ext uri="{FF2B5EF4-FFF2-40B4-BE49-F238E27FC236}">
                <a16:creationId xmlns:a16="http://schemas.microsoft.com/office/drawing/2014/main" id="{4D236FF1-A387-47CB-BF63-0C26249C20DC}"/>
              </a:ext>
            </a:extLst>
          </p:cNvPr>
          <p:cNvSpPr>
            <a:spLocks noGrp="1"/>
          </p:cNvSpPr>
          <p:nvPr>
            <p:ph type="pic" sz="quarter" idx="12"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24" name="Picture Placeholder 8">
            <a:extLst>
              <a:ext uri="{FF2B5EF4-FFF2-40B4-BE49-F238E27FC236}">
                <a16:creationId xmlns:a16="http://schemas.microsoft.com/office/drawing/2014/main" id="{E7950C2A-556E-4721-9D89-9C48502DBABC}"/>
              </a:ext>
            </a:extLst>
          </p:cNvPr>
          <p:cNvSpPr>
            <a:spLocks noGrp="1"/>
          </p:cNvSpPr>
          <p:nvPr>
            <p:ph type="pic" sz="quarter" idx="13"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25" name="Text Placeholder 2">
            <a:extLst>
              <a:ext uri="{FF2B5EF4-FFF2-40B4-BE49-F238E27FC236}">
                <a16:creationId xmlns:a16="http://schemas.microsoft.com/office/drawing/2014/main" id="{5A418955-3DD5-460C-8A06-ACE63178F147}"/>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p>
        </p:txBody>
      </p:sp>
      <p:sp>
        <p:nvSpPr>
          <p:cNvPr id="26" name="Text Placeholder 2">
            <a:extLst>
              <a:ext uri="{FF2B5EF4-FFF2-40B4-BE49-F238E27FC236}">
                <a16:creationId xmlns:a16="http://schemas.microsoft.com/office/drawing/2014/main" id="{ED8C3C61-88F9-4BD1-ACF8-DBEBF1342B39}"/>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a:t>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r>
              <a:rPr lang="en-US" err="1"/>
              <a:t>Pellentesque</a:t>
            </a:r>
            <a:r>
              <a:rPr lang="en-US"/>
              <a:t> in </a:t>
            </a:r>
            <a:r>
              <a:rPr lang="en-US" err="1"/>
              <a:t>sem</a:t>
            </a:r>
            <a:r>
              <a:rPr lang="en-US"/>
              <a:t> diam. </a:t>
            </a:r>
          </a:p>
        </p:txBody>
      </p:sp>
      <p:sp>
        <p:nvSpPr>
          <p:cNvPr id="27" name="Text Placeholder 2">
            <a:extLst>
              <a:ext uri="{FF2B5EF4-FFF2-40B4-BE49-F238E27FC236}">
                <a16:creationId xmlns:a16="http://schemas.microsoft.com/office/drawing/2014/main" id="{6ACC9B86-B406-4F70-ABC9-550088605869}"/>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Condimentum</a:t>
            </a:r>
            <a:r>
              <a:rPr lang="en-US"/>
              <a:t> non </a:t>
            </a:r>
            <a:r>
              <a:rPr lang="en-US" err="1"/>
              <a:t>odio</a:t>
            </a:r>
            <a:r>
              <a:rPr lang="en-US"/>
              <a:t>, </a:t>
            </a:r>
            <a:r>
              <a:rPr lang="en-US" err="1"/>
              <a:t>hendrerit</a:t>
            </a:r>
            <a:r>
              <a:rPr lang="en-US"/>
              <a:t> </a:t>
            </a:r>
            <a:r>
              <a:rPr lang="en-US" err="1"/>
              <a:t>eget</a:t>
            </a:r>
            <a:r>
              <a:rPr lang="en-US"/>
              <a:t> </a:t>
            </a:r>
            <a:r>
              <a:rPr lang="en-US" err="1"/>
              <a:t>turpis</a:t>
            </a:r>
            <a:r>
              <a:rPr lang="en-US"/>
              <a:t>. </a:t>
            </a:r>
            <a:r>
              <a:rPr lang="en-US" err="1"/>
              <a:t>Pellentesque</a:t>
            </a:r>
            <a:r>
              <a:rPr lang="en-US"/>
              <a:t> in </a:t>
            </a:r>
            <a:r>
              <a:rPr lang="en-US" err="1"/>
              <a:t>sem</a:t>
            </a:r>
            <a:r>
              <a:rPr lang="en-US"/>
              <a:t> diam. </a:t>
            </a:r>
          </a:p>
        </p:txBody>
      </p:sp>
      <p:sp>
        <p:nvSpPr>
          <p:cNvPr id="28" name="Text Placeholder 2">
            <a:extLst>
              <a:ext uri="{FF2B5EF4-FFF2-40B4-BE49-F238E27FC236}">
                <a16:creationId xmlns:a16="http://schemas.microsoft.com/office/drawing/2014/main" id="{BA763F0C-FAD0-47E1-BC51-F2BB27FDF6CC}"/>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9" name="Rectangle 28">
            <a:extLst>
              <a:ext uri="{FF2B5EF4-FFF2-40B4-BE49-F238E27FC236}">
                <a16:creationId xmlns:a16="http://schemas.microsoft.com/office/drawing/2014/main" id="{1A9737E8-6619-48DC-9C17-ADE665879D0F}"/>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4841658-4D54-4DEE-8961-D48269F6B7AA}"/>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7B596FEE-B298-4002-B672-B49ECE0F4A2E}"/>
              </a:ext>
            </a:extLst>
          </p:cNvPr>
          <p:cNvGrpSpPr/>
          <p:nvPr userDrawn="1"/>
        </p:nvGrpSpPr>
        <p:grpSpPr>
          <a:xfrm>
            <a:off x="0" y="6329876"/>
            <a:ext cx="12192000" cy="490288"/>
            <a:chOff x="0" y="6329876"/>
            <a:chExt cx="12192000" cy="490288"/>
          </a:xfrm>
        </p:grpSpPr>
        <p:cxnSp>
          <p:nvCxnSpPr>
            <p:cNvPr id="34" name="Straight Connector 33">
              <a:extLst>
                <a:ext uri="{FF2B5EF4-FFF2-40B4-BE49-F238E27FC236}">
                  <a16:creationId xmlns:a16="http://schemas.microsoft.com/office/drawing/2014/main" id="{3980CCA4-D3BC-4C0D-A4CB-70975EEE803B}"/>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BEC39609-B05B-4990-A036-56AD54511DD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F9BC20E7-29F7-40E8-AC12-E81A8E2C560D}"/>
                </a:ext>
              </a:extLst>
            </p:cNvPr>
            <p:cNvGrpSpPr/>
            <p:nvPr userDrawn="1"/>
          </p:nvGrpSpPr>
          <p:grpSpPr>
            <a:xfrm>
              <a:off x="730303" y="6400799"/>
              <a:ext cx="6842772" cy="419365"/>
              <a:chOff x="730303" y="6400799"/>
              <a:chExt cx="6842772" cy="419365"/>
            </a:xfrm>
          </p:grpSpPr>
          <p:grpSp>
            <p:nvGrpSpPr>
              <p:cNvPr id="37" name="Group 36">
                <a:extLst>
                  <a:ext uri="{FF2B5EF4-FFF2-40B4-BE49-F238E27FC236}">
                    <a16:creationId xmlns:a16="http://schemas.microsoft.com/office/drawing/2014/main" id="{7E61243C-0C5D-49E7-B831-35404E79E362}"/>
                  </a:ext>
                </a:extLst>
              </p:cNvPr>
              <p:cNvGrpSpPr/>
              <p:nvPr userDrawn="1"/>
            </p:nvGrpSpPr>
            <p:grpSpPr>
              <a:xfrm>
                <a:off x="3171531" y="6400799"/>
                <a:ext cx="4401544" cy="419365"/>
                <a:chOff x="2071925" y="5965139"/>
                <a:chExt cx="7131851" cy="679501"/>
              </a:xfrm>
            </p:grpSpPr>
            <p:pic>
              <p:nvPicPr>
                <p:cNvPr id="40" name="Picture 39" descr="A picture containing drawing, clock&#10;&#10;Description automatically generated">
                  <a:extLst>
                    <a:ext uri="{FF2B5EF4-FFF2-40B4-BE49-F238E27FC236}">
                      <a16:creationId xmlns:a16="http://schemas.microsoft.com/office/drawing/2014/main" id="{5905E5FC-2966-460A-B028-DC1594125C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5F98F6D2-2E97-4D5D-B08D-C0AFBD2B04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EEEE5345-9F72-4874-A32A-DE29B89D15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8" name="Rectangle 37">
                <a:extLst>
                  <a:ext uri="{FF2B5EF4-FFF2-40B4-BE49-F238E27FC236}">
                    <a16:creationId xmlns:a16="http://schemas.microsoft.com/office/drawing/2014/main" id="{177D8764-BF0E-44D9-9AAC-6C769A8FF0E6}"/>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39" name="Straight Connector 38">
                <a:extLst>
                  <a:ext uri="{FF2B5EF4-FFF2-40B4-BE49-F238E27FC236}">
                    <a16:creationId xmlns:a16="http://schemas.microsoft.com/office/drawing/2014/main" id="{8BE7F279-86A5-49B0-8513-97FB929CDE47}"/>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43" name="Picture 42">
            <a:extLst>
              <a:ext uri="{FF2B5EF4-FFF2-40B4-BE49-F238E27FC236}">
                <a16:creationId xmlns:a16="http://schemas.microsoft.com/office/drawing/2014/main" id="{E56E1895-D7C4-4E29-9E0E-8164E71B2AAC}"/>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05925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 name="Picture 16">
            <a:extLst>
              <a:ext uri="{FF2B5EF4-FFF2-40B4-BE49-F238E27FC236}">
                <a16:creationId xmlns:a16="http://schemas.microsoft.com/office/drawing/2014/main" id="{BF621125-3770-454F-9E86-55567F885869}"/>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1371498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8" name="Picture Placeholder 7"/>
          <p:cNvSpPr>
            <a:spLocks noGrp="1"/>
          </p:cNvSpPr>
          <p:nvPr>
            <p:ph type="pic" sz="quarter" idx="11"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9" name="Picture Placeholder 8"/>
          <p:cNvSpPr>
            <a:spLocks noGrp="1"/>
          </p:cNvSpPr>
          <p:nvPr>
            <p:ph type="pic" sz="quarter" idx="12"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2" name="Text Placeholder 2">
            <a:extLst>
              <a:ext uri="{FF2B5EF4-FFF2-40B4-BE49-F238E27FC236}">
                <a16:creationId xmlns:a16="http://schemas.microsoft.com/office/drawing/2014/main" id="{C50D96DC-A081-5748-8B7A-3E8ABAB5E0F1}"/>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p>
        </p:txBody>
      </p:sp>
      <p:sp>
        <p:nvSpPr>
          <p:cNvPr id="13" name="Text Placeholder 2">
            <a:extLst>
              <a:ext uri="{FF2B5EF4-FFF2-40B4-BE49-F238E27FC236}">
                <a16:creationId xmlns:a16="http://schemas.microsoft.com/office/drawing/2014/main" id="{9BC52261-17B1-4342-9FE6-FC344D3380FC}"/>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a:t>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r>
              <a:rPr lang="en-US" err="1"/>
              <a:t>Pellentesque</a:t>
            </a:r>
            <a:r>
              <a:rPr lang="en-US"/>
              <a:t> in </a:t>
            </a:r>
            <a:r>
              <a:rPr lang="en-US" err="1"/>
              <a:t>sem</a:t>
            </a:r>
            <a:r>
              <a:rPr lang="en-US"/>
              <a:t> diam. </a:t>
            </a:r>
          </a:p>
        </p:txBody>
      </p:sp>
      <p:sp>
        <p:nvSpPr>
          <p:cNvPr id="14" name="Text Placeholder 2">
            <a:extLst>
              <a:ext uri="{FF2B5EF4-FFF2-40B4-BE49-F238E27FC236}">
                <a16:creationId xmlns:a16="http://schemas.microsoft.com/office/drawing/2014/main" id="{0DAB4C95-7338-434E-84F2-F08D7A9E52AE}"/>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Condimentum</a:t>
            </a:r>
            <a:r>
              <a:rPr lang="en-US"/>
              <a:t> non </a:t>
            </a:r>
            <a:r>
              <a:rPr lang="en-US" err="1"/>
              <a:t>odio</a:t>
            </a:r>
            <a:r>
              <a:rPr lang="en-US"/>
              <a:t>, </a:t>
            </a:r>
            <a:r>
              <a:rPr lang="en-US" err="1"/>
              <a:t>hendrerit</a:t>
            </a:r>
            <a:r>
              <a:rPr lang="en-US"/>
              <a:t> </a:t>
            </a:r>
            <a:r>
              <a:rPr lang="en-US" err="1"/>
              <a:t>eget</a:t>
            </a:r>
            <a:r>
              <a:rPr lang="en-US"/>
              <a:t> </a:t>
            </a:r>
            <a:r>
              <a:rPr lang="en-US" err="1"/>
              <a:t>turpis</a:t>
            </a:r>
            <a:r>
              <a:rPr lang="en-US"/>
              <a:t>. </a:t>
            </a:r>
            <a:r>
              <a:rPr lang="en-US" err="1"/>
              <a:t>Pellentesque</a:t>
            </a:r>
            <a:r>
              <a:rPr lang="en-US"/>
              <a:t> in </a:t>
            </a:r>
            <a:r>
              <a:rPr lang="en-US" err="1"/>
              <a:t>sem</a:t>
            </a:r>
            <a:r>
              <a:rPr lang="en-US"/>
              <a:t> diam. </a:t>
            </a:r>
          </a:p>
        </p:txBody>
      </p:sp>
      <p:sp>
        <p:nvSpPr>
          <p:cNvPr id="18" name="Text Placeholder 2">
            <a:extLst>
              <a:ext uri="{FF2B5EF4-FFF2-40B4-BE49-F238E27FC236}">
                <a16:creationId xmlns:a16="http://schemas.microsoft.com/office/drawing/2014/main" id="{08CB7BDE-D7A0-5346-9D65-3ED2EC2E8F69}"/>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1" name="Rectangle 20">
            <a:extLst>
              <a:ext uri="{FF2B5EF4-FFF2-40B4-BE49-F238E27FC236}">
                <a16:creationId xmlns:a16="http://schemas.microsoft.com/office/drawing/2014/main" id="{782729D1-54F0-0C46-A043-99D74B8909FB}"/>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2B68FF8-E49C-8149-8111-0EE1E4377DD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5A4F9CAA-EC7D-0843-8C69-AEC53595C712}"/>
              </a:ext>
            </a:extLst>
          </p:cNvPr>
          <p:cNvGrpSpPr/>
          <p:nvPr userDrawn="1"/>
        </p:nvGrpSpPr>
        <p:grpSpPr>
          <a:xfrm>
            <a:off x="0" y="6329876"/>
            <a:ext cx="12192000" cy="490288"/>
            <a:chOff x="0" y="6329876"/>
            <a:chExt cx="12192000" cy="490288"/>
          </a:xfrm>
        </p:grpSpPr>
        <p:cxnSp>
          <p:nvCxnSpPr>
            <p:cNvPr id="27" name="Straight Connector 26">
              <a:extLst>
                <a:ext uri="{FF2B5EF4-FFF2-40B4-BE49-F238E27FC236}">
                  <a16:creationId xmlns:a16="http://schemas.microsoft.com/office/drawing/2014/main" id="{A3596D21-176C-4347-A465-902477F9C328}"/>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0F44B237-8C29-7A4D-9B72-8D43BBF886F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4903D745-A71A-5D46-96EB-A2C657A3DF5F}"/>
                </a:ext>
              </a:extLst>
            </p:cNvPr>
            <p:cNvGrpSpPr/>
            <p:nvPr userDrawn="1"/>
          </p:nvGrpSpPr>
          <p:grpSpPr>
            <a:xfrm>
              <a:off x="730303" y="6400799"/>
              <a:ext cx="6842772" cy="419365"/>
              <a:chOff x="730303" y="6400799"/>
              <a:chExt cx="6842772" cy="419365"/>
            </a:xfrm>
          </p:grpSpPr>
          <p:grpSp>
            <p:nvGrpSpPr>
              <p:cNvPr id="30" name="Group 29">
                <a:extLst>
                  <a:ext uri="{FF2B5EF4-FFF2-40B4-BE49-F238E27FC236}">
                    <a16:creationId xmlns:a16="http://schemas.microsoft.com/office/drawing/2014/main" id="{D8AF5B85-076F-1649-9CC8-7369C5F41670}"/>
                  </a:ext>
                </a:extLst>
              </p:cNvPr>
              <p:cNvGrpSpPr/>
              <p:nvPr userDrawn="1"/>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86BCD5A1-7F9E-FB47-B0D8-979B9E618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9CB77CA1-0E53-864A-A5A9-D366629A42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7CCB491-1966-484B-92F7-09DCFF1343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1" name="Rectangle 30">
                <a:extLst>
                  <a:ext uri="{FF2B5EF4-FFF2-40B4-BE49-F238E27FC236}">
                    <a16:creationId xmlns:a16="http://schemas.microsoft.com/office/drawing/2014/main" id="{628A028B-DDF6-9B46-88D1-2AC4A58CCD5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32" name="Straight Connector 31">
                <a:extLst>
                  <a:ext uri="{FF2B5EF4-FFF2-40B4-BE49-F238E27FC236}">
                    <a16:creationId xmlns:a16="http://schemas.microsoft.com/office/drawing/2014/main" id="{20843B1C-2AAE-834C-9BB9-0FEDBBCFC1F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3" name="Picture 22">
            <a:extLst>
              <a:ext uri="{FF2B5EF4-FFF2-40B4-BE49-F238E27FC236}">
                <a16:creationId xmlns:a16="http://schemas.microsoft.com/office/drawing/2014/main" id="{F3667131-C543-4C3F-9E9B-8F462D4BE017}"/>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885933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3" name="Text Placeholder 2">
            <a:extLst>
              <a:ext uri="{FF2B5EF4-FFF2-40B4-BE49-F238E27FC236}">
                <a16:creationId xmlns:a16="http://schemas.microsoft.com/office/drawing/2014/main" id="{7751B6EC-6D7D-C34A-9153-6B2929F9CCF5}"/>
              </a:ext>
            </a:extLst>
          </p:cNvPr>
          <p:cNvSpPr>
            <a:spLocks noGrp="1"/>
          </p:cNvSpPr>
          <p:nvPr>
            <p:ph type="body" sz="quarter" idx="16" hasCustomPrompt="1"/>
          </p:nvPr>
        </p:nvSpPr>
        <p:spPr>
          <a:xfrm>
            <a:off x="6557575" y="602515"/>
            <a:ext cx="5195810" cy="501456"/>
          </a:xfrm>
          <a:prstGeom prst="rect">
            <a:avLst/>
          </a:prstGeom>
        </p:spPr>
        <p:txBody>
          <a:bodyPr/>
          <a:lstStyle>
            <a:lvl1pPr marL="0" indent="0">
              <a:buNone/>
              <a:defRPr sz="3500" b="0">
                <a:solidFill>
                  <a:schemeClr val="tx1"/>
                </a:solidFill>
                <a:latin typeface="+mj-lt"/>
              </a:defRPr>
            </a:lvl1pPr>
          </a:lstStyle>
          <a:p>
            <a:pPr lvl="0"/>
            <a:r>
              <a:rPr lang="en-US"/>
              <a:t>Click to Edit Title</a:t>
            </a:r>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Rectangle 15">
            <a:extLst>
              <a:ext uri="{FF2B5EF4-FFF2-40B4-BE49-F238E27FC236}">
                <a16:creationId xmlns:a16="http://schemas.microsoft.com/office/drawing/2014/main" id="{D1B4CE35-BB7C-F949-A8F9-F809212CDD76}"/>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1F0DB48-D56C-0D46-B231-2262881703DD}"/>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3C8C5850-DB3B-7D40-B579-7A1A98D6E45E}"/>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35F9BF1A-DBFB-824C-90F0-9B1DC5F09DED}"/>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5E5F083-0B85-0B49-9893-1E7B1CCB097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10769F77-E4DE-404B-9CEA-F15E762BC203}"/>
                  </a:ext>
                </a:extLst>
              </p:cNvPr>
              <p:cNvGrpSpPr/>
              <p:nvPr userDrawn="1"/>
            </p:nvGrpSpPr>
            <p:grpSpPr>
              <a:xfrm>
                <a:off x="3171531" y="6400799"/>
                <a:ext cx="4401544" cy="419365"/>
                <a:chOff x="2071925" y="5965139"/>
                <a:chExt cx="7131851" cy="679501"/>
              </a:xfrm>
            </p:grpSpPr>
            <p:pic>
              <p:nvPicPr>
                <p:cNvPr id="26" name="Picture 25" descr="A picture containing drawing, clock&#10;&#10;Description automatically generated">
                  <a:extLst>
                    <a:ext uri="{FF2B5EF4-FFF2-40B4-BE49-F238E27FC236}">
                      <a16:creationId xmlns:a16="http://schemas.microsoft.com/office/drawing/2014/main" id="{FB09B91C-EACB-F947-9142-EF90CB9AFF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ED2CD450-9A8C-B544-AB7E-76948B8615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323317BA-F73C-C945-8154-430FC1906F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15FA7386-DE87-F74A-A002-286BC565AF47}"/>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C3EEECFB-7819-B641-957E-9FD500427F8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 name="Picture 16">
            <a:extLst>
              <a:ext uri="{FF2B5EF4-FFF2-40B4-BE49-F238E27FC236}">
                <a16:creationId xmlns:a16="http://schemas.microsoft.com/office/drawing/2014/main" id="{0609819C-061C-4E7E-BCEA-6F3982411AD8}"/>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420499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8EE1-1C5C-4BC3-AE24-C6C98868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39458-0E38-4729-BC31-E559C2F1DB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5733F7-C195-45CD-B7F7-5546BCDA22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396F01-0651-487E-9513-7D47E8374394}"/>
              </a:ext>
            </a:extLst>
          </p:cNvPr>
          <p:cNvSpPr>
            <a:spLocks noGrp="1"/>
          </p:cNvSpPr>
          <p:nvPr>
            <p:ph type="dt" sz="half" idx="10"/>
          </p:nvPr>
        </p:nvSpPr>
        <p:spPr/>
        <p:txBody>
          <a:bodyPr/>
          <a:lstStyle/>
          <a:p>
            <a:fld id="{9C261C40-7D39-4573-A7B9-8DAEFAAEC0F3}" type="datetimeFigureOut">
              <a:rPr lang="en-US" smtClean="0"/>
              <a:t>8/4/21</a:t>
            </a:fld>
            <a:endParaRPr lang="en-US"/>
          </a:p>
        </p:txBody>
      </p:sp>
      <p:sp>
        <p:nvSpPr>
          <p:cNvPr id="6" name="Footer Placeholder 5">
            <a:extLst>
              <a:ext uri="{FF2B5EF4-FFF2-40B4-BE49-F238E27FC236}">
                <a16:creationId xmlns:a16="http://schemas.microsoft.com/office/drawing/2014/main" id="{0CB20FEE-749C-468A-8A36-27DF55325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AD7E2-786B-42D6-9EE5-00B80DF69D04}"/>
              </a:ext>
            </a:extLst>
          </p:cNvPr>
          <p:cNvSpPr>
            <a:spLocks noGrp="1"/>
          </p:cNvSpPr>
          <p:nvPr>
            <p:ph type="sldNum" sz="quarter" idx="12"/>
          </p:nvPr>
        </p:nvSpPr>
        <p:spPr/>
        <p:txBody>
          <a:bodyPr/>
          <a:lstStyle/>
          <a:p>
            <a:fld id="{7E68FE92-A443-48E4-8904-629DE9DC487D}" type="slidenum">
              <a:rPr lang="en-US" smtClean="0"/>
              <a:t>‹#›</a:t>
            </a:fld>
            <a:endParaRPr lang="en-US"/>
          </a:p>
        </p:txBody>
      </p:sp>
      <p:sp>
        <p:nvSpPr>
          <p:cNvPr id="8" name="Google Shape;455;p45">
            <a:extLst>
              <a:ext uri="{FF2B5EF4-FFF2-40B4-BE49-F238E27FC236}">
                <a16:creationId xmlns:a16="http://schemas.microsoft.com/office/drawing/2014/main" id="{F98E7E68-8FAF-4281-936F-C52B44651811}"/>
              </a:ext>
            </a:extLst>
          </p:cNvPr>
          <p:cNvSpPr txBox="1">
            <a:spLocks noGrp="1"/>
          </p:cNvSpPr>
          <p:nvPr>
            <p:ph type="body" idx="13"/>
          </p:nvPr>
        </p:nvSpPr>
        <p:spPr>
          <a:xfrm>
            <a:off x="714336" y="1843307"/>
            <a:ext cx="10815000" cy="3614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10000"/>
              </a:lnSpc>
              <a:spcBef>
                <a:spcPts val="1600"/>
              </a:spcBef>
              <a:spcAft>
                <a:spcPts val="0"/>
              </a:spcAft>
              <a:buClr>
                <a:schemeClr val="dk1"/>
              </a:buClr>
              <a:buSzPts val="2200"/>
              <a:buFont typeface="Noto Sans Symbols"/>
              <a:buChar char="▪"/>
              <a:defRPr sz="22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 name="Google Shape;456;p45">
            <a:extLst>
              <a:ext uri="{FF2B5EF4-FFF2-40B4-BE49-F238E27FC236}">
                <a16:creationId xmlns:a16="http://schemas.microsoft.com/office/drawing/2014/main" id="{96640DC3-71B9-4C82-92B7-4444B2FEEB28}"/>
              </a:ext>
            </a:extLst>
          </p:cNvPr>
          <p:cNvSpPr txBox="1">
            <a:spLocks noGrp="1"/>
          </p:cNvSpPr>
          <p:nvPr>
            <p:ph type="body" idx="14"/>
          </p:nvPr>
        </p:nvSpPr>
        <p:spPr>
          <a:xfrm>
            <a:off x="714336" y="602515"/>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 name="Google Shape;457;p45">
            <a:extLst>
              <a:ext uri="{FF2B5EF4-FFF2-40B4-BE49-F238E27FC236}">
                <a16:creationId xmlns:a16="http://schemas.microsoft.com/office/drawing/2014/main" id="{4A1F867E-3D5B-496C-99B2-06C41A3ED3FD}"/>
              </a:ext>
            </a:extLst>
          </p:cNvPr>
          <p:cNvSpPr/>
          <p:nvPr userDrawn="1"/>
        </p:nvSpPr>
        <p:spPr>
          <a:xfrm>
            <a:off x="0" y="0"/>
            <a:ext cx="100500" cy="146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458;p45">
            <a:extLst>
              <a:ext uri="{FF2B5EF4-FFF2-40B4-BE49-F238E27FC236}">
                <a16:creationId xmlns:a16="http://schemas.microsoft.com/office/drawing/2014/main" id="{3BCA7F99-D5E6-40FB-8A0D-FCEEEAEF6A30}"/>
              </a:ext>
            </a:extLst>
          </p:cNvPr>
          <p:cNvSpPr/>
          <p:nvPr userDrawn="1"/>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2" name="Google Shape;459;p45">
            <a:extLst>
              <a:ext uri="{FF2B5EF4-FFF2-40B4-BE49-F238E27FC236}">
                <a16:creationId xmlns:a16="http://schemas.microsoft.com/office/drawing/2014/main" id="{209FD914-E614-45EE-A567-1221A431C966}"/>
              </a:ext>
            </a:extLst>
          </p:cNvPr>
          <p:cNvGrpSpPr/>
          <p:nvPr userDrawn="1"/>
        </p:nvGrpSpPr>
        <p:grpSpPr>
          <a:xfrm>
            <a:off x="0" y="6329876"/>
            <a:ext cx="12192000" cy="490513"/>
            <a:chOff x="0" y="6329876"/>
            <a:chExt cx="12192000" cy="490513"/>
          </a:xfrm>
        </p:grpSpPr>
        <p:cxnSp>
          <p:nvCxnSpPr>
            <p:cNvPr id="13" name="Google Shape;460;p45">
              <a:extLst>
                <a:ext uri="{FF2B5EF4-FFF2-40B4-BE49-F238E27FC236}">
                  <a16:creationId xmlns:a16="http://schemas.microsoft.com/office/drawing/2014/main" id="{2E739D1D-BDC4-4E38-AA51-226DC415B8C1}"/>
                </a:ext>
              </a:extLst>
            </p:cNvPr>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14" name="Google Shape;461;p45">
              <a:extLst>
                <a:ext uri="{FF2B5EF4-FFF2-40B4-BE49-F238E27FC236}">
                  <a16:creationId xmlns:a16="http://schemas.microsoft.com/office/drawing/2014/main" id="{C7FD9E90-023B-4564-9B55-B2DD8F4C19FA}"/>
                </a:ext>
              </a:extLst>
            </p:cNvPr>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15" name="Google Shape;462;p45">
              <a:extLst>
                <a:ext uri="{FF2B5EF4-FFF2-40B4-BE49-F238E27FC236}">
                  <a16:creationId xmlns:a16="http://schemas.microsoft.com/office/drawing/2014/main" id="{731D6A00-7092-473C-84B0-5AE79F58D819}"/>
                </a:ext>
              </a:extLst>
            </p:cNvPr>
            <p:cNvGrpSpPr/>
            <p:nvPr/>
          </p:nvGrpSpPr>
          <p:grpSpPr>
            <a:xfrm>
              <a:off x="730303" y="6401001"/>
              <a:ext cx="6843074" cy="419388"/>
              <a:chOff x="730303" y="6401001"/>
              <a:chExt cx="6843074" cy="419388"/>
            </a:xfrm>
          </p:grpSpPr>
          <p:grpSp>
            <p:nvGrpSpPr>
              <p:cNvPr id="16" name="Google Shape;463;p45">
                <a:extLst>
                  <a:ext uri="{FF2B5EF4-FFF2-40B4-BE49-F238E27FC236}">
                    <a16:creationId xmlns:a16="http://schemas.microsoft.com/office/drawing/2014/main" id="{FA293E6E-9AD5-4536-825F-8ABC863AF29C}"/>
                  </a:ext>
                </a:extLst>
              </p:cNvPr>
              <p:cNvGrpSpPr/>
              <p:nvPr/>
            </p:nvGrpSpPr>
            <p:grpSpPr>
              <a:xfrm>
                <a:off x="3171599" y="6401001"/>
                <a:ext cx="4401778" cy="419388"/>
                <a:chOff x="2071925" y="5965139"/>
                <a:chExt cx="7131851" cy="679501"/>
              </a:xfrm>
            </p:grpSpPr>
            <p:pic>
              <p:nvPicPr>
                <p:cNvPr id="19" name="Google Shape;464;p45" descr="A picture containing drawing, clock&#10;&#10;Description automatically generated">
                  <a:extLst>
                    <a:ext uri="{FF2B5EF4-FFF2-40B4-BE49-F238E27FC236}">
                      <a16:creationId xmlns:a16="http://schemas.microsoft.com/office/drawing/2014/main" id="{BDE6D79D-FADA-47F0-8CE4-8AA7CA2064CF}"/>
                    </a:ext>
                  </a:extLst>
                </p:cNvPr>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20" name="Google Shape;465;p45" descr="A picture containing drawing&#10;&#10;Description automatically generated">
                  <a:extLst>
                    <a:ext uri="{FF2B5EF4-FFF2-40B4-BE49-F238E27FC236}">
                      <a16:creationId xmlns:a16="http://schemas.microsoft.com/office/drawing/2014/main" id="{C591AE67-BF13-493E-B62B-0859C030B57C}"/>
                    </a:ext>
                  </a:extLst>
                </p:cNvPr>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21" name="Google Shape;466;p45" descr="A picture containing drawing&#10;&#10;Description automatically generated">
                  <a:extLst>
                    <a:ext uri="{FF2B5EF4-FFF2-40B4-BE49-F238E27FC236}">
                      <a16:creationId xmlns:a16="http://schemas.microsoft.com/office/drawing/2014/main" id="{0B11880E-8BEA-489D-8936-CDED2DC3AAC2}"/>
                    </a:ext>
                  </a:extLst>
                </p:cNvPr>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17" name="Google Shape;467;p45">
                <a:extLst>
                  <a:ext uri="{FF2B5EF4-FFF2-40B4-BE49-F238E27FC236}">
                    <a16:creationId xmlns:a16="http://schemas.microsoft.com/office/drawing/2014/main" id="{B66E626B-8A53-4999-9EAE-6608714CE256}"/>
                  </a:ext>
                </a:extLst>
              </p:cNvPr>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18" name="Google Shape;468;p45">
                <a:extLst>
                  <a:ext uri="{FF2B5EF4-FFF2-40B4-BE49-F238E27FC236}">
                    <a16:creationId xmlns:a16="http://schemas.microsoft.com/office/drawing/2014/main" id="{D074B6B4-F9AD-44AF-8474-8AC920E12EF2}"/>
                  </a:ext>
                </a:extLst>
              </p:cNvPr>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pic>
        <p:nvPicPr>
          <p:cNvPr id="22" name="Picture 21">
            <a:extLst>
              <a:ext uri="{FF2B5EF4-FFF2-40B4-BE49-F238E27FC236}">
                <a16:creationId xmlns:a16="http://schemas.microsoft.com/office/drawing/2014/main" id="{5367E371-1395-4C7F-9C4F-435BFFF3D880}"/>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3969988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367504-13BC-4635-A381-3D76B505E1E1}"/>
              </a:ext>
            </a:extLst>
          </p:cNvPr>
          <p:cNvSpPr>
            <a:spLocks noGrp="1"/>
          </p:cNvSpPr>
          <p:nvPr>
            <p:ph type="dt" sz="half" idx="10"/>
          </p:nvPr>
        </p:nvSpPr>
        <p:spPr/>
        <p:txBody>
          <a:bodyPr/>
          <a:lstStyle/>
          <a:p>
            <a:fld id="{94540C47-FAF5-4270-94B9-CE66AC76EACB}" type="datetimeFigureOut">
              <a:rPr lang="en-US" smtClean="0"/>
              <a:t>8/4/21</a:t>
            </a:fld>
            <a:endParaRPr lang="en-US"/>
          </a:p>
        </p:txBody>
      </p:sp>
      <p:sp>
        <p:nvSpPr>
          <p:cNvPr id="3" name="Footer Placeholder 2">
            <a:extLst>
              <a:ext uri="{FF2B5EF4-FFF2-40B4-BE49-F238E27FC236}">
                <a16:creationId xmlns:a16="http://schemas.microsoft.com/office/drawing/2014/main" id="{E33B0DD5-6829-4DD1-BA21-6957FDDF7A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CE2095-CF24-4DFC-A915-FCFA27C67051}"/>
              </a:ext>
            </a:extLst>
          </p:cNvPr>
          <p:cNvSpPr>
            <a:spLocks noGrp="1"/>
          </p:cNvSpPr>
          <p:nvPr>
            <p:ph type="sldNum" sz="quarter" idx="12"/>
          </p:nvPr>
        </p:nvSpPr>
        <p:spPr/>
        <p:txBody>
          <a:bodyPr/>
          <a:lstStyle/>
          <a:p>
            <a:fld id="{451D1250-BE3E-4E09-A34E-92113C4CD24E}" type="slidenum">
              <a:rPr lang="en-US" smtClean="0"/>
              <a:t>‹#›</a:t>
            </a:fld>
            <a:endParaRPr lang="en-US"/>
          </a:p>
        </p:txBody>
      </p:sp>
      <p:sp>
        <p:nvSpPr>
          <p:cNvPr id="5" name="Picture Placeholder 3">
            <a:extLst>
              <a:ext uri="{FF2B5EF4-FFF2-40B4-BE49-F238E27FC236}">
                <a16:creationId xmlns:a16="http://schemas.microsoft.com/office/drawing/2014/main" id="{E07F0A96-363E-4E30-89EB-BE4D2FFF51DB}"/>
              </a:ext>
            </a:extLst>
          </p:cNvPr>
          <p:cNvSpPr>
            <a:spLocks noGrp="1"/>
          </p:cNvSpPr>
          <p:nvPr>
            <p:ph type="pic" sz="quarter" idx="13"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6" name="Text Placeholder 2">
            <a:extLst>
              <a:ext uri="{FF2B5EF4-FFF2-40B4-BE49-F238E27FC236}">
                <a16:creationId xmlns:a16="http://schemas.microsoft.com/office/drawing/2014/main" id="{5072874F-ED4A-4516-9EAC-B5B33207B36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7" name="Text Placeholder 2">
            <a:extLst>
              <a:ext uri="{FF2B5EF4-FFF2-40B4-BE49-F238E27FC236}">
                <a16:creationId xmlns:a16="http://schemas.microsoft.com/office/drawing/2014/main" id="{70C0A3C9-BF85-4931-9C10-02AAEAE96DED}"/>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a:t>Click to Edit Title</a:t>
            </a:r>
          </a:p>
        </p:txBody>
      </p:sp>
      <p:sp>
        <p:nvSpPr>
          <p:cNvPr id="8" name="Rectangle 7">
            <a:extLst>
              <a:ext uri="{FF2B5EF4-FFF2-40B4-BE49-F238E27FC236}">
                <a16:creationId xmlns:a16="http://schemas.microsoft.com/office/drawing/2014/main" id="{D330CFCC-2721-4D52-96D9-C0FCC0ED8691}"/>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C65AF7-2DE6-4ADC-BE68-670B4F0F6619}"/>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8699F22-329D-4E40-953A-BCF35DF8CDCE}"/>
              </a:ext>
            </a:extLst>
          </p:cNvPr>
          <p:cNvGrpSpPr/>
          <p:nvPr userDrawn="1"/>
        </p:nvGrpSpPr>
        <p:grpSpPr>
          <a:xfrm>
            <a:off x="0" y="6329876"/>
            <a:ext cx="12192000" cy="490288"/>
            <a:chOff x="0" y="6329876"/>
            <a:chExt cx="12192000" cy="490288"/>
          </a:xfrm>
        </p:grpSpPr>
        <p:cxnSp>
          <p:nvCxnSpPr>
            <p:cNvPr id="11" name="Straight Connector 10">
              <a:extLst>
                <a:ext uri="{FF2B5EF4-FFF2-40B4-BE49-F238E27FC236}">
                  <a16:creationId xmlns:a16="http://schemas.microsoft.com/office/drawing/2014/main" id="{79DCABDD-669F-4032-86D7-D18D3D52EFEA}"/>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3ECE9697-E0D6-4FE3-88C6-1DDD1B558E35}"/>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CCFEB477-4D81-4384-96B0-E40115D0FA2F}"/>
                </a:ext>
              </a:extLst>
            </p:cNvPr>
            <p:cNvGrpSpPr/>
            <p:nvPr userDrawn="1"/>
          </p:nvGrpSpPr>
          <p:grpSpPr>
            <a:xfrm>
              <a:off x="730303" y="6400799"/>
              <a:ext cx="6842772" cy="419365"/>
              <a:chOff x="730303" y="6400799"/>
              <a:chExt cx="6842772" cy="419365"/>
            </a:xfrm>
          </p:grpSpPr>
          <p:grpSp>
            <p:nvGrpSpPr>
              <p:cNvPr id="14" name="Group 13">
                <a:extLst>
                  <a:ext uri="{FF2B5EF4-FFF2-40B4-BE49-F238E27FC236}">
                    <a16:creationId xmlns:a16="http://schemas.microsoft.com/office/drawing/2014/main" id="{E342144C-E27F-42CB-8EB0-0CB21170503F}"/>
                  </a:ext>
                </a:extLst>
              </p:cNvPr>
              <p:cNvGrpSpPr/>
              <p:nvPr userDrawn="1"/>
            </p:nvGrpSpPr>
            <p:grpSpPr>
              <a:xfrm>
                <a:off x="3171531" y="6400799"/>
                <a:ext cx="4401544" cy="419365"/>
                <a:chOff x="2071925" y="5965139"/>
                <a:chExt cx="7131851" cy="679501"/>
              </a:xfrm>
            </p:grpSpPr>
            <p:pic>
              <p:nvPicPr>
                <p:cNvPr id="17" name="Picture 16" descr="A picture containing drawing, clock&#10;&#10;Description automatically generated">
                  <a:extLst>
                    <a:ext uri="{FF2B5EF4-FFF2-40B4-BE49-F238E27FC236}">
                      <a16:creationId xmlns:a16="http://schemas.microsoft.com/office/drawing/2014/main" id="{10208217-D4D0-4E8A-934C-CD7181F712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8CCE2997-0515-4203-9976-B53565421F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E45BC0C-0E01-4806-9CA8-E0D1AF3C1E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5" name="Rectangle 14">
                <a:extLst>
                  <a:ext uri="{FF2B5EF4-FFF2-40B4-BE49-F238E27FC236}">
                    <a16:creationId xmlns:a16="http://schemas.microsoft.com/office/drawing/2014/main" id="{37837E9C-C7A9-4AEA-9842-7B1D3D075A97}"/>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16" name="Straight Connector 15">
                <a:extLst>
                  <a:ext uri="{FF2B5EF4-FFF2-40B4-BE49-F238E27FC236}">
                    <a16:creationId xmlns:a16="http://schemas.microsoft.com/office/drawing/2014/main" id="{7CBCA1F5-0F58-4608-A8DC-271F5948A80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0" name="Picture 19">
            <a:extLst>
              <a:ext uri="{FF2B5EF4-FFF2-40B4-BE49-F238E27FC236}">
                <a16:creationId xmlns:a16="http://schemas.microsoft.com/office/drawing/2014/main" id="{12BBC5BD-8AFE-4A77-BD3C-7B8EFE409304}"/>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31569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4AE4-9840-43CC-BC67-4079A78132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C6148-4E05-4E3D-8DFF-C98877B85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9FFA3-A93F-4F48-B8F1-8B42F9E1F88D}"/>
              </a:ext>
            </a:extLst>
          </p:cNvPr>
          <p:cNvSpPr>
            <a:spLocks noGrp="1"/>
          </p:cNvSpPr>
          <p:nvPr>
            <p:ph type="dt" sz="half" idx="10"/>
          </p:nvPr>
        </p:nvSpPr>
        <p:spPr/>
        <p:txBody>
          <a:bodyPr/>
          <a:lstStyle/>
          <a:p>
            <a:fld id="{94540C47-FAF5-4270-94B9-CE66AC76EACB}" type="datetimeFigureOut">
              <a:rPr lang="en-US" smtClean="0"/>
              <a:t>8/4/21</a:t>
            </a:fld>
            <a:endParaRPr lang="en-US"/>
          </a:p>
        </p:txBody>
      </p:sp>
      <p:sp>
        <p:nvSpPr>
          <p:cNvPr id="5" name="Footer Placeholder 4">
            <a:extLst>
              <a:ext uri="{FF2B5EF4-FFF2-40B4-BE49-F238E27FC236}">
                <a16:creationId xmlns:a16="http://schemas.microsoft.com/office/drawing/2014/main" id="{4F895B2C-29D9-4C8A-A9DA-EAE976511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2BD8C-D1A5-48F9-A98F-DB93B52363AD}"/>
              </a:ext>
            </a:extLst>
          </p:cNvPr>
          <p:cNvSpPr>
            <a:spLocks noGrp="1"/>
          </p:cNvSpPr>
          <p:nvPr>
            <p:ph type="sldNum" sz="quarter" idx="12"/>
          </p:nvPr>
        </p:nvSpPr>
        <p:spPr/>
        <p:txBody>
          <a:bodyPr/>
          <a:lstStyle/>
          <a:p>
            <a:fld id="{451D1250-BE3E-4E09-A34E-92113C4CD24E}" type="slidenum">
              <a:rPr lang="en-US" smtClean="0"/>
              <a:t>‹#›</a:t>
            </a:fld>
            <a:endParaRPr lang="en-US"/>
          </a:p>
        </p:txBody>
      </p:sp>
      <p:sp>
        <p:nvSpPr>
          <p:cNvPr id="7" name="Picture Placeholder 3">
            <a:extLst>
              <a:ext uri="{FF2B5EF4-FFF2-40B4-BE49-F238E27FC236}">
                <a16:creationId xmlns:a16="http://schemas.microsoft.com/office/drawing/2014/main" id="{E70AD3C7-D12F-41CD-980E-9F2AB1A593D7}"/>
              </a:ext>
            </a:extLst>
          </p:cNvPr>
          <p:cNvSpPr>
            <a:spLocks noGrp="1"/>
          </p:cNvSpPr>
          <p:nvPr>
            <p:ph type="pic" sz="quarter" idx="13"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8" name="Text Placeholder 2">
            <a:extLst>
              <a:ext uri="{FF2B5EF4-FFF2-40B4-BE49-F238E27FC236}">
                <a16:creationId xmlns:a16="http://schemas.microsoft.com/office/drawing/2014/main" id="{C2184FAF-C4E8-4E80-8C35-C8A97518923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9" name="Text Placeholder 2">
            <a:extLst>
              <a:ext uri="{FF2B5EF4-FFF2-40B4-BE49-F238E27FC236}">
                <a16:creationId xmlns:a16="http://schemas.microsoft.com/office/drawing/2014/main" id="{833C3491-DD5F-4ECA-A187-BF7CF63ED260}"/>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a:t>Click to Edit Title</a:t>
            </a:r>
          </a:p>
        </p:txBody>
      </p:sp>
      <p:sp>
        <p:nvSpPr>
          <p:cNvPr id="10" name="Rectangle 9">
            <a:extLst>
              <a:ext uri="{FF2B5EF4-FFF2-40B4-BE49-F238E27FC236}">
                <a16:creationId xmlns:a16="http://schemas.microsoft.com/office/drawing/2014/main" id="{41E7C104-5741-466B-94C6-224DD9FBE9C9}"/>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985C01-8A13-4BCC-9C21-70213228093A}"/>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12EF359-C852-48C7-9A86-4EA5311F4F1B}"/>
              </a:ext>
            </a:extLst>
          </p:cNvPr>
          <p:cNvGrpSpPr/>
          <p:nvPr userDrawn="1"/>
        </p:nvGrpSpPr>
        <p:grpSpPr>
          <a:xfrm>
            <a:off x="0" y="6329876"/>
            <a:ext cx="12192000" cy="490288"/>
            <a:chOff x="0" y="6329876"/>
            <a:chExt cx="12192000" cy="490288"/>
          </a:xfrm>
        </p:grpSpPr>
        <p:cxnSp>
          <p:nvCxnSpPr>
            <p:cNvPr id="13" name="Straight Connector 12">
              <a:extLst>
                <a:ext uri="{FF2B5EF4-FFF2-40B4-BE49-F238E27FC236}">
                  <a16:creationId xmlns:a16="http://schemas.microsoft.com/office/drawing/2014/main" id="{F6CF28EC-BADF-43B3-8110-C353E7335DA2}"/>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260EB7F2-8D15-49AC-8354-DAD5AEF6C36E}"/>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119818-455F-4727-A94E-1231D065AF0E}"/>
                </a:ext>
              </a:extLst>
            </p:cNvPr>
            <p:cNvGrpSpPr/>
            <p:nvPr userDrawn="1"/>
          </p:nvGrpSpPr>
          <p:grpSpPr>
            <a:xfrm>
              <a:off x="730303" y="6400799"/>
              <a:ext cx="6842772" cy="419365"/>
              <a:chOff x="730303" y="6400799"/>
              <a:chExt cx="6842772" cy="419365"/>
            </a:xfrm>
          </p:grpSpPr>
          <p:grpSp>
            <p:nvGrpSpPr>
              <p:cNvPr id="16" name="Group 15">
                <a:extLst>
                  <a:ext uri="{FF2B5EF4-FFF2-40B4-BE49-F238E27FC236}">
                    <a16:creationId xmlns:a16="http://schemas.microsoft.com/office/drawing/2014/main" id="{9EB6E7E1-3A8D-49A9-A783-616007517081}"/>
                  </a:ext>
                </a:extLst>
              </p:cNvPr>
              <p:cNvGrpSpPr/>
              <p:nvPr userDrawn="1"/>
            </p:nvGrpSpPr>
            <p:grpSpPr>
              <a:xfrm>
                <a:off x="3171531" y="6400799"/>
                <a:ext cx="4401544" cy="419365"/>
                <a:chOff x="2071925" y="5965139"/>
                <a:chExt cx="7131851" cy="679501"/>
              </a:xfrm>
            </p:grpSpPr>
            <p:pic>
              <p:nvPicPr>
                <p:cNvPr id="19" name="Picture 18" descr="A picture containing drawing, clock&#10;&#10;Description automatically generated">
                  <a:extLst>
                    <a:ext uri="{FF2B5EF4-FFF2-40B4-BE49-F238E27FC236}">
                      <a16:creationId xmlns:a16="http://schemas.microsoft.com/office/drawing/2014/main" id="{A1203DD0-CE8F-4A55-9E07-0C3A886431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226F53E7-4731-4AAF-9D34-875923AD60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CF51F2AE-59C3-4D9C-8970-F8C6602F385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7" name="Rectangle 16">
                <a:extLst>
                  <a:ext uri="{FF2B5EF4-FFF2-40B4-BE49-F238E27FC236}">
                    <a16:creationId xmlns:a16="http://schemas.microsoft.com/office/drawing/2014/main" id="{4A7E7038-A85C-4B09-9ADD-58A7CB4FAB3E}"/>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18" name="Straight Connector 17">
                <a:extLst>
                  <a:ext uri="{FF2B5EF4-FFF2-40B4-BE49-F238E27FC236}">
                    <a16:creationId xmlns:a16="http://schemas.microsoft.com/office/drawing/2014/main" id="{6835A6F5-F5F2-4972-89CD-F3FAD4690A6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2" name="Picture 21">
            <a:extLst>
              <a:ext uri="{FF2B5EF4-FFF2-40B4-BE49-F238E27FC236}">
                <a16:creationId xmlns:a16="http://schemas.microsoft.com/office/drawing/2014/main" id="{149F930A-5C2A-4BC2-BF88-001E1DA1DA36}"/>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910122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8" y="1843307"/>
            <a:ext cx="10815055" cy="3614737"/>
          </a:xfrm>
          <a:prstGeom prst="rect">
            <a:avLst/>
          </a:prstGeom>
        </p:spPr>
        <p:txBody>
          <a:bodyPr/>
          <a:lstStyle>
            <a:lvl1pPr marL="171450" indent="-171450">
              <a:lnSpc>
                <a:spcPct val="110000"/>
              </a:lnSpc>
              <a:spcBef>
                <a:spcPts val="1200"/>
              </a:spcBef>
              <a:buClr>
                <a:schemeClr val="tx1"/>
              </a:buClr>
              <a:buFont typeface="Wingdings" pitchFamily="2" charset="2"/>
              <a:buChar char="§"/>
              <a:defRPr sz="165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2625"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E8E7D54E-86B6-F046-954A-9EEFB919BD46}"/>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86984ED3-EFD1-CA4C-9389-F9071DC920EE}"/>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17">
            <a:extLst>
              <a:ext uri="{FF2B5EF4-FFF2-40B4-BE49-F238E27FC236}">
                <a16:creationId xmlns:a16="http://schemas.microsoft.com/office/drawing/2014/main" id="{C59F98CB-F207-E44E-B80B-F8675E51B47D}"/>
              </a:ext>
            </a:extLst>
          </p:cNvPr>
          <p:cNvGrpSpPr/>
          <p:nvPr/>
        </p:nvGrpSpPr>
        <p:grpSpPr>
          <a:xfrm>
            <a:off x="-71336" y="6289533"/>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050" spc="75" smtClean="0">
                  <a:solidFill>
                    <a:schemeClr val="accent3"/>
                  </a:solidFill>
                  <a:latin typeface="Arial" panose="020B0604020202020204" pitchFamily="34" charset="0"/>
                  <a:cs typeface="Arial" panose="020B0604020202020204" pitchFamily="34" charset="0"/>
                </a:rPr>
                <a:t>‹#›</a:t>
              </a:fld>
              <a:endParaRPr lang="en-US" sz="1050" spc="75">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750" b="1">
                    <a:solidFill>
                      <a:schemeClr val="accent1"/>
                    </a:solidFill>
                    <a:latin typeface="+mj-lt"/>
                  </a:rPr>
                  <a:t>AHRQ ECHO National Nursing</a:t>
                </a:r>
              </a:p>
              <a:p>
                <a:r>
                  <a:rPr lang="en-US" sz="750" b="1">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 name="Picture 16">
            <a:extLst>
              <a:ext uri="{FF2B5EF4-FFF2-40B4-BE49-F238E27FC236}">
                <a16:creationId xmlns:a16="http://schemas.microsoft.com/office/drawing/2014/main" id="{D24CD23E-C7DE-4A6F-8D1C-911F814AD14B}"/>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924977445"/>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8" y="1843307"/>
            <a:ext cx="10815055" cy="3614737"/>
          </a:xfrm>
          <a:prstGeom prst="rect">
            <a:avLst/>
          </a:prstGeom>
        </p:spPr>
        <p:txBody>
          <a:bodyPr/>
          <a:lstStyle>
            <a:lvl1pPr marL="171450" indent="-171450">
              <a:lnSpc>
                <a:spcPct val="110000"/>
              </a:lnSpc>
              <a:spcBef>
                <a:spcPts val="1200"/>
              </a:spcBef>
              <a:buClr>
                <a:schemeClr val="tx1"/>
              </a:buClr>
              <a:buFont typeface="Wingdings" pitchFamily="2" charset="2"/>
              <a:buChar char="§"/>
              <a:defRPr sz="165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2625"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E8E7D54E-86B6-F046-954A-9EEFB919BD46}"/>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86984ED3-EFD1-CA4C-9389-F9071DC920EE}"/>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17">
            <a:extLst>
              <a:ext uri="{FF2B5EF4-FFF2-40B4-BE49-F238E27FC236}">
                <a16:creationId xmlns:a16="http://schemas.microsoft.com/office/drawing/2014/main" id="{C59F98CB-F207-E44E-B80B-F8675E51B47D}"/>
              </a:ext>
            </a:extLst>
          </p:cNvPr>
          <p:cNvGrpSpPr/>
          <p:nvPr/>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p:nvSpPr>
          <p:spPr>
            <a:xfrm>
              <a:off x="7472855" y="6450332"/>
              <a:ext cx="4545431" cy="253916"/>
            </a:xfrm>
            <a:prstGeom prst="rect">
              <a:avLst/>
            </a:prstGeom>
          </p:spPr>
          <p:txBody>
            <a:bodyPr wrap="square">
              <a:spAutoFit/>
            </a:bodyPr>
            <a:lstStyle/>
            <a:p>
              <a:pPr algn="r"/>
              <a:fld id="{5584E26C-4F08-1244-8AC8-2D1525C0D4FE}" type="slidenum">
                <a:rPr lang="en-US" sz="1050" spc="75" smtClean="0">
                  <a:solidFill>
                    <a:schemeClr val="accent3"/>
                  </a:solidFill>
                  <a:latin typeface="Arial" panose="020B0604020202020204" pitchFamily="34" charset="0"/>
                  <a:cs typeface="Arial" panose="020B0604020202020204" pitchFamily="34" charset="0"/>
                </a:rPr>
                <a:t>‹#›</a:t>
              </a:fld>
              <a:endParaRPr lang="en-US" sz="1050" spc="75">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323165"/>
              </a:xfrm>
              <a:prstGeom prst="rect">
                <a:avLst/>
              </a:prstGeom>
            </p:spPr>
            <p:txBody>
              <a:bodyPr wrap="square">
                <a:spAutoFit/>
              </a:bodyPr>
              <a:lstStyle/>
              <a:p>
                <a:r>
                  <a:rPr lang="en-US" sz="750" b="1">
                    <a:solidFill>
                      <a:schemeClr val="accent1"/>
                    </a:solidFill>
                    <a:latin typeface="+mj-lt"/>
                  </a:rPr>
                  <a:t>AHRQ ECHO National Nursing</a:t>
                </a:r>
              </a:p>
              <a:p>
                <a:r>
                  <a:rPr lang="en-US" sz="750" b="1">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7" name="Picture 26">
            <a:extLst>
              <a:ext uri="{FF2B5EF4-FFF2-40B4-BE49-F238E27FC236}">
                <a16:creationId xmlns:a16="http://schemas.microsoft.com/office/drawing/2014/main" id="{DEC14489-8594-4CE0-9E1A-CD19D89FFBAF}"/>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3720172692"/>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900" b="0">
                <a:solidFill>
                  <a:schemeClr val="accent4"/>
                </a:solidFill>
              </a:defRPr>
            </a:lvl1pPr>
          </a:lstStyle>
          <a:p>
            <a:r>
              <a:rPr lang="vi-VN"/>
              <a:t>Drag &amp; Drop Image</a:t>
            </a:r>
            <a:endParaRPr lang="en-US"/>
          </a:p>
        </p:txBody>
      </p:sp>
      <p:sp>
        <p:nvSpPr>
          <p:cNvPr id="13" name="Picture Placeholder 6">
            <a:extLst>
              <a:ext uri="{FF2B5EF4-FFF2-40B4-BE49-F238E27FC236}">
                <a16:creationId xmlns:a16="http://schemas.microsoft.com/office/drawing/2014/main" id="{DA452C05-2540-B348-ABAB-DBD7871B3A32}"/>
              </a:ext>
            </a:extLst>
          </p:cNvPr>
          <p:cNvSpPr txBox="1">
            <a:spLocks/>
          </p:cNvSpPr>
          <p:nvPr/>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solidFill>
                  <a:srgbClr val="A7A8AA"/>
                </a:solidFill>
              </a:rPr>
              <a:t>Training Hub Logo</a:t>
            </a:r>
          </a:p>
        </p:txBody>
      </p:sp>
      <p:grpSp>
        <p:nvGrpSpPr>
          <p:cNvPr id="14" name="Group 13">
            <a:extLst>
              <a:ext uri="{FF2B5EF4-FFF2-40B4-BE49-F238E27FC236}">
                <a16:creationId xmlns:a16="http://schemas.microsoft.com/office/drawing/2014/main" id="{129C10EF-0C5A-B748-A276-6F379F3E8804}"/>
              </a:ext>
            </a:extLst>
          </p:cNvPr>
          <p:cNvGrpSpPr/>
          <p:nvPr/>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1EBF513-763E-D74E-AD96-0D64082FD2E4}"/>
                </a:ext>
              </a:extLst>
            </p:cNvPr>
            <p:cNvSpPr/>
            <p:nvPr/>
          </p:nvSpPr>
          <p:spPr>
            <a:xfrm>
              <a:off x="7472855" y="6450332"/>
              <a:ext cx="4545431" cy="253916"/>
            </a:xfrm>
            <a:prstGeom prst="rect">
              <a:avLst/>
            </a:prstGeom>
          </p:spPr>
          <p:txBody>
            <a:bodyPr wrap="square">
              <a:spAutoFit/>
            </a:bodyPr>
            <a:lstStyle/>
            <a:p>
              <a:pPr algn="r"/>
              <a:fld id="{5584E26C-4F08-1244-8AC8-2D1525C0D4FE}" type="slidenum">
                <a:rPr lang="en-US" sz="1050" spc="75" smtClean="0">
                  <a:solidFill>
                    <a:srgbClr val="636669"/>
                  </a:solidFill>
                  <a:cs typeface="Arial" panose="020B0604020202020204" pitchFamily="34" charset="0"/>
                </a:rPr>
                <a:pPr algn="r"/>
                <a:t>‹#›</a:t>
              </a:fld>
              <a:endParaRPr lang="en-US" sz="1050" spc="75">
                <a:solidFill>
                  <a:srgbClr val="636669"/>
                </a:solidFill>
                <a:cs typeface="Arial" panose="020B0604020202020204" pitchFamily="34" charset="0"/>
              </a:endParaRPr>
            </a:p>
          </p:txBody>
        </p:sp>
        <p:grpSp>
          <p:nvGrpSpPr>
            <p:cNvPr id="17" name="Group 16">
              <a:extLst>
                <a:ext uri="{FF2B5EF4-FFF2-40B4-BE49-F238E27FC236}">
                  <a16:creationId xmlns:a16="http://schemas.microsoft.com/office/drawing/2014/main" id="{AC771644-5FEF-AC4A-BF20-66D4B3A8C9D6}"/>
                </a:ext>
              </a:extLst>
            </p:cNvPr>
            <p:cNvGrpSpPr/>
            <p:nvPr/>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323165"/>
              </a:xfrm>
              <a:prstGeom prst="rect">
                <a:avLst/>
              </a:prstGeom>
            </p:spPr>
            <p:txBody>
              <a:bodyPr wrap="square">
                <a:spAutoFit/>
              </a:bodyPr>
              <a:lstStyle/>
              <a:p>
                <a:r>
                  <a:rPr lang="en-US" sz="750" b="1">
                    <a:solidFill>
                      <a:srgbClr val="BA0C2F"/>
                    </a:solidFill>
                  </a:rPr>
                  <a:t>AHRQ ECHO National Nursing</a:t>
                </a:r>
              </a:p>
              <a:p>
                <a:r>
                  <a:rPr lang="en-US" sz="750" b="1">
                    <a:solidFill>
                      <a:srgbClr val="BA0C2F"/>
                    </a:solidFill>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2" name="Picture 21">
            <a:extLst>
              <a:ext uri="{FF2B5EF4-FFF2-40B4-BE49-F238E27FC236}">
                <a16:creationId xmlns:a16="http://schemas.microsoft.com/office/drawing/2014/main" id="{5710B10E-F6A4-47EB-8B99-1B24EB4A2792}"/>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1384506244"/>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8" y="1843307"/>
            <a:ext cx="10815055" cy="3614737"/>
          </a:xfrm>
          <a:prstGeom prst="rect">
            <a:avLst/>
          </a:prstGeom>
        </p:spPr>
        <p:txBody>
          <a:bodyPr/>
          <a:lstStyle>
            <a:lvl1pPr marL="171450" indent="-171450">
              <a:lnSpc>
                <a:spcPct val="110000"/>
              </a:lnSpc>
              <a:spcBef>
                <a:spcPts val="1200"/>
              </a:spcBef>
              <a:buClr>
                <a:schemeClr val="tx1"/>
              </a:buClr>
              <a:buFont typeface="Wingdings" pitchFamily="2" charset="2"/>
              <a:buChar char="§"/>
              <a:defRPr sz="165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2625"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E8E7D54E-86B6-F046-954A-9EEFB919BD46}"/>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6" name="Rectangle 25">
            <a:extLst>
              <a:ext uri="{FF2B5EF4-FFF2-40B4-BE49-F238E27FC236}">
                <a16:creationId xmlns:a16="http://schemas.microsoft.com/office/drawing/2014/main" id="{86984ED3-EFD1-CA4C-9389-F9071DC920EE}"/>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Picture Placeholder 6">
            <a:extLst>
              <a:ext uri="{FF2B5EF4-FFF2-40B4-BE49-F238E27FC236}">
                <a16:creationId xmlns:a16="http://schemas.microsoft.com/office/drawing/2014/main" id="{9B2FAA1F-E791-9C40-B6D5-4C071B7B0418}"/>
              </a:ext>
            </a:extLst>
          </p:cNvPr>
          <p:cNvSpPr txBox="1">
            <a:spLocks/>
          </p:cNvSpPr>
          <p:nvPr/>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solidFill>
                  <a:srgbClr val="A7A8AA"/>
                </a:solidFill>
              </a:rPr>
              <a:t>Training Hub Logo</a:t>
            </a:r>
          </a:p>
        </p:txBody>
      </p:sp>
      <p:grpSp>
        <p:nvGrpSpPr>
          <p:cNvPr id="18" name="Group 17">
            <a:extLst>
              <a:ext uri="{FF2B5EF4-FFF2-40B4-BE49-F238E27FC236}">
                <a16:creationId xmlns:a16="http://schemas.microsoft.com/office/drawing/2014/main" id="{C59F98CB-F207-E44E-B80B-F8675E51B47D}"/>
              </a:ext>
            </a:extLst>
          </p:cNvPr>
          <p:cNvGrpSpPr/>
          <p:nvPr/>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p:nvSpPr>
          <p:spPr>
            <a:xfrm>
              <a:off x="7472855" y="6450332"/>
              <a:ext cx="4545431" cy="253916"/>
            </a:xfrm>
            <a:prstGeom prst="rect">
              <a:avLst/>
            </a:prstGeom>
          </p:spPr>
          <p:txBody>
            <a:bodyPr wrap="square">
              <a:spAutoFit/>
            </a:bodyPr>
            <a:lstStyle/>
            <a:p>
              <a:pPr algn="r"/>
              <a:fld id="{5584E26C-4F08-1244-8AC8-2D1525C0D4FE}" type="slidenum">
                <a:rPr lang="en-US" sz="1050" spc="75" smtClean="0">
                  <a:solidFill>
                    <a:srgbClr val="636669"/>
                  </a:solidFill>
                  <a:cs typeface="Arial" panose="020B0604020202020204" pitchFamily="34" charset="0"/>
                </a:rPr>
                <a:pPr algn="r"/>
                <a:t>‹#›</a:t>
              </a:fld>
              <a:endParaRPr lang="en-US" sz="1050" spc="75">
                <a:solidFill>
                  <a:srgbClr val="636669"/>
                </a:solidFill>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323165"/>
              </a:xfrm>
              <a:prstGeom prst="rect">
                <a:avLst/>
              </a:prstGeom>
            </p:spPr>
            <p:txBody>
              <a:bodyPr wrap="square">
                <a:spAutoFit/>
              </a:bodyPr>
              <a:lstStyle/>
              <a:p>
                <a:r>
                  <a:rPr lang="en-US" sz="750" b="1">
                    <a:solidFill>
                      <a:srgbClr val="BA0C2F"/>
                    </a:solidFill>
                  </a:rPr>
                  <a:t>AHRQ ECHO National Nursing</a:t>
                </a:r>
              </a:p>
              <a:p>
                <a:r>
                  <a:rPr lang="en-US" sz="750" b="1">
                    <a:solidFill>
                      <a:srgbClr val="BA0C2F"/>
                    </a:solidFill>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9" name="Picture 28">
            <a:extLst>
              <a:ext uri="{FF2B5EF4-FFF2-40B4-BE49-F238E27FC236}">
                <a16:creationId xmlns:a16="http://schemas.microsoft.com/office/drawing/2014/main" id="{5710B10E-F6A4-47EB-8B99-1B24EB4A2792}"/>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3773317772"/>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p:nvSpPr>
        <p:spPr>
          <a:xfrm>
            <a:off x="0" y="2"/>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80"/>
            <a:ext cx="10827176" cy="1895707"/>
          </a:xfrm>
          <a:prstGeom prst="rect">
            <a:avLst/>
          </a:prstGeom>
        </p:spPr>
        <p:txBody>
          <a:bodyPr anchor="b" anchorCtr="0"/>
          <a:lstStyle>
            <a:lvl1pPr marL="0" indent="0">
              <a:buNone/>
              <a:defRPr sz="4125" b="0" cap="none" baseline="0">
                <a:solidFill>
                  <a:schemeClr val="bg1"/>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2250" b="0">
                <a:solidFill>
                  <a:schemeClr val="bg1"/>
                </a:solidFill>
                <a:latin typeface="+mn-lt"/>
              </a:defRPr>
            </a:lvl1pPr>
          </a:lstStyle>
          <a:p>
            <a:pPr lvl="0"/>
            <a:r>
              <a:rPr lang="en-US"/>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125" b="0">
                <a:solidFill>
                  <a:schemeClr val="bg1"/>
                </a:solidFill>
                <a:latin typeface="+mn-lt"/>
              </a:defRPr>
            </a:lvl1pPr>
          </a:lstStyle>
          <a:p>
            <a:pPr lvl="0"/>
            <a:r>
              <a:rPr lang="en-US"/>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1" name="Rectangle 20">
            <a:extLst>
              <a:ext uri="{FF2B5EF4-FFF2-40B4-BE49-F238E27FC236}">
                <a16:creationId xmlns:a16="http://schemas.microsoft.com/office/drawing/2014/main" id="{12C0AF03-8FE9-2743-96DF-CD6ED4598C32}"/>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nvGrpSpPr>
          <p:cNvPr id="9" name="Group 8">
            <a:extLst>
              <a:ext uri="{FF2B5EF4-FFF2-40B4-BE49-F238E27FC236}">
                <a16:creationId xmlns:a16="http://schemas.microsoft.com/office/drawing/2014/main" id="{4AD2E7B0-CA90-C745-B996-493EE8EFB391}"/>
              </a:ext>
            </a:extLst>
          </p:cNvPr>
          <p:cNvGrpSpPr/>
          <p:nvPr/>
        </p:nvGrpSpPr>
        <p:grpSpPr>
          <a:xfrm>
            <a:off x="668757"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438582"/>
            </a:xfrm>
            <a:prstGeom prst="rect">
              <a:avLst/>
            </a:prstGeom>
          </p:spPr>
          <p:txBody>
            <a:bodyPr wrap="square">
              <a:spAutoFit/>
            </a:bodyPr>
            <a:lstStyle/>
            <a:p>
              <a:r>
                <a:rPr lang="en-US" sz="1125" b="1">
                  <a:solidFill>
                    <a:srgbClr val="BA0C2F"/>
                  </a:solidFill>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0" name="Picture Placeholder 6">
            <a:extLst>
              <a:ext uri="{FF2B5EF4-FFF2-40B4-BE49-F238E27FC236}">
                <a16:creationId xmlns:a16="http://schemas.microsoft.com/office/drawing/2014/main" id="{A2106056-ED63-CA45-B2DE-862BF9DCA794}"/>
              </a:ext>
            </a:extLst>
          </p:cNvPr>
          <p:cNvSpPr txBox="1">
            <a:spLocks/>
          </p:cNvSpPr>
          <p:nvPr/>
        </p:nvSpPr>
        <p:spPr>
          <a:xfrm>
            <a:off x="10079841" y="6036476"/>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solidFill>
                  <a:srgbClr val="A7A8AA"/>
                </a:solidFill>
              </a:rPr>
              <a:t>Training Hub Logo</a:t>
            </a:r>
          </a:p>
        </p:txBody>
      </p:sp>
      <p:pic>
        <p:nvPicPr>
          <p:cNvPr id="22" name="Picture 21">
            <a:extLst>
              <a:ext uri="{FF2B5EF4-FFF2-40B4-BE49-F238E27FC236}">
                <a16:creationId xmlns:a16="http://schemas.microsoft.com/office/drawing/2014/main" id="{5710B10E-F6A4-47EB-8B99-1B24EB4A2792}"/>
              </a:ext>
            </a:extLst>
          </p:cNvPr>
          <p:cNvPicPr>
            <a:picLocks noChangeAspect="1"/>
          </p:cNvPicPr>
          <p:nvPr/>
        </p:nvPicPr>
        <p:blipFill>
          <a:blip r:embed="rId5"/>
          <a:stretch>
            <a:fillRect/>
          </a:stretch>
        </p:blipFill>
        <p:spPr>
          <a:xfrm>
            <a:off x="9998863" y="6052689"/>
            <a:ext cx="1876592" cy="450246"/>
          </a:xfrm>
          <a:prstGeom prst="rect">
            <a:avLst/>
          </a:prstGeom>
        </p:spPr>
      </p:pic>
    </p:spTree>
    <p:extLst>
      <p:ext uri="{BB962C8B-B14F-4D97-AF65-F5344CB8AC3E}">
        <p14:creationId xmlns:p14="http://schemas.microsoft.com/office/powerpoint/2010/main" val="59894561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22" name="Picture Placeholder 6">
            <a:extLst>
              <a:ext uri="{FF2B5EF4-FFF2-40B4-BE49-F238E27FC236}">
                <a16:creationId xmlns:a16="http://schemas.microsoft.com/office/drawing/2014/main" id="{19D10090-CC3E-4317-BF3F-99E85A227E77}"/>
              </a:ext>
            </a:extLst>
          </p:cNvPr>
          <p:cNvSpPr>
            <a:spLocks noGrp="1"/>
          </p:cNvSpPr>
          <p:nvPr>
            <p:ph type="pic" sz="quarter" idx="11"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23" name="Picture Placeholder 7">
            <a:extLst>
              <a:ext uri="{FF2B5EF4-FFF2-40B4-BE49-F238E27FC236}">
                <a16:creationId xmlns:a16="http://schemas.microsoft.com/office/drawing/2014/main" id="{4D236FF1-A387-47CB-BF63-0C26249C20DC}"/>
              </a:ext>
            </a:extLst>
          </p:cNvPr>
          <p:cNvSpPr>
            <a:spLocks noGrp="1"/>
          </p:cNvSpPr>
          <p:nvPr>
            <p:ph type="pic" sz="quarter" idx="12"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24" name="Picture Placeholder 8">
            <a:extLst>
              <a:ext uri="{FF2B5EF4-FFF2-40B4-BE49-F238E27FC236}">
                <a16:creationId xmlns:a16="http://schemas.microsoft.com/office/drawing/2014/main" id="{E7950C2A-556E-4721-9D89-9C48502DBABC}"/>
              </a:ext>
            </a:extLst>
          </p:cNvPr>
          <p:cNvSpPr>
            <a:spLocks noGrp="1"/>
          </p:cNvSpPr>
          <p:nvPr>
            <p:ph type="pic" sz="quarter" idx="13"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25" name="Text Placeholder 2">
            <a:extLst>
              <a:ext uri="{FF2B5EF4-FFF2-40B4-BE49-F238E27FC236}">
                <a16:creationId xmlns:a16="http://schemas.microsoft.com/office/drawing/2014/main" id="{5A418955-3DD5-460C-8A06-ACE63178F147}"/>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p>
        </p:txBody>
      </p:sp>
      <p:sp>
        <p:nvSpPr>
          <p:cNvPr id="26" name="Text Placeholder 2">
            <a:extLst>
              <a:ext uri="{FF2B5EF4-FFF2-40B4-BE49-F238E27FC236}">
                <a16:creationId xmlns:a16="http://schemas.microsoft.com/office/drawing/2014/main" id="{ED8C3C61-88F9-4BD1-ACF8-DBEBF1342B39}"/>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a:t>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r>
              <a:rPr lang="en-US" err="1"/>
              <a:t>Pellentesque</a:t>
            </a:r>
            <a:r>
              <a:rPr lang="en-US"/>
              <a:t> in </a:t>
            </a:r>
            <a:r>
              <a:rPr lang="en-US" err="1"/>
              <a:t>sem</a:t>
            </a:r>
            <a:r>
              <a:rPr lang="en-US"/>
              <a:t> diam. </a:t>
            </a:r>
          </a:p>
        </p:txBody>
      </p:sp>
      <p:sp>
        <p:nvSpPr>
          <p:cNvPr id="27" name="Text Placeholder 2">
            <a:extLst>
              <a:ext uri="{FF2B5EF4-FFF2-40B4-BE49-F238E27FC236}">
                <a16:creationId xmlns:a16="http://schemas.microsoft.com/office/drawing/2014/main" id="{6ACC9B86-B406-4F70-ABC9-550088605869}"/>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Condimentum</a:t>
            </a:r>
            <a:r>
              <a:rPr lang="en-US"/>
              <a:t> non </a:t>
            </a:r>
            <a:r>
              <a:rPr lang="en-US" err="1"/>
              <a:t>odio</a:t>
            </a:r>
            <a:r>
              <a:rPr lang="en-US"/>
              <a:t>, </a:t>
            </a:r>
            <a:r>
              <a:rPr lang="en-US" err="1"/>
              <a:t>hendrerit</a:t>
            </a:r>
            <a:r>
              <a:rPr lang="en-US"/>
              <a:t> </a:t>
            </a:r>
            <a:r>
              <a:rPr lang="en-US" err="1"/>
              <a:t>eget</a:t>
            </a:r>
            <a:r>
              <a:rPr lang="en-US"/>
              <a:t> </a:t>
            </a:r>
            <a:r>
              <a:rPr lang="en-US" err="1"/>
              <a:t>turpis</a:t>
            </a:r>
            <a:r>
              <a:rPr lang="en-US"/>
              <a:t>. </a:t>
            </a:r>
            <a:r>
              <a:rPr lang="en-US" err="1"/>
              <a:t>Pellentesque</a:t>
            </a:r>
            <a:r>
              <a:rPr lang="en-US"/>
              <a:t> in </a:t>
            </a:r>
            <a:r>
              <a:rPr lang="en-US" err="1"/>
              <a:t>sem</a:t>
            </a:r>
            <a:r>
              <a:rPr lang="en-US"/>
              <a:t> diam. </a:t>
            </a:r>
          </a:p>
        </p:txBody>
      </p:sp>
      <p:sp>
        <p:nvSpPr>
          <p:cNvPr id="28" name="Text Placeholder 2">
            <a:extLst>
              <a:ext uri="{FF2B5EF4-FFF2-40B4-BE49-F238E27FC236}">
                <a16:creationId xmlns:a16="http://schemas.microsoft.com/office/drawing/2014/main" id="{BA763F0C-FAD0-47E1-BC51-F2BB27FDF6CC}"/>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9" name="Rectangle 28">
            <a:extLst>
              <a:ext uri="{FF2B5EF4-FFF2-40B4-BE49-F238E27FC236}">
                <a16:creationId xmlns:a16="http://schemas.microsoft.com/office/drawing/2014/main" id="{1A9737E8-6619-48DC-9C17-ADE665879D0F}"/>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4841658-4D54-4DEE-8961-D48269F6B7AA}"/>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7B596FEE-B298-4002-B672-B49ECE0F4A2E}"/>
              </a:ext>
            </a:extLst>
          </p:cNvPr>
          <p:cNvGrpSpPr/>
          <p:nvPr userDrawn="1"/>
        </p:nvGrpSpPr>
        <p:grpSpPr>
          <a:xfrm>
            <a:off x="0" y="6329876"/>
            <a:ext cx="12192000" cy="490288"/>
            <a:chOff x="0" y="6329876"/>
            <a:chExt cx="12192000" cy="490288"/>
          </a:xfrm>
        </p:grpSpPr>
        <p:cxnSp>
          <p:nvCxnSpPr>
            <p:cNvPr id="34" name="Straight Connector 33">
              <a:extLst>
                <a:ext uri="{FF2B5EF4-FFF2-40B4-BE49-F238E27FC236}">
                  <a16:creationId xmlns:a16="http://schemas.microsoft.com/office/drawing/2014/main" id="{3980CCA4-D3BC-4C0D-A4CB-70975EEE803B}"/>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BEC39609-B05B-4990-A036-56AD54511DD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F9BC20E7-29F7-40E8-AC12-E81A8E2C560D}"/>
                </a:ext>
              </a:extLst>
            </p:cNvPr>
            <p:cNvGrpSpPr/>
            <p:nvPr userDrawn="1"/>
          </p:nvGrpSpPr>
          <p:grpSpPr>
            <a:xfrm>
              <a:off x="730303" y="6400799"/>
              <a:ext cx="6842772" cy="419365"/>
              <a:chOff x="730303" y="6400799"/>
              <a:chExt cx="6842772" cy="419365"/>
            </a:xfrm>
          </p:grpSpPr>
          <p:grpSp>
            <p:nvGrpSpPr>
              <p:cNvPr id="37" name="Group 36">
                <a:extLst>
                  <a:ext uri="{FF2B5EF4-FFF2-40B4-BE49-F238E27FC236}">
                    <a16:creationId xmlns:a16="http://schemas.microsoft.com/office/drawing/2014/main" id="{7E61243C-0C5D-49E7-B831-35404E79E362}"/>
                  </a:ext>
                </a:extLst>
              </p:cNvPr>
              <p:cNvGrpSpPr/>
              <p:nvPr userDrawn="1"/>
            </p:nvGrpSpPr>
            <p:grpSpPr>
              <a:xfrm>
                <a:off x="3171531" y="6400799"/>
                <a:ext cx="4401544" cy="419365"/>
                <a:chOff x="2071925" y="5965139"/>
                <a:chExt cx="7131851" cy="679501"/>
              </a:xfrm>
            </p:grpSpPr>
            <p:pic>
              <p:nvPicPr>
                <p:cNvPr id="40" name="Picture 39" descr="A picture containing drawing, clock&#10;&#10;Description automatically generated">
                  <a:extLst>
                    <a:ext uri="{FF2B5EF4-FFF2-40B4-BE49-F238E27FC236}">
                      <a16:creationId xmlns:a16="http://schemas.microsoft.com/office/drawing/2014/main" id="{5905E5FC-2966-460A-B028-DC1594125C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5F98F6D2-2E97-4D5D-B08D-C0AFBD2B04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EEEE5345-9F72-4874-A32A-DE29B89D15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8" name="Rectangle 37">
                <a:extLst>
                  <a:ext uri="{FF2B5EF4-FFF2-40B4-BE49-F238E27FC236}">
                    <a16:creationId xmlns:a16="http://schemas.microsoft.com/office/drawing/2014/main" id="{177D8764-BF0E-44D9-9AAC-6C769A8FF0E6}"/>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39" name="Straight Connector 38">
                <a:extLst>
                  <a:ext uri="{FF2B5EF4-FFF2-40B4-BE49-F238E27FC236}">
                    <a16:creationId xmlns:a16="http://schemas.microsoft.com/office/drawing/2014/main" id="{8BE7F279-86A5-49B0-8513-97FB929CDE47}"/>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43" name="Picture 42">
            <a:extLst>
              <a:ext uri="{FF2B5EF4-FFF2-40B4-BE49-F238E27FC236}">
                <a16:creationId xmlns:a16="http://schemas.microsoft.com/office/drawing/2014/main" id="{E56E1895-D7C4-4E29-9E0E-8164E71B2AAC}"/>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41921880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C0AF03-8FE9-2743-96DF-CD6ED4598C32}"/>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AD2E7B0-CA90-C745-B996-493EE8EFB391}"/>
              </a:ext>
            </a:extLst>
          </p:cNvPr>
          <p:cNvGrpSpPr/>
          <p:nvPr/>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33698D17-1598-49FA-BD2E-B096C4E3231D}"/>
              </a:ext>
            </a:extLst>
          </p:cNvPr>
          <p:cNvPicPr>
            <a:picLocks noChangeAspect="1"/>
          </p:cNvPicPr>
          <p:nvPr/>
        </p:nvPicPr>
        <p:blipFill>
          <a:blip r:embed="rId5"/>
          <a:stretch>
            <a:fillRect/>
          </a:stretch>
        </p:blipFill>
        <p:spPr>
          <a:xfrm>
            <a:off x="10028269" y="6036635"/>
            <a:ext cx="1873486" cy="449500"/>
          </a:xfrm>
          <a:prstGeom prst="rect">
            <a:avLst/>
          </a:prstGeom>
        </p:spPr>
      </p:pic>
    </p:spTree>
    <p:extLst>
      <p:ext uri="{BB962C8B-B14F-4D97-AF65-F5344CB8AC3E}">
        <p14:creationId xmlns:p14="http://schemas.microsoft.com/office/powerpoint/2010/main" val="3152774116"/>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A7A8B7-09DD-404B-AB49-D3C4E14C6DE8}"/>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hasCustomPrompt="1"/>
          </p:nvPr>
        </p:nvSpPr>
        <p:spPr>
          <a:xfrm>
            <a:off x="1038083"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9" name="Picture Placeholder 8"/>
          <p:cNvSpPr>
            <a:spLocks noGrp="1"/>
          </p:cNvSpPr>
          <p:nvPr>
            <p:ph type="pic" sz="quarter" idx="11" hasCustomPrompt="1"/>
          </p:nvPr>
        </p:nvSpPr>
        <p:spPr>
          <a:xfrm>
            <a:off x="3746760"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0" name="Picture Placeholder 9"/>
          <p:cNvSpPr>
            <a:spLocks noGrp="1"/>
          </p:cNvSpPr>
          <p:nvPr>
            <p:ph type="pic" sz="quarter" idx="12" hasCustomPrompt="1"/>
          </p:nvPr>
        </p:nvSpPr>
        <p:spPr>
          <a:xfrm>
            <a:off x="6455437"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1" name="Picture Placeholder 10"/>
          <p:cNvSpPr>
            <a:spLocks noGrp="1"/>
          </p:cNvSpPr>
          <p:nvPr>
            <p:ph type="pic" sz="quarter" idx="13" hasCustomPrompt="1"/>
          </p:nvPr>
        </p:nvSpPr>
        <p:spPr>
          <a:xfrm>
            <a:off x="9164114"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4" name="Text Placeholder 2">
            <a:extLst>
              <a:ext uri="{FF2B5EF4-FFF2-40B4-BE49-F238E27FC236}">
                <a16:creationId xmlns:a16="http://schemas.microsoft.com/office/drawing/2014/main" id="{7C9EBFE0-99B1-3D49-8827-D1379D9FA751}"/>
              </a:ext>
            </a:extLst>
          </p:cNvPr>
          <p:cNvSpPr>
            <a:spLocks noGrp="1"/>
          </p:cNvSpPr>
          <p:nvPr>
            <p:ph type="body" sz="quarter" idx="18" hasCustomPrompt="1"/>
          </p:nvPr>
        </p:nvSpPr>
        <p:spPr>
          <a:xfrm>
            <a:off x="962439"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5" name="Text Placeholder 2">
            <a:extLst>
              <a:ext uri="{FF2B5EF4-FFF2-40B4-BE49-F238E27FC236}">
                <a16:creationId xmlns:a16="http://schemas.microsoft.com/office/drawing/2014/main" id="{C24E6718-31B1-B244-AA67-CDB8D6CD139F}"/>
              </a:ext>
            </a:extLst>
          </p:cNvPr>
          <p:cNvSpPr>
            <a:spLocks noGrp="1"/>
          </p:cNvSpPr>
          <p:nvPr>
            <p:ph type="body" sz="quarter" idx="19" hasCustomPrompt="1"/>
          </p:nvPr>
        </p:nvSpPr>
        <p:spPr>
          <a:xfrm>
            <a:off x="3665330"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6" name="Text Placeholder 2">
            <a:extLst>
              <a:ext uri="{FF2B5EF4-FFF2-40B4-BE49-F238E27FC236}">
                <a16:creationId xmlns:a16="http://schemas.microsoft.com/office/drawing/2014/main" id="{DFE48D6C-7798-744F-B01E-59BA509595D5}"/>
              </a:ext>
            </a:extLst>
          </p:cNvPr>
          <p:cNvSpPr>
            <a:spLocks noGrp="1"/>
          </p:cNvSpPr>
          <p:nvPr>
            <p:ph type="body" sz="quarter" idx="20" hasCustomPrompt="1"/>
          </p:nvPr>
        </p:nvSpPr>
        <p:spPr>
          <a:xfrm>
            <a:off x="6368221"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7" name="Text Placeholder 2">
            <a:extLst>
              <a:ext uri="{FF2B5EF4-FFF2-40B4-BE49-F238E27FC236}">
                <a16:creationId xmlns:a16="http://schemas.microsoft.com/office/drawing/2014/main" id="{36AACBE1-24DA-FB4F-9C39-770687936528}"/>
              </a:ext>
            </a:extLst>
          </p:cNvPr>
          <p:cNvSpPr>
            <a:spLocks noGrp="1"/>
          </p:cNvSpPr>
          <p:nvPr>
            <p:ph type="body" sz="quarter" idx="21" hasCustomPrompt="1"/>
          </p:nvPr>
        </p:nvSpPr>
        <p:spPr>
          <a:xfrm>
            <a:off x="9071112"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20" name="Rectangle 19">
            <a:extLst>
              <a:ext uri="{FF2B5EF4-FFF2-40B4-BE49-F238E27FC236}">
                <a16:creationId xmlns:a16="http://schemas.microsoft.com/office/drawing/2014/main" id="{965BCF9F-549F-DD45-8DF2-55DFB31AC538}"/>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C3B97D8B-9C9C-814B-876C-19CB8457566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grpSp>
        <p:nvGrpSpPr>
          <p:cNvPr id="2" name="Group 1">
            <a:extLst>
              <a:ext uri="{FF2B5EF4-FFF2-40B4-BE49-F238E27FC236}">
                <a16:creationId xmlns:a16="http://schemas.microsoft.com/office/drawing/2014/main" id="{DC7534E0-4C2F-1C4B-9AEF-497D34FF84C3}"/>
              </a:ext>
            </a:extLst>
          </p:cNvPr>
          <p:cNvGrpSpPr/>
          <p:nvPr/>
        </p:nvGrpSpPr>
        <p:grpSpPr>
          <a:xfrm>
            <a:off x="0" y="6329876"/>
            <a:ext cx="12192000" cy="490288"/>
            <a:chOff x="0" y="6329876"/>
            <a:chExt cx="12192000" cy="490288"/>
          </a:xfrm>
        </p:grpSpPr>
        <p:cxnSp>
          <p:nvCxnSpPr>
            <p:cNvPr id="26" name="Straight Connector 25">
              <a:extLst>
                <a:ext uri="{FF2B5EF4-FFF2-40B4-BE49-F238E27FC236}">
                  <a16:creationId xmlns:a16="http://schemas.microsoft.com/office/drawing/2014/main" id="{AB8A52E7-508B-DB4E-8B16-F40101330BE3}"/>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39D07A3A-9D1C-9D40-9BBF-FDAF760EC403}"/>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D4E7E49-CF63-4040-B580-48E1049D2635}"/>
                </a:ext>
              </a:extLst>
            </p:cNvPr>
            <p:cNvGrpSpPr/>
            <p:nvPr/>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C13271D7-787E-204C-98CB-2853BC048DCE}"/>
                  </a:ext>
                </a:extLst>
              </p:cNvPr>
              <p:cNvGrpSpPr/>
              <p:nvPr/>
            </p:nvGrpSpPr>
            <p:grpSpPr>
              <a:xfrm>
                <a:off x="3171531" y="6400799"/>
                <a:ext cx="4401544" cy="419365"/>
                <a:chOff x="2071925" y="5965139"/>
                <a:chExt cx="7131851" cy="679501"/>
              </a:xfrm>
            </p:grpSpPr>
            <p:pic>
              <p:nvPicPr>
                <p:cNvPr id="23" name="Picture 22" descr="A picture containing drawing, clock&#10;&#10;Description automatically generated">
                  <a:extLst>
                    <a:ext uri="{FF2B5EF4-FFF2-40B4-BE49-F238E27FC236}">
                      <a16:creationId xmlns:a16="http://schemas.microsoft.com/office/drawing/2014/main" id="{4CF8860A-0664-C44C-A508-60BDB972C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5338AE9-EC33-7E47-9EC2-3CA965259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6656D4-D15F-7648-9D0B-C9C114CA00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0" name="Rectangle 29">
                <a:extLst>
                  <a:ext uri="{FF2B5EF4-FFF2-40B4-BE49-F238E27FC236}">
                    <a16:creationId xmlns:a16="http://schemas.microsoft.com/office/drawing/2014/main" id="{CC419903-7966-6244-BFC4-D3A10DBC98D0}"/>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31" name="Straight Connector 30">
                <a:extLst>
                  <a:ext uri="{FF2B5EF4-FFF2-40B4-BE49-F238E27FC236}">
                    <a16:creationId xmlns:a16="http://schemas.microsoft.com/office/drawing/2014/main" id="{30ABB449-3EE3-494F-8C07-14E3F65F00A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8" name="Picture 27">
            <a:extLst>
              <a:ext uri="{FF2B5EF4-FFF2-40B4-BE49-F238E27FC236}">
                <a16:creationId xmlns:a16="http://schemas.microsoft.com/office/drawing/2014/main" id="{540846E5-5BCD-4BD3-A318-5923E69F2621}"/>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926338794"/>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26" name="Rectangle 25">
            <a:extLst>
              <a:ext uri="{FF2B5EF4-FFF2-40B4-BE49-F238E27FC236}">
                <a16:creationId xmlns:a16="http://schemas.microsoft.com/office/drawing/2014/main" id="{9A1EC5C3-8C82-5143-823F-3370163A8E32}"/>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0140FC2-F13A-6C4E-A9BE-03D072B276E3}"/>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2C0D6F4-C80B-FC4F-ACE5-050B32EEFFF0}"/>
              </a:ext>
            </a:extLst>
          </p:cNvPr>
          <p:cNvGrpSpPr/>
          <p:nvPr/>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CBBC4419-D010-A641-9C29-DE99F7784797}"/>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19080570-605B-AE41-803D-0DF323CE21F2}"/>
                </a:ext>
              </a:extLst>
            </p:cNvPr>
            <p:cNvGrpSpPr/>
            <p:nvPr/>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8" name="Picture 17">
            <a:extLst>
              <a:ext uri="{FF2B5EF4-FFF2-40B4-BE49-F238E27FC236}">
                <a16:creationId xmlns:a16="http://schemas.microsoft.com/office/drawing/2014/main" id="{F96724E8-3C84-41A0-9A44-6193CE250AD8}"/>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3984991517"/>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E8E7D54E-86B6-F046-954A-9EEFB919BD46}"/>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984ED3-EFD1-CA4C-9389-F9071DC920EE}"/>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59F98CB-F207-E44E-B80B-F8675E51B47D}"/>
              </a:ext>
            </a:extLst>
          </p:cNvPr>
          <p:cNvGrpSpPr/>
          <p:nvPr/>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 name="Picture 16">
            <a:extLst>
              <a:ext uri="{FF2B5EF4-FFF2-40B4-BE49-F238E27FC236}">
                <a16:creationId xmlns:a16="http://schemas.microsoft.com/office/drawing/2014/main" id="{BF621125-3770-454F-9E86-55567F885869}"/>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736907384"/>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grpSp>
        <p:nvGrpSpPr>
          <p:cNvPr id="14" name="Group 13">
            <a:extLst>
              <a:ext uri="{FF2B5EF4-FFF2-40B4-BE49-F238E27FC236}">
                <a16:creationId xmlns:a16="http://schemas.microsoft.com/office/drawing/2014/main" id="{129C10EF-0C5A-B748-A276-6F379F3E8804}"/>
              </a:ext>
            </a:extLst>
          </p:cNvPr>
          <p:cNvGrpSpPr/>
          <p:nvPr/>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1EBF513-763E-D74E-AD96-0D64082FD2E4}"/>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C771644-5FEF-AC4A-BF20-66D4B3A8C9D6}"/>
                </a:ext>
              </a:extLst>
            </p:cNvPr>
            <p:cNvGrpSpPr/>
            <p:nvPr/>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3" name="Picture 12">
            <a:extLst>
              <a:ext uri="{FF2B5EF4-FFF2-40B4-BE49-F238E27FC236}">
                <a16:creationId xmlns:a16="http://schemas.microsoft.com/office/drawing/2014/main" id="{13081BB1-CB24-454D-B273-0EBECBDE89E4}"/>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3015739274"/>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8" name="Picture Placeholder 7"/>
          <p:cNvSpPr>
            <a:spLocks noGrp="1"/>
          </p:cNvSpPr>
          <p:nvPr>
            <p:ph type="pic" sz="quarter" idx="11"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9" name="Picture Placeholder 8"/>
          <p:cNvSpPr>
            <a:spLocks noGrp="1"/>
          </p:cNvSpPr>
          <p:nvPr>
            <p:ph type="pic" sz="quarter" idx="12"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2" name="Text Placeholder 2">
            <a:extLst>
              <a:ext uri="{FF2B5EF4-FFF2-40B4-BE49-F238E27FC236}">
                <a16:creationId xmlns:a16="http://schemas.microsoft.com/office/drawing/2014/main" id="{C50D96DC-A081-5748-8B7A-3E8ABAB5E0F1}"/>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p>
        </p:txBody>
      </p:sp>
      <p:sp>
        <p:nvSpPr>
          <p:cNvPr id="13" name="Text Placeholder 2">
            <a:extLst>
              <a:ext uri="{FF2B5EF4-FFF2-40B4-BE49-F238E27FC236}">
                <a16:creationId xmlns:a16="http://schemas.microsoft.com/office/drawing/2014/main" id="{9BC52261-17B1-4342-9FE6-FC344D3380FC}"/>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a:t>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r>
              <a:rPr lang="en-US" err="1"/>
              <a:t>Pellentesque</a:t>
            </a:r>
            <a:r>
              <a:rPr lang="en-US"/>
              <a:t> in </a:t>
            </a:r>
            <a:r>
              <a:rPr lang="en-US" err="1"/>
              <a:t>sem</a:t>
            </a:r>
            <a:r>
              <a:rPr lang="en-US"/>
              <a:t> diam. </a:t>
            </a:r>
          </a:p>
        </p:txBody>
      </p:sp>
      <p:sp>
        <p:nvSpPr>
          <p:cNvPr id="14" name="Text Placeholder 2">
            <a:extLst>
              <a:ext uri="{FF2B5EF4-FFF2-40B4-BE49-F238E27FC236}">
                <a16:creationId xmlns:a16="http://schemas.microsoft.com/office/drawing/2014/main" id="{0DAB4C95-7338-434E-84F2-F08D7A9E52AE}"/>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Condimentum</a:t>
            </a:r>
            <a:r>
              <a:rPr lang="en-US"/>
              <a:t> non </a:t>
            </a:r>
            <a:r>
              <a:rPr lang="en-US" err="1"/>
              <a:t>odio</a:t>
            </a:r>
            <a:r>
              <a:rPr lang="en-US"/>
              <a:t>, </a:t>
            </a:r>
            <a:r>
              <a:rPr lang="en-US" err="1"/>
              <a:t>hendrerit</a:t>
            </a:r>
            <a:r>
              <a:rPr lang="en-US"/>
              <a:t> </a:t>
            </a:r>
            <a:r>
              <a:rPr lang="en-US" err="1"/>
              <a:t>eget</a:t>
            </a:r>
            <a:r>
              <a:rPr lang="en-US"/>
              <a:t> </a:t>
            </a:r>
            <a:r>
              <a:rPr lang="en-US" err="1"/>
              <a:t>turpis</a:t>
            </a:r>
            <a:r>
              <a:rPr lang="en-US"/>
              <a:t>. </a:t>
            </a:r>
            <a:r>
              <a:rPr lang="en-US" err="1"/>
              <a:t>Pellentesque</a:t>
            </a:r>
            <a:r>
              <a:rPr lang="en-US"/>
              <a:t> in </a:t>
            </a:r>
            <a:r>
              <a:rPr lang="en-US" err="1"/>
              <a:t>sem</a:t>
            </a:r>
            <a:r>
              <a:rPr lang="en-US"/>
              <a:t> diam. </a:t>
            </a:r>
          </a:p>
        </p:txBody>
      </p:sp>
      <p:sp>
        <p:nvSpPr>
          <p:cNvPr id="18" name="Text Placeholder 2">
            <a:extLst>
              <a:ext uri="{FF2B5EF4-FFF2-40B4-BE49-F238E27FC236}">
                <a16:creationId xmlns:a16="http://schemas.microsoft.com/office/drawing/2014/main" id="{08CB7BDE-D7A0-5346-9D65-3ED2EC2E8F69}"/>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1" name="Rectangle 20">
            <a:extLst>
              <a:ext uri="{FF2B5EF4-FFF2-40B4-BE49-F238E27FC236}">
                <a16:creationId xmlns:a16="http://schemas.microsoft.com/office/drawing/2014/main" id="{782729D1-54F0-0C46-A043-99D74B8909FB}"/>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2B68FF8-E49C-8149-8111-0EE1E4377DD8}"/>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5A4F9CAA-EC7D-0843-8C69-AEC53595C712}"/>
              </a:ext>
            </a:extLst>
          </p:cNvPr>
          <p:cNvGrpSpPr/>
          <p:nvPr/>
        </p:nvGrpSpPr>
        <p:grpSpPr>
          <a:xfrm>
            <a:off x="0" y="6329876"/>
            <a:ext cx="12192000" cy="490288"/>
            <a:chOff x="0" y="6329876"/>
            <a:chExt cx="12192000" cy="490288"/>
          </a:xfrm>
        </p:grpSpPr>
        <p:cxnSp>
          <p:nvCxnSpPr>
            <p:cNvPr id="27" name="Straight Connector 26">
              <a:extLst>
                <a:ext uri="{FF2B5EF4-FFF2-40B4-BE49-F238E27FC236}">
                  <a16:creationId xmlns:a16="http://schemas.microsoft.com/office/drawing/2014/main" id="{A3596D21-176C-4347-A465-902477F9C328}"/>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0F44B237-8C29-7A4D-9B72-8D43BBF886FC}"/>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4903D745-A71A-5D46-96EB-A2C657A3DF5F}"/>
                </a:ext>
              </a:extLst>
            </p:cNvPr>
            <p:cNvGrpSpPr/>
            <p:nvPr/>
          </p:nvGrpSpPr>
          <p:grpSpPr>
            <a:xfrm>
              <a:off x="730303" y="6400799"/>
              <a:ext cx="6842772" cy="419365"/>
              <a:chOff x="730303" y="6400799"/>
              <a:chExt cx="6842772" cy="419365"/>
            </a:xfrm>
          </p:grpSpPr>
          <p:grpSp>
            <p:nvGrpSpPr>
              <p:cNvPr id="30" name="Group 29">
                <a:extLst>
                  <a:ext uri="{FF2B5EF4-FFF2-40B4-BE49-F238E27FC236}">
                    <a16:creationId xmlns:a16="http://schemas.microsoft.com/office/drawing/2014/main" id="{D8AF5B85-076F-1649-9CC8-7369C5F41670}"/>
                  </a:ext>
                </a:extLst>
              </p:cNvPr>
              <p:cNvGrpSpPr/>
              <p:nvPr/>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86BCD5A1-7F9E-FB47-B0D8-979B9E6184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9CB77CA1-0E53-864A-A5A9-D366629A4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7CCB491-1966-484B-92F7-09DCFF1343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1" name="Rectangle 30">
                <a:extLst>
                  <a:ext uri="{FF2B5EF4-FFF2-40B4-BE49-F238E27FC236}">
                    <a16:creationId xmlns:a16="http://schemas.microsoft.com/office/drawing/2014/main" id="{628A028B-DDF6-9B46-88D1-2AC4A58CCD5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32" name="Straight Connector 31">
                <a:extLst>
                  <a:ext uri="{FF2B5EF4-FFF2-40B4-BE49-F238E27FC236}">
                    <a16:creationId xmlns:a16="http://schemas.microsoft.com/office/drawing/2014/main" id="{20843B1C-2AAE-834C-9BB9-0FEDBBCFC1F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3" name="Picture 22">
            <a:extLst>
              <a:ext uri="{FF2B5EF4-FFF2-40B4-BE49-F238E27FC236}">
                <a16:creationId xmlns:a16="http://schemas.microsoft.com/office/drawing/2014/main" id="{F3667131-C543-4C3F-9E9B-8F462D4BE017}"/>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494714073"/>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3" name="Text Placeholder 2">
            <a:extLst>
              <a:ext uri="{FF2B5EF4-FFF2-40B4-BE49-F238E27FC236}">
                <a16:creationId xmlns:a16="http://schemas.microsoft.com/office/drawing/2014/main" id="{7751B6EC-6D7D-C34A-9153-6B2929F9CCF5}"/>
              </a:ext>
            </a:extLst>
          </p:cNvPr>
          <p:cNvSpPr>
            <a:spLocks noGrp="1"/>
          </p:cNvSpPr>
          <p:nvPr>
            <p:ph type="body" sz="quarter" idx="16" hasCustomPrompt="1"/>
          </p:nvPr>
        </p:nvSpPr>
        <p:spPr>
          <a:xfrm>
            <a:off x="6557575" y="602515"/>
            <a:ext cx="5195810" cy="501456"/>
          </a:xfrm>
          <a:prstGeom prst="rect">
            <a:avLst/>
          </a:prstGeom>
        </p:spPr>
        <p:txBody>
          <a:bodyPr/>
          <a:lstStyle>
            <a:lvl1pPr marL="0" indent="0">
              <a:buNone/>
              <a:defRPr sz="3500" b="0">
                <a:solidFill>
                  <a:schemeClr val="tx1"/>
                </a:solidFill>
                <a:latin typeface="+mj-lt"/>
              </a:defRPr>
            </a:lvl1pPr>
          </a:lstStyle>
          <a:p>
            <a:pPr lvl="0"/>
            <a:r>
              <a:rPr lang="en-US"/>
              <a:t>Click to Edit Title</a:t>
            </a:r>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Rectangle 15">
            <a:extLst>
              <a:ext uri="{FF2B5EF4-FFF2-40B4-BE49-F238E27FC236}">
                <a16:creationId xmlns:a16="http://schemas.microsoft.com/office/drawing/2014/main" id="{D1B4CE35-BB7C-F949-A8F9-F809212CDD76}"/>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1F0DB48-D56C-0D46-B231-2262881703DD}"/>
              </a:ext>
            </a:extLst>
          </p:cNvPr>
          <p:cNvGrpSpPr/>
          <p:nvPr/>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3C8C5850-DB3B-7D40-B579-7A1A98D6E45E}"/>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35F9BF1A-DBFB-824C-90F0-9B1DC5F09DED}"/>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5E5F083-0B85-0B49-9893-1E7B1CCB0972}"/>
                </a:ext>
              </a:extLst>
            </p:cNvPr>
            <p:cNvGrpSpPr/>
            <p:nvPr/>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10769F77-E4DE-404B-9CEA-F15E762BC203}"/>
                  </a:ext>
                </a:extLst>
              </p:cNvPr>
              <p:cNvGrpSpPr/>
              <p:nvPr/>
            </p:nvGrpSpPr>
            <p:grpSpPr>
              <a:xfrm>
                <a:off x="3171531" y="6400799"/>
                <a:ext cx="4401544" cy="419365"/>
                <a:chOff x="2071925" y="5965139"/>
                <a:chExt cx="7131851" cy="679501"/>
              </a:xfrm>
            </p:grpSpPr>
            <p:pic>
              <p:nvPicPr>
                <p:cNvPr id="26" name="Picture 25" descr="A picture containing drawing, clock&#10;&#10;Description automatically generated">
                  <a:extLst>
                    <a:ext uri="{FF2B5EF4-FFF2-40B4-BE49-F238E27FC236}">
                      <a16:creationId xmlns:a16="http://schemas.microsoft.com/office/drawing/2014/main" id="{FB09B91C-EACB-F947-9142-EF90CB9AFF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ED2CD450-9A8C-B544-AB7E-76948B8615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323317BA-F73C-C945-8154-430FC1906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15FA7386-DE87-F74A-A002-286BC565AF47}"/>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C3EEECFB-7819-B641-957E-9FD500427F8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 name="Picture 16">
            <a:extLst>
              <a:ext uri="{FF2B5EF4-FFF2-40B4-BE49-F238E27FC236}">
                <a16:creationId xmlns:a16="http://schemas.microsoft.com/office/drawing/2014/main" id="{0609819C-061C-4E7E-BCEA-6F3982411AD8}"/>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4025441621"/>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27754"/>
            <a:ext cx="12192000" cy="3135171"/>
          </a:xfrm>
          <a:custGeom>
            <a:avLst/>
            <a:gdLst>
              <a:gd name="connsiteX0" fmla="*/ 0 w 12192000"/>
              <a:gd name="connsiteY0" fmla="*/ 0 h 2697538"/>
              <a:gd name="connsiteX1" fmla="*/ 12192000 w 12192000"/>
              <a:gd name="connsiteY1" fmla="*/ 0 h 2697538"/>
              <a:gd name="connsiteX2" fmla="*/ 12192000 w 12192000"/>
              <a:gd name="connsiteY2" fmla="*/ 2697538 h 2697538"/>
              <a:gd name="connsiteX3" fmla="*/ 0 w 12192000"/>
              <a:gd name="connsiteY3" fmla="*/ 2697538 h 2697538"/>
            </a:gdLst>
            <a:ahLst/>
            <a:cxnLst>
              <a:cxn ang="0">
                <a:pos x="connsiteX0" y="connsiteY0"/>
              </a:cxn>
              <a:cxn ang="0">
                <a:pos x="connsiteX1" y="connsiteY1"/>
              </a:cxn>
              <a:cxn ang="0">
                <a:pos x="connsiteX2" y="connsiteY2"/>
              </a:cxn>
              <a:cxn ang="0">
                <a:pos x="connsiteX3" y="connsiteY3"/>
              </a:cxn>
            </a:cxnLst>
            <a:rect l="l" t="t" r="r" b="b"/>
            <a:pathLst>
              <a:path w="12192000" h="2697538">
                <a:moveTo>
                  <a:pt x="0" y="0"/>
                </a:moveTo>
                <a:lnTo>
                  <a:pt x="12192000" y="0"/>
                </a:lnTo>
                <a:lnTo>
                  <a:pt x="12192000" y="2697538"/>
                </a:lnTo>
                <a:lnTo>
                  <a:pt x="0" y="2697538"/>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8" name="Text Placeholder 2">
            <a:extLst>
              <a:ext uri="{FF2B5EF4-FFF2-40B4-BE49-F238E27FC236}">
                <a16:creationId xmlns:a16="http://schemas.microsoft.com/office/drawing/2014/main" id="{944FC3C0-C924-124B-B6CD-990FE3C2A2F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19" name="Text Placeholder 2">
            <a:extLst>
              <a:ext uri="{FF2B5EF4-FFF2-40B4-BE49-F238E27FC236}">
                <a16:creationId xmlns:a16="http://schemas.microsoft.com/office/drawing/2014/main" id="{E7881568-71F1-EB4F-B23F-80BF921D4447}"/>
              </a:ext>
            </a:extLst>
          </p:cNvPr>
          <p:cNvSpPr>
            <a:spLocks noGrp="1"/>
          </p:cNvSpPr>
          <p:nvPr>
            <p:ph type="body" sz="quarter" idx="17" hasCustomPrompt="1"/>
          </p:nvPr>
        </p:nvSpPr>
        <p:spPr>
          <a:xfrm>
            <a:off x="714336" y="5078676"/>
            <a:ext cx="8850078" cy="83874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p:txBody>
      </p:sp>
      <p:sp>
        <p:nvSpPr>
          <p:cNvPr id="27" name="Rectangle 26">
            <a:extLst>
              <a:ext uri="{FF2B5EF4-FFF2-40B4-BE49-F238E27FC236}">
                <a16:creationId xmlns:a16="http://schemas.microsoft.com/office/drawing/2014/main" id="{8FF5A7D4-E26A-8244-AB8C-9519A754FE8D}"/>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0552B5C-E8A5-A049-94FB-0B6099267A25}"/>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29C4C38-32CC-1E43-A958-91FE6F171A09}"/>
              </a:ext>
            </a:extLst>
          </p:cNvPr>
          <p:cNvGrpSpPr/>
          <p:nvPr/>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CB2684C8-EE69-E241-A314-48E345C9D646}"/>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271609F6-A81E-794E-A5FF-9A3CFC0B650C}"/>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DB7E9973-CE49-4C44-BBC1-C29D2B4D34DF}"/>
                </a:ext>
              </a:extLst>
            </p:cNvPr>
            <p:cNvGrpSpPr/>
            <p:nvPr/>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BE9DECA0-2DA4-2440-A997-A92434CC4A91}"/>
                  </a:ext>
                </a:extLst>
              </p:cNvPr>
              <p:cNvGrpSpPr/>
              <p:nvPr/>
            </p:nvGrpSpPr>
            <p:grpSpPr>
              <a:xfrm>
                <a:off x="3171531" y="6400799"/>
                <a:ext cx="4401544" cy="419365"/>
                <a:chOff x="2071925" y="5965139"/>
                <a:chExt cx="7131851" cy="679501"/>
              </a:xfrm>
            </p:grpSpPr>
            <p:pic>
              <p:nvPicPr>
                <p:cNvPr id="39" name="Picture 38" descr="A picture containing drawing, clock&#10;&#10;Description automatically generated">
                  <a:extLst>
                    <a:ext uri="{FF2B5EF4-FFF2-40B4-BE49-F238E27FC236}">
                      <a16:creationId xmlns:a16="http://schemas.microsoft.com/office/drawing/2014/main" id="{22307062-674B-0A4D-861A-5F93AF4EF2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7B3A2CD0-BF0A-F646-BC08-110A15295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6C168C27-407D-634E-84EF-DEBB30C192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5" name="Rectangle 24">
                <a:extLst>
                  <a:ext uri="{FF2B5EF4-FFF2-40B4-BE49-F238E27FC236}">
                    <a16:creationId xmlns:a16="http://schemas.microsoft.com/office/drawing/2014/main" id="{5BF2DB9C-90F9-F849-B29C-679A56DCD94C}"/>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6" name="Straight Connector 25">
                <a:extLst>
                  <a:ext uri="{FF2B5EF4-FFF2-40B4-BE49-F238E27FC236}">
                    <a16:creationId xmlns:a16="http://schemas.microsoft.com/office/drawing/2014/main" id="{5C709244-AFBC-BB43-805F-50C60DA30FA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 name="Picture 16">
            <a:extLst>
              <a:ext uri="{FF2B5EF4-FFF2-40B4-BE49-F238E27FC236}">
                <a16:creationId xmlns:a16="http://schemas.microsoft.com/office/drawing/2014/main" id="{A177642C-E1CA-4D60-99FE-F528E443A2B5}"/>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1631960585"/>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0" name="Text Placeholder 2">
            <a:extLst>
              <a:ext uri="{FF2B5EF4-FFF2-40B4-BE49-F238E27FC236}">
                <a16:creationId xmlns:a16="http://schemas.microsoft.com/office/drawing/2014/main" id="{169D126A-9BD3-F241-8106-6244BD79559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1" name="Text Placeholder 2">
            <a:extLst>
              <a:ext uri="{FF2B5EF4-FFF2-40B4-BE49-F238E27FC236}">
                <a16:creationId xmlns:a16="http://schemas.microsoft.com/office/drawing/2014/main" id="{16D6474F-729A-A845-9471-0F32341A16FA}"/>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62733C5B-3B94-1F41-9694-2195DDBFF651}"/>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5A586A-1BBF-2842-B0A9-7BB2EFCDAC5A}"/>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FB4E9A1-7680-204C-ADA9-F5C404769749}"/>
              </a:ext>
            </a:extLst>
          </p:cNvPr>
          <p:cNvGrpSpPr/>
          <p:nvPr/>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B0CC706F-1958-B847-A8C9-831B1199858C}"/>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DCD5AFA2-D0B3-734F-A5E1-F31126175E42}"/>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5A5A0D7C-DCF0-644C-832B-B86EEC63AB09}"/>
                </a:ext>
              </a:extLst>
            </p:cNvPr>
            <p:cNvGrpSpPr/>
            <p:nvPr/>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3F03BA96-49AD-6144-8C73-5E1916884875}"/>
                  </a:ext>
                </a:extLst>
              </p:cNvPr>
              <p:cNvGrpSpPr/>
              <p:nvPr/>
            </p:nvGrpSpPr>
            <p:grpSpPr>
              <a:xfrm>
                <a:off x="3171531" y="6400799"/>
                <a:ext cx="4401544" cy="419365"/>
                <a:chOff x="2071925" y="5965139"/>
                <a:chExt cx="7131851" cy="679501"/>
              </a:xfrm>
            </p:grpSpPr>
            <p:pic>
              <p:nvPicPr>
                <p:cNvPr id="29" name="Picture 28" descr="A picture containing drawing, clock&#10;&#10;Description automatically generated">
                  <a:extLst>
                    <a:ext uri="{FF2B5EF4-FFF2-40B4-BE49-F238E27FC236}">
                      <a16:creationId xmlns:a16="http://schemas.microsoft.com/office/drawing/2014/main" id="{F64EC7F2-E857-D347-A412-6F2EB17EEE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7406D9F-A99D-9745-89F3-86D84E99E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578FC85D-760E-7C41-8973-0F5F6CBA96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7" name="Rectangle 26">
                <a:extLst>
                  <a:ext uri="{FF2B5EF4-FFF2-40B4-BE49-F238E27FC236}">
                    <a16:creationId xmlns:a16="http://schemas.microsoft.com/office/drawing/2014/main" id="{E01F5BC0-7168-AE48-81F0-4530770100BC}"/>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8" name="Straight Connector 27">
                <a:extLst>
                  <a:ext uri="{FF2B5EF4-FFF2-40B4-BE49-F238E27FC236}">
                    <a16:creationId xmlns:a16="http://schemas.microsoft.com/office/drawing/2014/main" id="{9AA0654B-6753-B54F-9556-7F96A9F655D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 name="Picture 16">
            <a:extLst>
              <a:ext uri="{FF2B5EF4-FFF2-40B4-BE49-F238E27FC236}">
                <a16:creationId xmlns:a16="http://schemas.microsoft.com/office/drawing/2014/main" id="{54DC3A7F-7B86-42A7-AA05-E010F84F9E4D}"/>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877727274"/>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a:t>Thank You!</a:t>
            </a:r>
          </a:p>
        </p:txBody>
      </p:sp>
      <p:sp>
        <p:nvSpPr>
          <p:cNvPr id="6" name="Rectangle 5">
            <a:extLst>
              <a:ext uri="{FF2B5EF4-FFF2-40B4-BE49-F238E27FC236}">
                <a16:creationId xmlns:a16="http://schemas.microsoft.com/office/drawing/2014/main" id="{F0AC27BC-CBFE-8845-A856-0E05D06D484A}"/>
              </a:ext>
            </a:extLst>
          </p:cNvPr>
          <p:cNvSpPr/>
          <p:nvPr/>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0F972E-16FB-B949-946E-57B1A9DC7CAC}"/>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F9888CF-763C-424B-B764-80AF6768DA90}"/>
              </a:ext>
            </a:extLst>
          </p:cNvPr>
          <p:cNvGrpSpPr/>
          <p:nvPr/>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D54C2107-3A5E-45EE-AECE-6B4162299065}"/>
              </a:ext>
            </a:extLst>
          </p:cNvPr>
          <p:cNvPicPr>
            <a:picLocks noChangeAspect="1"/>
          </p:cNvPicPr>
          <p:nvPr/>
        </p:nvPicPr>
        <p:blipFill>
          <a:blip r:embed="rId5"/>
          <a:stretch>
            <a:fillRect/>
          </a:stretch>
        </p:blipFill>
        <p:spPr>
          <a:xfrm>
            <a:off x="9996346" y="5991943"/>
            <a:ext cx="1929766" cy="463003"/>
          </a:xfrm>
          <a:prstGeom prst="rect">
            <a:avLst/>
          </a:prstGeom>
        </p:spPr>
      </p:pic>
    </p:spTree>
    <p:extLst>
      <p:ext uri="{BB962C8B-B14F-4D97-AF65-F5344CB8AC3E}">
        <p14:creationId xmlns:p14="http://schemas.microsoft.com/office/powerpoint/2010/main" val="179269353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8" name="Picture Placeholder 7"/>
          <p:cNvSpPr>
            <a:spLocks noGrp="1"/>
          </p:cNvSpPr>
          <p:nvPr>
            <p:ph type="pic" sz="quarter" idx="11"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9" name="Picture Placeholder 8"/>
          <p:cNvSpPr>
            <a:spLocks noGrp="1"/>
          </p:cNvSpPr>
          <p:nvPr>
            <p:ph type="pic" sz="quarter" idx="12"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2" name="Text Placeholder 2">
            <a:extLst>
              <a:ext uri="{FF2B5EF4-FFF2-40B4-BE49-F238E27FC236}">
                <a16:creationId xmlns:a16="http://schemas.microsoft.com/office/drawing/2014/main" id="{C50D96DC-A081-5748-8B7A-3E8ABAB5E0F1}"/>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p>
        </p:txBody>
      </p:sp>
      <p:sp>
        <p:nvSpPr>
          <p:cNvPr id="13" name="Text Placeholder 2">
            <a:extLst>
              <a:ext uri="{FF2B5EF4-FFF2-40B4-BE49-F238E27FC236}">
                <a16:creationId xmlns:a16="http://schemas.microsoft.com/office/drawing/2014/main" id="{9BC52261-17B1-4342-9FE6-FC344D3380FC}"/>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a:t>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r>
              <a:rPr lang="en-US" err="1"/>
              <a:t>Pellentesque</a:t>
            </a:r>
            <a:r>
              <a:rPr lang="en-US"/>
              <a:t> in </a:t>
            </a:r>
            <a:r>
              <a:rPr lang="en-US" err="1"/>
              <a:t>sem</a:t>
            </a:r>
            <a:r>
              <a:rPr lang="en-US"/>
              <a:t> diam. </a:t>
            </a:r>
          </a:p>
        </p:txBody>
      </p:sp>
      <p:sp>
        <p:nvSpPr>
          <p:cNvPr id="14" name="Text Placeholder 2">
            <a:extLst>
              <a:ext uri="{FF2B5EF4-FFF2-40B4-BE49-F238E27FC236}">
                <a16:creationId xmlns:a16="http://schemas.microsoft.com/office/drawing/2014/main" id="{0DAB4C95-7338-434E-84F2-F08D7A9E52AE}"/>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Condimentum</a:t>
            </a:r>
            <a:r>
              <a:rPr lang="en-US"/>
              <a:t> non </a:t>
            </a:r>
            <a:r>
              <a:rPr lang="en-US" err="1"/>
              <a:t>odio</a:t>
            </a:r>
            <a:r>
              <a:rPr lang="en-US"/>
              <a:t>, </a:t>
            </a:r>
            <a:r>
              <a:rPr lang="en-US" err="1"/>
              <a:t>hendrerit</a:t>
            </a:r>
            <a:r>
              <a:rPr lang="en-US"/>
              <a:t> </a:t>
            </a:r>
            <a:r>
              <a:rPr lang="en-US" err="1"/>
              <a:t>eget</a:t>
            </a:r>
            <a:r>
              <a:rPr lang="en-US"/>
              <a:t> </a:t>
            </a:r>
            <a:r>
              <a:rPr lang="en-US" err="1"/>
              <a:t>turpis</a:t>
            </a:r>
            <a:r>
              <a:rPr lang="en-US"/>
              <a:t>. </a:t>
            </a:r>
            <a:r>
              <a:rPr lang="en-US" err="1"/>
              <a:t>Pellentesque</a:t>
            </a:r>
            <a:r>
              <a:rPr lang="en-US"/>
              <a:t> in </a:t>
            </a:r>
            <a:r>
              <a:rPr lang="en-US" err="1"/>
              <a:t>sem</a:t>
            </a:r>
            <a:r>
              <a:rPr lang="en-US"/>
              <a:t> diam. </a:t>
            </a:r>
          </a:p>
        </p:txBody>
      </p:sp>
      <p:sp>
        <p:nvSpPr>
          <p:cNvPr id="18" name="Text Placeholder 2">
            <a:extLst>
              <a:ext uri="{FF2B5EF4-FFF2-40B4-BE49-F238E27FC236}">
                <a16:creationId xmlns:a16="http://schemas.microsoft.com/office/drawing/2014/main" id="{08CB7BDE-D7A0-5346-9D65-3ED2EC2E8F69}"/>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1" name="Rectangle 20">
            <a:extLst>
              <a:ext uri="{FF2B5EF4-FFF2-40B4-BE49-F238E27FC236}">
                <a16:creationId xmlns:a16="http://schemas.microsoft.com/office/drawing/2014/main" id="{782729D1-54F0-0C46-A043-99D74B8909FB}"/>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2B68FF8-E49C-8149-8111-0EE1E4377DD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5A4F9CAA-EC7D-0843-8C69-AEC53595C712}"/>
              </a:ext>
            </a:extLst>
          </p:cNvPr>
          <p:cNvGrpSpPr/>
          <p:nvPr userDrawn="1"/>
        </p:nvGrpSpPr>
        <p:grpSpPr>
          <a:xfrm>
            <a:off x="0" y="6329876"/>
            <a:ext cx="12192000" cy="490288"/>
            <a:chOff x="0" y="6329876"/>
            <a:chExt cx="12192000" cy="490288"/>
          </a:xfrm>
        </p:grpSpPr>
        <p:cxnSp>
          <p:nvCxnSpPr>
            <p:cNvPr id="27" name="Straight Connector 26">
              <a:extLst>
                <a:ext uri="{FF2B5EF4-FFF2-40B4-BE49-F238E27FC236}">
                  <a16:creationId xmlns:a16="http://schemas.microsoft.com/office/drawing/2014/main" id="{A3596D21-176C-4347-A465-902477F9C328}"/>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0F44B237-8C29-7A4D-9B72-8D43BBF886F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4903D745-A71A-5D46-96EB-A2C657A3DF5F}"/>
                </a:ext>
              </a:extLst>
            </p:cNvPr>
            <p:cNvGrpSpPr/>
            <p:nvPr userDrawn="1"/>
          </p:nvGrpSpPr>
          <p:grpSpPr>
            <a:xfrm>
              <a:off x="730303" y="6400799"/>
              <a:ext cx="6842772" cy="419365"/>
              <a:chOff x="730303" y="6400799"/>
              <a:chExt cx="6842772" cy="419365"/>
            </a:xfrm>
          </p:grpSpPr>
          <p:grpSp>
            <p:nvGrpSpPr>
              <p:cNvPr id="30" name="Group 29">
                <a:extLst>
                  <a:ext uri="{FF2B5EF4-FFF2-40B4-BE49-F238E27FC236}">
                    <a16:creationId xmlns:a16="http://schemas.microsoft.com/office/drawing/2014/main" id="{D8AF5B85-076F-1649-9CC8-7369C5F41670}"/>
                  </a:ext>
                </a:extLst>
              </p:cNvPr>
              <p:cNvGrpSpPr/>
              <p:nvPr userDrawn="1"/>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86BCD5A1-7F9E-FB47-B0D8-979B9E618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9CB77CA1-0E53-864A-A5A9-D366629A42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7CCB491-1966-484B-92F7-09DCFF1343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1" name="Rectangle 30">
                <a:extLst>
                  <a:ext uri="{FF2B5EF4-FFF2-40B4-BE49-F238E27FC236}">
                    <a16:creationId xmlns:a16="http://schemas.microsoft.com/office/drawing/2014/main" id="{628A028B-DDF6-9B46-88D1-2AC4A58CCD5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32" name="Straight Connector 31">
                <a:extLst>
                  <a:ext uri="{FF2B5EF4-FFF2-40B4-BE49-F238E27FC236}">
                    <a16:creationId xmlns:a16="http://schemas.microsoft.com/office/drawing/2014/main" id="{20843B1C-2AAE-834C-9BB9-0FEDBBCFC1F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3" name="Picture 22">
            <a:extLst>
              <a:ext uri="{FF2B5EF4-FFF2-40B4-BE49-F238E27FC236}">
                <a16:creationId xmlns:a16="http://schemas.microsoft.com/office/drawing/2014/main" id="{F3667131-C543-4C3F-9E9B-8F462D4BE017}"/>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275796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7_Title Slide">
    <p:spTree>
      <p:nvGrpSpPr>
        <p:cNvPr id="1" name="Shape 173"/>
        <p:cNvGrpSpPr/>
        <p:nvPr/>
      </p:nvGrpSpPr>
      <p:grpSpPr>
        <a:xfrm>
          <a:off x="0" y="0"/>
          <a:ext cx="0" cy="0"/>
          <a:chOff x="0" y="0"/>
          <a:chExt cx="0" cy="0"/>
        </a:xfrm>
      </p:grpSpPr>
      <p:sp>
        <p:nvSpPr>
          <p:cNvPr id="174" name="Google Shape;174;gd2a1a30bd9_1_1049"/>
          <p:cNvSpPr/>
          <p:nvPr/>
        </p:nvSpPr>
        <p:spPr>
          <a:xfrm>
            <a:off x="0" y="0"/>
            <a:ext cx="12192000" cy="5685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5" name="Google Shape;175;gd2a1a30bd9_1_1049"/>
          <p:cNvSpPr txBox="1">
            <a:spLocks noGrp="1"/>
          </p:cNvSpPr>
          <p:nvPr>
            <p:ph type="body" idx="1"/>
          </p:nvPr>
        </p:nvSpPr>
        <p:spPr>
          <a:xfrm>
            <a:off x="714336" y="1170878"/>
            <a:ext cx="10827300" cy="18957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5500"/>
              <a:buFont typeface="Arial"/>
              <a:buNone/>
              <a:defRPr sz="55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76" name="Google Shape;176;gd2a1a30bd9_1_1049"/>
          <p:cNvSpPr txBox="1">
            <a:spLocks noGrp="1"/>
          </p:cNvSpPr>
          <p:nvPr>
            <p:ph type="body" idx="2"/>
          </p:nvPr>
        </p:nvSpPr>
        <p:spPr>
          <a:xfrm>
            <a:off x="714336" y="3083312"/>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77" name="Google Shape;177;gd2a1a30bd9_1_1049"/>
          <p:cNvSpPr txBox="1">
            <a:spLocks noGrp="1"/>
          </p:cNvSpPr>
          <p:nvPr>
            <p:ph type="body" idx="3"/>
          </p:nvPr>
        </p:nvSpPr>
        <p:spPr>
          <a:xfrm>
            <a:off x="714336" y="4724400"/>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78" name="Google Shape;178;gd2a1a30bd9_1_1049"/>
          <p:cNvSpPr/>
          <p:nvPr/>
        </p:nvSpPr>
        <p:spPr>
          <a:xfrm>
            <a:off x="0" y="0"/>
            <a:ext cx="100500" cy="5685300"/>
          </a:xfrm>
          <a:prstGeom prst="rect">
            <a:avLst/>
          </a:prstGeom>
          <a:solidFill>
            <a:srgbClr val="008A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9" name="Google Shape;179;gd2a1a30bd9_1_1049"/>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80" name="Google Shape;180;gd2a1a30bd9_1_1049"/>
          <p:cNvGrpSpPr/>
          <p:nvPr/>
        </p:nvGrpSpPr>
        <p:grpSpPr>
          <a:xfrm>
            <a:off x="668756" y="5991944"/>
            <a:ext cx="9168266" cy="567237"/>
            <a:chOff x="663897" y="5991944"/>
            <a:chExt cx="9168266" cy="567237"/>
          </a:xfrm>
        </p:grpSpPr>
        <p:grpSp>
          <p:nvGrpSpPr>
            <p:cNvPr id="181" name="Google Shape;181;gd2a1a30bd9_1_1049"/>
            <p:cNvGrpSpPr/>
            <p:nvPr/>
          </p:nvGrpSpPr>
          <p:grpSpPr>
            <a:xfrm>
              <a:off x="4318629" y="5997291"/>
              <a:ext cx="5513534" cy="536809"/>
              <a:chOff x="1458338" y="5934612"/>
              <a:chExt cx="7690799" cy="748792"/>
            </a:xfrm>
          </p:grpSpPr>
          <p:pic>
            <p:nvPicPr>
              <p:cNvPr id="182" name="Google Shape;182;gd2a1a30bd9_1_1049" descr="A picture containing drawing, clock&#10;&#10;Description automatically generated"/>
              <p:cNvPicPr preferRelativeResize="0"/>
              <p:nvPr/>
            </p:nvPicPr>
            <p:blipFill rotWithShape="1">
              <a:blip r:embed="rId2">
                <a:alphaModFix/>
              </a:blip>
              <a:srcRect/>
              <a:stretch/>
            </p:blipFill>
            <p:spPr>
              <a:xfrm>
                <a:off x="4411631" y="6011641"/>
                <a:ext cx="2766024" cy="516418"/>
              </a:xfrm>
              <a:prstGeom prst="rect">
                <a:avLst/>
              </a:prstGeom>
              <a:noFill/>
              <a:ln>
                <a:noFill/>
              </a:ln>
            </p:spPr>
          </p:pic>
          <p:pic>
            <p:nvPicPr>
              <p:cNvPr id="183" name="Google Shape;183;gd2a1a30bd9_1_1049" descr="A picture containing drawing&#10;&#10;Description automatically generated"/>
              <p:cNvPicPr preferRelativeResize="0"/>
              <p:nvPr/>
            </p:nvPicPr>
            <p:blipFill rotWithShape="1">
              <a:blip r:embed="rId3">
                <a:alphaModFix/>
              </a:blip>
              <a:srcRect/>
              <a:stretch/>
            </p:blipFill>
            <p:spPr>
              <a:xfrm>
                <a:off x="7716042" y="5934612"/>
                <a:ext cx="1433095" cy="748792"/>
              </a:xfrm>
              <a:prstGeom prst="rect">
                <a:avLst/>
              </a:prstGeom>
              <a:noFill/>
              <a:ln>
                <a:noFill/>
              </a:ln>
            </p:spPr>
          </p:pic>
          <p:pic>
            <p:nvPicPr>
              <p:cNvPr id="184" name="Google Shape;184;gd2a1a30bd9_1_1049" descr="A picture containing drawing&#10;&#10;Description automatically generated"/>
              <p:cNvPicPr preferRelativeResize="0"/>
              <p:nvPr/>
            </p:nvPicPr>
            <p:blipFill rotWithShape="1">
              <a:blip r:embed="rId4">
                <a:alphaModFix/>
              </a:blip>
              <a:srcRect/>
              <a:stretch/>
            </p:blipFill>
            <p:spPr>
              <a:xfrm>
                <a:off x="1458338" y="5989248"/>
                <a:ext cx="2499443" cy="626979"/>
              </a:xfrm>
              <a:prstGeom prst="rect">
                <a:avLst/>
              </a:prstGeom>
              <a:noFill/>
              <a:ln>
                <a:noFill/>
              </a:ln>
            </p:spPr>
          </p:pic>
        </p:grpSp>
        <p:sp>
          <p:nvSpPr>
            <p:cNvPr id="185" name="Google Shape;185;gd2a1a30bd9_1_1049"/>
            <p:cNvSpPr/>
            <p:nvPr/>
          </p:nvSpPr>
          <p:spPr>
            <a:xfrm>
              <a:off x="663897" y="5991944"/>
              <a:ext cx="3195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b="1" i="0" u="none" strike="noStrike" cap="none">
                  <a:solidFill>
                    <a:schemeClr val="accent1"/>
                  </a:solidFill>
                  <a:latin typeface="Arial"/>
                  <a:ea typeface="Arial"/>
                  <a:cs typeface="Arial"/>
                  <a:sym typeface="Arial"/>
                </a:rPr>
                <a:t>AHRQ ECHO National Nursing Home COVID-19 Action Network</a:t>
              </a:r>
              <a:endParaRPr/>
            </a:p>
          </p:txBody>
        </p:sp>
        <p:cxnSp>
          <p:nvCxnSpPr>
            <p:cNvPr id="186" name="Google Shape;186;gd2a1a30bd9_1_1049"/>
            <p:cNvCxnSpPr/>
            <p:nvPr/>
          </p:nvCxnSpPr>
          <p:spPr>
            <a:xfrm>
              <a:off x="4005173" y="5996381"/>
              <a:ext cx="0" cy="562800"/>
            </a:xfrm>
            <a:prstGeom prst="straightConnector1">
              <a:avLst/>
            </a:prstGeom>
            <a:noFill/>
            <a:ln w="19050" cap="flat" cmpd="sng">
              <a:solidFill>
                <a:schemeClr val="accent3"/>
              </a:solidFill>
              <a:prstDash val="solid"/>
              <a:miter lim="800000"/>
              <a:headEnd type="none" w="sm" len="sm"/>
              <a:tailEnd type="none" w="sm" len="sm"/>
            </a:ln>
          </p:spPr>
        </p:cxnSp>
      </p:grpSp>
      <p:pic>
        <p:nvPicPr>
          <p:cNvPr id="15" name="Picture 14">
            <a:extLst>
              <a:ext uri="{FF2B5EF4-FFF2-40B4-BE49-F238E27FC236}">
                <a16:creationId xmlns:a16="http://schemas.microsoft.com/office/drawing/2014/main" id="{46120BA4-1BF8-4207-8A69-53849C69B09A}"/>
              </a:ext>
            </a:extLst>
          </p:cNvPr>
          <p:cNvPicPr>
            <a:picLocks noChangeAspect="1"/>
          </p:cNvPicPr>
          <p:nvPr/>
        </p:nvPicPr>
        <p:blipFill>
          <a:blip r:embed="rId5"/>
          <a:stretch>
            <a:fillRect/>
          </a:stretch>
        </p:blipFill>
        <p:spPr>
          <a:xfrm>
            <a:off x="9996346" y="5991943"/>
            <a:ext cx="1929766" cy="463003"/>
          </a:xfrm>
          <a:prstGeom prst="rect">
            <a:avLst/>
          </a:prstGeom>
        </p:spPr>
      </p:pic>
    </p:spTree>
    <p:extLst>
      <p:ext uri="{BB962C8B-B14F-4D97-AF65-F5344CB8AC3E}">
        <p14:creationId xmlns:p14="http://schemas.microsoft.com/office/powerpoint/2010/main" val="656856495"/>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7_Title Slide">
    <p:spTree>
      <p:nvGrpSpPr>
        <p:cNvPr id="1" name=""/>
        <p:cNvGrpSpPr/>
        <p:nvPr/>
      </p:nvGrpSpPr>
      <p:grpSpPr>
        <a:xfrm>
          <a:off x="0" y="0"/>
          <a:ext cx="0" cy="0"/>
          <a:chOff x="0" y="0"/>
          <a:chExt cx="0" cy="0"/>
        </a:xfrm>
      </p:grpSpPr>
      <p:sp>
        <p:nvSpPr>
          <p:cNvPr id="7" name="TextBox 6"/>
          <p:cNvSpPr txBox="1"/>
          <p:nvPr/>
        </p:nvSpPr>
        <p:spPr>
          <a:xfrm>
            <a:off x="2365249" y="722376"/>
            <a:ext cx="184731" cy="369332"/>
          </a:xfrm>
          <a:prstGeom prst="rect">
            <a:avLst/>
          </a:prstGeom>
          <a:noFill/>
        </p:spPr>
        <p:txBody>
          <a:bodyPr wrap="none" rtlCol="0">
            <a:spAutoFit/>
          </a:bodyPr>
          <a:lstStyle/>
          <a:p>
            <a:endParaRPr lang="en-US" sz="1800">
              <a:solidFill>
                <a:srgbClr val="000000"/>
              </a:solidFill>
            </a:endParaRPr>
          </a:p>
        </p:txBody>
      </p:sp>
      <p:sp>
        <p:nvSpPr>
          <p:cNvPr id="3" name="Picture Placeholder 6">
            <a:extLst>
              <a:ext uri="{FF2B5EF4-FFF2-40B4-BE49-F238E27FC236}">
                <a16:creationId xmlns:a16="http://schemas.microsoft.com/office/drawing/2014/main" id="{ECC6B9A7-CFB4-46AD-859A-1408EE4D956E}"/>
              </a:ext>
            </a:extLst>
          </p:cNvPr>
          <p:cNvSpPr txBox="1">
            <a:spLocks/>
          </p:cNvSpPr>
          <p:nvPr/>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solidFill>
                  <a:srgbClr val="A7A8AA"/>
                </a:solidFill>
              </a:rPr>
              <a:t>Training Hub Logo</a:t>
            </a:r>
          </a:p>
        </p:txBody>
      </p:sp>
      <p:grpSp>
        <p:nvGrpSpPr>
          <p:cNvPr id="4" name="Group 3">
            <a:extLst>
              <a:ext uri="{FF2B5EF4-FFF2-40B4-BE49-F238E27FC236}">
                <a16:creationId xmlns:a16="http://schemas.microsoft.com/office/drawing/2014/main" id="{CC01586C-F0E4-48FB-BB9A-B94D00274672}"/>
              </a:ext>
            </a:extLst>
          </p:cNvPr>
          <p:cNvGrpSpPr/>
          <p:nvPr/>
        </p:nvGrpSpPr>
        <p:grpSpPr>
          <a:xfrm>
            <a:off x="0" y="6329876"/>
            <a:ext cx="12192000" cy="490288"/>
            <a:chOff x="0" y="6329876"/>
            <a:chExt cx="12192000" cy="490288"/>
          </a:xfrm>
        </p:grpSpPr>
        <p:cxnSp>
          <p:nvCxnSpPr>
            <p:cNvPr id="5" name="Straight Connector 4">
              <a:extLst>
                <a:ext uri="{FF2B5EF4-FFF2-40B4-BE49-F238E27FC236}">
                  <a16:creationId xmlns:a16="http://schemas.microsoft.com/office/drawing/2014/main" id="{6C567EC9-0337-4896-90EF-E10C543894E7}"/>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034F6E6B-2F15-4AE3-AA7E-8CEC13B0E917}"/>
                </a:ext>
              </a:extLst>
            </p:cNvPr>
            <p:cNvSpPr/>
            <p:nvPr/>
          </p:nvSpPr>
          <p:spPr>
            <a:xfrm>
              <a:off x="7472855" y="6450332"/>
              <a:ext cx="4545431" cy="253916"/>
            </a:xfrm>
            <a:prstGeom prst="rect">
              <a:avLst/>
            </a:prstGeom>
          </p:spPr>
          <p:txBody>
            <a:bodyPr wrap="square">
              <a:spAutoFit/>
            </a:bodyPr>
            <a:lstStyle/>
            <a:p>
              <a:pPr algn="r"/>
              <a:fld id="{5584E26C-4F08-1244-8AC8-2D1525C0D4FE}" type="slidenum">
                <a:rPr lang="en-US" sz="1050" spc="75" smtClean="0">
                  <a:solidFill>
                    <a:srgbClr val="636669"/>
                  </a:solidFill>
                  <a:cs typeface="Arial" panose="020B0604020202020204" pitchFamily="34" charset="0"/>
                </a:rPr>
                <a:pPr algn="r"/>
                <a:t>‹#›</a:t>
              </a:fld>
              <a:endParaRPr lang="en-US" sz="1050" spc="75">
                <a:solidFill>
                  <a:srgbClr val="636669"/>
                </a:solidFill>
                <a:cs typeface="Arial" panose="020B0604020202020204" pitchFamily="34" charset="0"/>
              </a:endParaRPr>
            </a:p>
          </p:txBody>
        </p:sp>
        <p:grpSp>
          <p:nvGrpSpPr>
            <p:cNvPr id="8" name="Group 7">
              <a:extLst>
                <a:ext uri="{FF2B5EF4-FFF2-40B4-BE49-F238E27FC236}">
                  <a16:creationId xmlns:a16="http://schemas.microsoft.com/office/drawing/2014/main" id="{7941B07E-B00E-4BA6-AE54-24B6108F52CF}"/>
                </a:ext>
              </a:extLst>
            </p:cNvPr>
            <p:cNvGrpSpPr/>
            <p:nvPr/>
          </p:nvGrpSpPr>
          <p:grpSpPr>
            <a:xfrm>
              <a:off x="730303" y="6400799"/>
              <a:ext cx="6842772" cy="419365"/>
              <a:chOff x="730303" y="6400799"/>
              <a:chExt cx="6842772" cy="419365"/>
            </a:xfrm>
          </p:grpSpPr>
          <p:grpSp>
            <p:nvGrpSpPr>
              <p:cNvPr id="9" name="Group 8">
                <a:extLst>
                  <a:ext uri="{FF2B5EF4-FFF2-40B4-BE49-F238E27FC236}">
                    <a16:creationId xmlns:a16="http://schemas.microsoft.com/office/drawing/2014/main" id="{2045C222-70A8-4BF6-81D2-5E36C64EF82C}"/>
                  </a:ext>
                </a:extLst>
              </p:cNvPr>
              <p:cNvGrpSpPr/>
              <p:nvPr/>
            </p:nvGrpSpPr>
            <p:grpSpPr>
              <a:xfrm>
                <a:off x="3171531" y="6400799"/>
                <a:ext cx="4401544" cy="419365"/>
                <a:chOff x="2071925" y="5965139"/>
                <a:chExt cx="7131851" cy="679501"/>
              </a:xfrm>
            </p:grpSpPr>
            <p:pic>
              <p:nvPicPr>
                <p:cNvPr id="12" name="Picture 11" descr="A picture containing drawing, clock&#10;&#10;Description automatically generated">
                  <a:extLst>
                    <a:ext uri="{FF2B5EF4-FFF2-40B4-BE49-F238E27FC236}">
                      <a16:creationId xmlns:a16="http://schemas.microsoft.com/office/drawing/2014/main" id="{47597790-ABDA-4B60-A423-8B7E23203A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88E1CCCB-352C-469A-B670-B17D2B976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05DA257A-DD92-4FAC-B30D-FDBE67B3EE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0" name="Rectangle 9">
                <a:extLst>
                  <a:ext uri="{FF2B5EF4-FFF2-40B4-BE49-F238E27FC236}">
                    <a16:creationId xmlns:a16="http://schemas.microsoft.com/office/drawing/2014/main" id="{D2728E5F-16C5-4783-B041-87997D6CF75E}"/>
                  </a:ext>
                </a:extLst>
              </p:cNvPr>
              <p:cNvSpPr/>
              <p:nvPr/>
            </p:nvSpPr>
            <p:spPr>
              <a:xfrm>
                <a:off x="730303" y="6410426"/>
                <a:ext cx="3195926" cy="323165"/>
              </a:xfrm>
              <a:prstGeom prst="rect">
                <a:avLst/>
              </a:prstGeom>
            </p:spPr>
            <p:txBody>
              <a:bodyPr wrap="square">
                <a:spAutoFit/>
              </a:bodyPr>
              <a:lstStyle/>
              <a:p>
                <a:r>
                  <a:rPr lang="en-US" sz="750" b="1">
                    <a:solidFill>
                      <a:srgbClr val="BA0C2F"/>
                    </a:solidFill>
                  </a:rPr>
                  <a:t>AHRQ ECHO National Nursing</a:t>
                </a:r>
              </a:p>
              <a:p>
                <a:r>
                  <a:rPr lang="en-US" sz="750" b="1">
                    <a:solidFill>
                      <a:srgbClr val="BA0C2F"/>
                    </a:solidFill>
                  </a:rPr>
                  <a:t>Home COVID-19 Action Network</a:t>
                </a:r>
              </a:p>
            </p:txBody>
          </p:sp>
          <p:cxnSp>
            <p:nvCxnSpPr>
              <p:cNvPr id="11" name="Straight Connector 10">
                <a:extLst>
                  <a:ext uri="{FF2B5EF4-FFF2-40B4-BE49-F238E27FC236}">
                    <a16:creationId xmlns:a16="http://schemas.microsoft.com/office/drawing/2014/main" id="{4AE4DFE7-E56A-4639-B848-D9ADEC20DE2B}"/>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5" name="Picture 14">
            <a:extLst>
              <a:ext uri="{FF2B5EF4-FFF2-40B4-BE49-F238E27FC236}">
                <a16:creationId xmlns:a16="http://schemas.microsoft.com/office/drawing/2014/main" id="{C962D1B0-10CF-4E33-9570-2D3D711CE10E}"/>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3572452802"/>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Shape 440"/>
        <p:cNvGrpSpPr/>
        <p:nvPr/>
      </p:nvGrpSpPr>
      <p:grpSpPr>
        <a:xfrm>
          <a:off x="0" y="0"/>
          <a:ext cx="0" cy="0"/>
          <a:chOff x="0" y="0"/>
          <a:chExt cx="0" cy="0"/>
        </a:xfrm>
      </p:grpSpPr>
      <p:sp>
        <p:nvSpPr>
          <p:cNvPr id="441" name="Google Shape;441;p44"/>
          <p:cNvSpPr/>
          <p:nvPr/>
        </p:nvSpPr>
        <p:spPr>
          <a:xfrm>
            <a:off x="0" y="0"/>
            <a:ext cx="12192000" cy="5685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42" name="Google Shape;442;p44"/>
          <p:cNvSpPr txBox="1">
            <a:spLocks noGrp="1"/>
          </p:cNvSpPr>
          <p:nvPr>
            <p:ph type="body" idx="1"/>
          </p:nvPr>
        </p:nvSpPr>
        <p:spPr>
          <a:xfrm>
            <a:off x="714336" y="1170878"/>
            <a:ext cx="10827300" cy="18957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5500"/>
              <a:buFont typeface="Arial"/>
              <a:buNone/>
              <a:defRPr sz="55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43" name="Google Shape;443;p44"/>
          <p:cNvSpPr txBox="1">
            <a:spLocks noGrp="1"/>
          </p:cNvSpPr>
          <p:nvPr>
            <p:ph type="body" idx="2"/>
          </p:nvPr>
        </p:nvSpPr>
        <p:spPr>
          <a:xfrm>
            <a:off x="714336" y="3083312"/>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44" name="Google Shape;444;p44"/>
          <p:cNvSpPr txBox="1">
            <a:spLocks noGrp="1"/>
          </p:cNvSpPr>
          <p:nvPr>
            <p:ph type="body" idx="3"/>
          </p:nvPr>
        </p:nvSpPr>
        <p:spPr>
          <a:xfrm>
            <a:off x="714336" y="4724400"/>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45" name="Google Shape;445;p44"/>
          <p:cNvSpPr/>
          <p:nvPr/>
        </p:nvSpPr>
        <p:spPr>
          <a:xfrm>
            <a:off x="0" y="0"/>
            <a:ext cx="100500" cy="5685300"/>
          </a:xfrm>
          <a:prstGeom prst="rect">
            <a:avLst/>
          </a:prstGeom>
          <a:solidFill>
            <a:srgbClr val="008A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46" name="Google Shape;446;p44"/>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447" name="Google Shape;447;p44"/>
          <p:cNvGrpSpPr/>
          <p:nvPr/>
        </p:nvGrpSpPr>
        <p:grpSpPr>
          <a:xfrm>
            <a:off x="668756" y="5991944"/>
            <a:ext cx="9168266" cy="567237"/>
            <a:chOff x="663897" y="5991944"/>
            <a:chExt cx="9168266" cy="567237"/>
          </a:xfrm>
        </p:grpSpPr>
        <p:grpSp>
          <p:nvGrpSpPr>
            <p:cNvPr id="448" name="Google Shape;448;p44"/>
            <p:cNvGrpSpPr/>
            <p:nvPr/>
          </p:nvGrpSpPr>
          <p:grpSpPr>
            <a:xfrm>
              <a:off x="4318629" y="5997291"/>
              <a:ext cx="5513534" cy="536809"/>
              <a:chOff x="1458338" y="5934612"/>
              <a:chExt cx="7690799" cy="748792"/>
            </a:xfrm>
          </p:grpSpPr>
          <p:pic>
            <p:nvPicPr>
              <p:cNvPr id="449" name="Google Shape;449;p44" descr="A picture containing drawing, clock&#10;&#10;Description automatically generated"/>
              <p:cNvPicPr preferRelativeResize="0"/>
              <p:nvPr/>
            </p:nvPicPr>
            <p:blipFill rotWithShape="1">
              <a:blip r:embed="rId2">
                <a:alphaModFix/>
              </a:blip>
              <a:srcRect/>
              <a:stretch/>
            </p:blipFill>
            <p:spPr>
              <a:xfrm>
                <a:off x="4411631" y="6011641"/>
                <a:ext cx="2766024" cy="516418"/>
              </a:xfrm>
              <a:prstGeom prst="rect">
                <a:avLst/>
              </a:prstGeom>
              <a:noFill/>
              <a:ln>
                <a:noFill/>
              </a:ln>
            </p:spPr>
          </p:pic>
          <p:pic>
            <p:nvPicPr>
              <p:cNvPr id="450" name="Google Shape;450;p44" descr="A picture containing drawing&#10;&#10;Description automatically generated"/>
              <p:cNvPicPr preferRelativeResize="0"/>
              <p:nvPr/>
            </p:nvPicPr>
            <p:blipFill rotWithShape="1">
              <a:blip r:embed="rId3">
                <a:alphaModFix/>
              </a:blip>
              <a:srcRect/>
              <a:stretch/>
            </p:blipFill>
            <p:spPr>
              <a:xfrm>
                <a:off x="7716042" y="5934612"/>
                <a:ext cx="1433095" cy="748792"/>
              </a:xfrm>
              <a:prstGeom prst="rect">
                <a:avLst/>
              </a:prstGeom>
              <a:noFill/>
              <a:ln>
                <a:noFill/>
              </a:ln>
            </p:spPr>
          </p:pic>
          <p:pic>
            <p:nvPicPr>
              <p:cNvPr id="451" name="Google Shape;451;p44" descr="A picture containing drawing&#10;&#10;Description automatically generated"/>
              <p:cNvPicPr preferRelativeResize="0"/>
              <p:nvPr/>
            </p:nvPicPr>
            <p:blipFill rotWithShape="1">
              <a:blip r:embed="rId4">
                <a:alphaModFix/>
              </a:blip>
              <a:srcRect/>
              <a:stretch/>
            </p:blipFill>
            <p:spPr>
              <a:xfrm>
                <a:off x="1458338" y="5989248"/>
                <a:ext cx="2499443" cy="626979"/>
              </a:xfrm>
              <a:prstGeom prst="rect">
                <a:avLst/>
              </a:prstGeom>
              <a:noFill/>
              <a:ln>
                <a:noFill/>
              </a:ln>
            </p:spPr>
          </p:pic>
        </p:grpSp>
        <p:sp>
          <p:nvSpPr>
            <p:cNvPr id="452" name="Google Shape;452;p44"/>
            <p:cNvSpPr/>
            <p:nvPr/>
          </p:nvSpPr>
          <p:spPr>
            <a:xfrm>
              <a:off x="663897" y="5991944"/>
              <a:ext cx="3195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b="1" i="0" u="none" strike="noStrike" cap="none">
                  <a:solidFill>
                    <a:schemeClr val="accent1"/>
                  </a:solidFill>
                  <a:latin typeface="Arial"/>
                  <a:ea typeface="Arial"/>
                  <a:cs typeface="Arial"/>
                  <a:sym typeface="Arial"/>
                </a:rPr>
                <a:t>AHRQ ECHO National Nursing Home COVID-19 Action Network</a:t>
              </a:r>
              <a:endParaRPr/>
            </a:p>
          </p:txBody>
        </p:sp>
        <p:cxnSp>
          <p:nvCxnSpPr>
            <p:cNvPr id="453" name="Google Shape;453;p44"/>
            <p:cNvCxnSpPr/>
            <p:nvPr/>
          </p:nvCxnSpPr>
          <p:spPr>
            <a:xfrm>
              <a:off x="4005173" y="5996381"/>
              <a:ext cx="0" cy="562800"/>
            </a:xfrm>
            <a:prstGeom prst="straightConnector1">
              <a:avLst/>
            </a:prstGeom>
            <a:noFill/>
            <a:ln w="19050" cap="flat" cmpd="sng">
              <a:solidFill>
                <a:schemeClr val="accent3"/>
              </a:solidFill>
              <a:prstDash val="solid"/>
              <a:miter lim="800000"/>
              <a:headEnd type="none" w="sm" len="sm"/>
              <a:tailEnd type="none" w="sm" len="sm"/>
            </a:ln>
          </p:spPr>
        </p:cxnSp>
      </p:grpSp>
      <p:pic>
        <p:nvPicPr>
          <p:cNvPr id="15" name="Picture 14">
            <a:extLst>
              <a:ext uri="{FF2B5EF4-FFF2-40B4-BE49-F238E27FC236}">
                <a16:creationId xmlns:a16="http://schemas.microsoft.com/office/drawing/2014/main" id="{D405D3F1-25C1-4AE7-90D2-A78D14D9852D}"/>
              </a:ext>
            </a:extLst>
          </p:cNvPr>
          <p:cNvPicPr>
            <a:picLocks noChangeAspect="1"/>
          </p:cNvPicPr>
          <p:nvPr/>
        </p:nvPicPr>
        <p:blipFill>
          <a:blip r:embed="rId5"/>
          <a:stretch>
            <a:fillRect/>
          </a:stretch>
        </p:blipFill>
        <p:spPr>
          <a:xfrm>
            <a:off x="9996346" y="5991943"/>
            <a:ext cx="1929766" cy="463003"/>
          </a:xfrm>
          <a:prstGeom prst="rect">
            <a:avLst/>
          </a:prstGeom>
        </p:spPr>
      </p:pic>
    </p:spTree>
    <p:extLst>
      <p:ext uri="{BB962C8B-B14F-4D97-AF65-F5344CB8AC3E}">
        <p14:creationId xmlns:p14="http://schemas.microsoft.com/office/powerpoint/2010/main" val="19616176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Title Slide" preserve="1">
  <p:cSld name="2_Title Slide">
    <p:spTree>
      <p:nvGrpSpPr>
        <p:cNvPr id="1" name="Shape 454"/>
        <p:cNvGrpSpPr/>
        <p:nvPr/>
      </p:nvGrpSpPr>
      <p:grpSpPr>
        <a:xfrm>
          <a:off x="0" y="0"/>
          <a:ext cx="0" cy="0"/>
          <a:chOff x="0" y="0"/>
          <a:chExt cx="0" cy="0"/>
        </a:xfrm>
      </p:grpSpPr>
      <p:sp>
        <p:nvSpPr>
          <p:cNvPr id="455" name="Google Shape;455;p45"/>
          <p:cNvSpPr txBox="1">
            <a:spLocks noGrp="1"/>
          </p:cNvSpPr>
          <p:nvPr>
            <p:ph type="body" idx="1"/>
          </p:nvPr>
        </p:nvSpPr>
        <p:spPr>
          <a:xfrm>
            <a:off x="714336" y="1843307"/>
            <a:ext cx="10815000" cy="3614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10000"/>
              </a:lnSpc>
              <a:spcBef>
                <a:spcPts val="1600"/>
              </a:spcBef>
              <a:spcAft>
                <a:spcPts val="0"/>
              </a:spcAft>
              <a:buClr>
                <a:schemeClr val="dk1"/>
              </a:buClr>
              <a:buSzPts val="2200"/>
              <a:buFont typeface="Noto Sans Symbols"/>
              <a:buChar char="▪"/>
              <a:defRPr sz="22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56" name="Google Shape;456;p45"/>
          <p:cNvSpPr txBox="1">
            <a:spLocks noGrp="1"/>
          </p:cNvSpPr>
          <p:nvPr>
            <p:ph type="body" idx="2"/>
          </p:nvPr>
        </p:nvSpPr>
        <p:spPr>
          <a:xfrm>
            <a:off x="714336" y="602515"/>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57" name="Google Shape;457;p45"/>
          <p:cNvSpPr/>
          <p:nvPr/>
        </p:nvSpPr>
        <p:spPr>
          <a:xfrm>
            <a:off x="0" y="0"/>
            <a:ext cx="100500" cy="146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8" name="Google Shape;458;p45"/>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59" name="Google Shape;459;p45"/>
          <p:cNvGrpSpPr/>
          <p:nvPr/>
        </p:nvGrpSpPr>
        <p:grpSpPr>
          <a:xfrm>
            <a:off x="0" y="6329876"/>
            <a:ext cx="12192000" cy="490513"/>
            <a:chOff x="0" y="6329876"/>
            <a:chExt cx="12192000" cy="490513"/>
          </a:xfrm>
        </p:grpSpPr>
        <p:cxnSp>
          <p:nvCxnSpPr>
            <p:cNvPr id="460" name="Google Shape;460;p45"/>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461" name="Google Shape;461;p45"/>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462" name="Google Shape;462;p45"/>
            <p:cNvGrpSpPr/>
            <p:nvPr/>
          </p:nvGrpSpPr>
          <p:grpSpPr>
            <a:xfrm>
              <a:off x="730303" y="6401001"/>
              <a:ext cx="6843074" cy="419388"/>
              <a:chOff x="730303" y="6401001"/>
              <a:chExt cx="6843074" cy="419388"/>
            </a:xfrm>
          </p:grpSpPr>
          <p:grpSp>
            <p:nvGrpSpPr>
              <p:cNvPr id="463" name="Google Shape;463;p45"/>
              <p:cNvGrpSpPr/>
              <p:nvPr/>
            </p:nvGrpSpPr>
            <p:grpSpPr>
              <a:xfrm>
                <a:off x="3171599" y="6401001"/>
                <a:ext cx="4401778" cy="419388"/>
                <a:chOff x="2071925" y="5965139"/>
                <a:chExt cx="7131851" cy="679501"/>
              </a:xfrm>
            </p:grpSpPr>
            <p:pic>
              <p:nvPicPr>
                <p:cNvPr id="464" name="Google Shape;464;p45"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465" name="Google Shape;465;p45"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466" name="Google Shape;466;p45"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467" name="Google Shape;467;p45"/>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468" name="Google Shape;468;p45"/>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pic>
        <p:nvPicPr>
          <p:cNvPr id="16" name="Picture 15">
            <a:extLst>
              <a:ext uri="{FF2B5EF4-FFF2-40B4-BE49-F238E27FC236}">
                <a16:creationId xmlns:a16="http://schemas.microsoft.com/office/drawing/2014/main" id="{2E0036B9-DC35-445C-9EAE-C6AEBC0A0F04}"/>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4082012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itle Slide" preserve="1">
  <p:cSld name="1_Title Slide">
    <p:spTree>
      <p:nvGrpSpPr>
        <p:cNvPr id="1" name="Shape 503"/>
        <p:cNvGrpSpPr/>
        <p:nvPr/>
      </p:nvGrpSpPr>
      <p:grpSpPr>
        <a:xfrm>
          <a:off x="0" y="0"/>
          <a:ext cx="0" cy="0"/>
          <a:chOff x="0" y="0"/>
          <a:chExt cx="0" cy="0"/>
        </a:xfrm>
      </p:grpSpPr>
      <p:sp>
        <p:nvSpPr>
          <p:cNvPr id="504" name="Google Shape;504;p48"/>
          <p:cNvSpPr txBox="1">
            <a:spLocks noGrp="1"/>
          </p:cNvSpPr>
          <p:nvPr>
            <p:ph type="body" idx="1"/>
          </p:nvPr>
        </p:nvSpPr>
        <p:spPr>
          <a:xfrm>
            <a:off x="723900" y="1790755"/>
            <a:ext cx="4965600" cy="36147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1600"/>
              </a:spcBef>
              <a:spcAft>
                <a:spcPts val="0"/>
              </a:spcAft>
              <a:buClr>
                <a:schemeClr val="dk1"/>
              </a:buClr>
              <a:buSzPts val="2000"/>
              <a:buFont typeface="Noto Sans Symbols"/>
              <a:buChar char="▪"/>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05" name="Google Shape;505;p48"/>
          <p:cNvSpPr txBox="1">
            <a:spLocks noGrp="1"/>
          </p:cNvSpPr>
          <p:nvPr>
            <p:ph type="body" idx="2"/>
          </p:nvPr>
        </p:nvSpPr>
        <p:spPr>
          <a:xfrm>
            <a:off x="714336" y="602515"/>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3500"/>
              <a:buFont typeface="Arial"/>
              <a:buNone/>
              <a:defRPr sz="35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06" name="Google Shape;506;p48"/>
          <p:cNvSpPr txBox="1">
            <a:spLocks noGrp="1"/>
          </p:cNvSpPr>
          <p:nvPr>
            <p:ph type="body" idx="3"/>
          </p:nvPr>
        </p:nvSpPr>
        <p:spPr>
          <a:xfrm>
            <a:off x="6553200" y="1790755"/>
            <a:ext cx="4965600" cy="36147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1600"/>
              </a:spcBef>
              <a:spcAft>
                <a:spcPts val="0"/>
              </a:spcAft>
              <a:buClr>
                <a:schemeClr val="dk1"/>
              </a:buClr>
              <a:buSzPts val="2000"/>
              <a:buFont typeface="Noto Sans Symbols"/>
              <a:buChar char="▪"/>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07" name="Google Shape;507;p48"/>
          <p:cNvSpPr/>
          <p:nvPr/>
        </p:nvSpPr>
        <p:spPr>
          <a:xfrm>
            <a:off x="0" y="0"/>
            <a:ext cx="100500" cy="146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8" name="Google Shape;508;p48"/>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09" name="Google Shape;509;p48"/>
          <p:cNvGrpSpPr/>
          <p:nvPr/>
        </p:nvGrpSpPr>
        <p:grpSpPr>
          <a:xfrm>
            <a:off x="0" y="6329876"/>
            <a:ext cx="12192000" cy="490513"/>
            <a:chOff x="0" y="6329876"/>
            <a:chExt cx="12192000" cy="490513"/>
          </a:xfrm>
        </p:grpSpPr>
        <p:cxnSp>
          <p:nvCxnSpPr>
            <p:cNvPr id="510" name="Google Shape;510;p48"/>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511" name="Google Shape;511;p48"/>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512" name="Google Shape;512;p48"/>
            <p:cNvGrpSpPr/>
            <p:nvPr/>
          </p:nvGrpSpPr>
          <p:grpSpPr>
            <a:xfrm>
              <a:off x="730303" y="6401001"/>
              <a:ext cx="6843074" cy="419388"/>
              <a:chOff x="730303" y="6401001"/>
              <a:chExt cx="6843074" cy="419388"/>
            </a:xfrm>
          </p:grpSpPr>
          <p:grpSp>
            <p:nvGrpSpPr>
              <p:cNvPr id="513" name="Google Shape;513;p48"/>
              <p:cNvGrpSpPr/>
              <p:nvPr/>
            </p:nvGrpSpPr>
            <p:grpSpPr>
              <a:xfrm>
                <a:off x="3171599" y="6401001"/>
                <a:ext cx="4401778" cy="419388"/>
                <a:chOff x="2071925" y="5965139"/>
                <a:chExt cx="7131851" cy="679501"/>
              </a:xfrm>
            </p:grpSpPr>
            <p:pic>
              <p:nvPicPr>
                <p:cNvPr id="514" name="Google Shape;514;p48"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515" name="Google Shape;515;p48"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516" name="Google Shape;516;p48"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517" name="Google Shape;517;p48"/>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518" name="Google Shape;518;p48"/>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15404604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Custom Layout" preserve="1">
  <p:cSld name="2_Custom Layout">
    <p:spTree>
      <p:nvGrpSpPr>
        <p:cNvPr id="1" name="Shape 531"/>
        <p:cNvGrpSpPr/>
        <p:nvPr/>
      </p:nvGrpSpPr>
      <p:grpSpPr>
        <a:xfrm>
          <a:off x="0" y="0"/>
          <a:ext cx="0" cy="0"/>
          <a:chOff x="0" y="0"/>
          <a:chExt cx="0" cy="0"/>
        </a:xfrm>
      </p:grpSpPr>
      <p:sp>
        <p:nvSpPr>
          <p:cNvPr id="532" name="Google Shape;532;p50"/>
          <p:cNvSpPr>
            <a:spLocks noGrp="1"/>
          </p:cNvSpPr>
          <p:nvPr>
            <p:ph type="pic" idx="2"/>
          </p:nvPr>
        </p:nvSpPr>
        <p:spPr>
          <a:xfrm>
            <a:off x="2" y="1617426"/>
            <a:ext cx="3979200" cy="29295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533" name="Google Shape;533;p50"/>
          <p:cNvSpPr>
            <a:spLocks noGrp="1"/>
          </p:cNvSpPr>
          <p:nvPr>
            <p:ph type="pic" idx="3"/>
          </p:nvPr>
        </p:nvSpPr>
        <p:spPr>
          <a:xfrm>
            <a:off x="4106333" y="1617426"/>
            <a:ext cx="3979200" cy="29295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534" name="Google Shape;534;p50"/>
          <p:cNvSpPr>
            <a:spLocks noGrp="1"/>
          </p:cNvSpPr>
          <p:nvPr>
            <p:ph type="pic" idx="4"/>
          </p:nvPr>
        </p:nvSpPr>
        <p:spPr>
          <a:xfrm>
            <a:off x="8212668" y="1617426"/>
            <a:ext cx="3979200" cy="29295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535" name="Google Shape;535;p50"/>
          <p:cNvSpPr txBox="1">
            <a:spLocks noGrp="1"/>
          </p:cNvSpPr>
          <p:nvPr>
            <p:ph type="body" idx="1"/>
          </p:nvPr>
        </p:nvSpPr>
        <p:spPr>
          <a:xfrm>
            <a:off x="257775" y="4800453"/>
            <a:ext cx="3463800" cy="1416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1600"/>
              </a:spcBef>
              <a:spcAft>
                <a:spcPts val="0"/>
              </a:spcAft>
              <a:buClr>
                <a:srgbClr val="757070"/>
              </a:buClr>
              <a:buSzPts val="1800"/>
              <a:buFont typeface="Arial"/>
              <a:buNone/>
              <a:defRPr sz="1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36" name="Google Shape;536;p50"/>
          <p:cNvSpPr txBox="1">
            <a:spLocks noGrp="1"/>
          </p:cNvSpPr>
          <p:nvPr>
            <p:ph type="body" idx="5"/>
          </p:nvPr>
        </p:nvSpPr>
        <p:spPr>
          <a:xfrm>
            <a:off x="4364106" y="4800453"/>
            <a:ext cx="3463800" cy="1416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1600"/>
              </a:spcBef>
              <a:spcAft>
                <a:spcPts val="0"/>
              </a:spcAft>
              <a:buClr>
                <a:srgbClr val="757070"/>
              </a:buClr>
              <a:buSzPts val="1800"/>
              <a:buFont typeface="Arial"/>
              <a:buNone/>
              <a:defRPr sz="1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37" name="Google Shape;537;p50"/>
          <p:cNvSpPr txBox="1">
            <a:spLocks noGrp="1"/>
          </p:cNvSpPr>
          <p:nvPr>
            <p:ph type="body" idx="6"/>
          </p:nvPr>
        </p:nvSpPr>
        <p:spPr>
          <a:xfrm>
            <a:off x="8470441" y="4800453"/>
            <a:ext cx="3463800" cy="1416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1600"/>
              </a:spcBef>
              <a:spcAft>
                <a:spcPts val="0"/>
              </a:spcAft>
              <a:buClr>
                <a:srgbClr val="757070"/>
              </a:buClr>
              <a:buSzPts val="1800"/>
              <a:buFont typeface="Arial"/>
              <a:buNone/>
              <a:defRPr sz="1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38" name="Google Shape;538;p50"/>
          <p:cNvSpPr txBox="1">
            <a:spLocks noGrp="1"/>
          </p:cNvSpPr>
          <p:nvPr>
            <p:ph type="body" idx="7"/>
          </p:nvPr>
        </p:nvSpPr>
        <p:spPr>
          <a:xfrm>
            <a:off x="714336" y="602515"/>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39" name="Google Shape;539;p50"/>
          <p:cNvSpPr/>
          <p:nvPr/>
        </p:nvSpPr>
        <p:spPr>
          <a:xfrm>
            <a:off x="0" y="0"/>
            <a:ext cx="100500" cy="146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0" name="Google Shape;540;p50"/>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41" name="Google Shape;541;p50"/>
          <p:cNvGrpSpPr/>
          <p:nvPr/>
        </p:nvGrpSpPr>
        <p:grpSpPr>
          <a:xfrm>
            <a:off x="0" y="6329876"/>
            <a:ext cx="12192000" cy="490513"/>
            <a:chOff x="0" y="6329876"/>
            <a:chExt cx="12192000" cy="490513"/>
          </a:xfrm>
        </p:grpSpPr>
        <p:cxnSp>
          <p:nvCxnSpPr>
            <p:cNvPr id="542" name="Google Shape;542;p50"/>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543" name="Google Shape;543;p50"/>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544" name="Google Shape;544;p50"/>
            <p:cNvGrpSpPr/>
            <p:nvPr/>
          </p:nvGrpSpPr>
          <p:grpSpPr>
            <a:xfrm>
              <a:off x="730303" y="6401001"/>
              <a:ext cx="6843074" cy="419388"/>
              <a:chOff x="730303" y="6401001"/>
              <a:chExt cx="6843074" cy="419388"/>
            </a:xfrm>
          </p:grpSpPr>
          <p:grpSp>
            <p:nvGrpSpPr>
              <p:cNvPr id="545" name="Google Shape;545;p50"/>
              <p:cNvGrpSpPr/>
              <p:nvPr/>
            </p:nvGrpSpPr>
            <p:grpSpPr>
              <a:xfrm>
                <a:off x="3171599" y="6401001"/>
                <a:ext cx="4401778" cy="419388"/>
                <a:chOff x="2071925" y="5965139"/>
                <a:chExt cx="7131851" cy="679501"/>
              </a:xfrm>
            </p:grpSpPr>
            <p:pic>
              <p:nvPicPr>
                <p:cNvPr id="546" name="Google Shape;546;p50"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547" name="Google Shape;547;p50"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548" name="Google Shape;548;p50"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549" name="Google Shape;549;p50"/>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550" name="Google Shape;550;p50"/>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3848611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Custom Layout" preserve="1">
  <p:cSld name="3_Custom Layout">
    <p:spTree>
      <p:nvGrpSpPr>
        <p:cNvPr id="1" name="Shape 551"/>
        <p:cNvGrpSpPr/>
        <p:nvPr/>
      </p:nvGrpSpPr>
      <p:grpSpPr>
        <a:xfrm>
          <a:off x="0" y="0"/>
          <a:ext cx="0" cy="0"/>
          <a:chOff x="0" y="0"/>
          <a:chExt cx="0" cy="0"/>
        </a:xfrm>
      </p:grpSpPr>
      <p:sp>
        <p:nvSpPr>
          <p:cNvPr id="552" name="Google Shape;552;p51"/>
          <p:cNvSpPr>
            <a:spLocks noGrp="1"/>
          </p:cNvSpPr>
          <p:nvPr>
            <p:ph type="pic" idx="2"/>
          </p:nvPr>
        </p:nvSpPr>
        <p:spPr>
          <a:xfrm>
            <a:off x="0" y="89210"/>
            <a:ext cx="6096000" cy="62223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553" name="Google Shape;553;p51"/>
          <p:cNvSpPr txBox="1">
            <a:spLocks noGrp="1"/>
          </p:cNvSpPr>
          <p:nvPr>
            <p:ph type="body" idx="1"/>
          </p:nvPr>
        </p:nvSpPr>
        <p:spPr>
          <a:xfrm>
            <a:off x="6557575" y="602515"/>
            <a:ext cx="51957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54" name="Google Shape;554;p51"/>
          <p:cNvSpPr txBox="1">
            <a:spLocks noGrp="1"/>
          </p:cNvSpPr>
          <p:nvPr>
            <p:ph type="body" idx="3"/>
          </p:nvPr>
        </p:nvSpPr>
        <p:spPr>
          <a:xfrm>
            <a:off x="6553200" y="1722438"/>
            <a:ext cx="5169000" cy="36147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1600"/>
              </a:spcBef>
              <a:spcAft>
                <a:spcPts val="0"/>
              </a:spcAft>
              <a:buClr>
                <a:schemeClr val="dk1"/>
              </a:buClr>
              <a:buSzPts val="2000"/>
              <a:buFont typeface="Noto Sans Symbols"/>
              <a:buChar char="▪"/>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55" name="Google Shape;555;p51"/>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56" name="Google Shape;556;p51"/>
          <p:cNvGrpSpPr/>
          <p:nvPr/>
        </p:nvGrpSpPr>
        <p:grpSpPr>
          <a:xfrm>
            <a:off x="0" y="6329876"/>
            <a:ext cx="12192000" cy="490513"/>
            <a:chOff x="0" y="6329876"/>
            <a:chExt cx="12192000" cy="490513"/>
          </a:xfrm>
        </p:grpSpPr>
        <p:cxnSp>
          <p:nvCxnSpPr>
            <p:cNvPr id="557" name="Google Shape;557;p51"/>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558" name="Google Shape;558;p51"/>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559" name="Google Shape;559;p51"/>
            <p:cNvGrpSpPr/>
            <p:nvPr/>
          </p:nvGrpSpPr>
          <p:grpSpPr>
            <a:xfrm>
              <a:off x="730303" y="6401001"/>
              <a:ext cx="6843074" cy="419388"/>
              <a:chOff x="730303" y="6401001"/>
              <a:chExt cx="6843074" cy="419388"/>
            </a:xfrm>
          </p:grpSpPr>
          <p:grpSp>
            <p:nvGrpSpPr>
              <p:cNvPr id="560" name="Google Shape;560;p51"/>
              <p:cNvGrpSpPr/>
              <p:nvPr/>
            </p:nvGrpSpPr>
            <p:grpSpPr>
              <a:xfrm>
                <a:off x="3171599" y="6401001"/>
                <a:ext cx="4401778" cy="419388"/>
                <a:chOff x="2071925" y="5965139"/>
                <a:chExt cx="7131851" cy="679501"/>
              </a:xfrm>
            </p:grpSpPr>
            <p:pic>
              <p:nvPicPr>
                <p:cNvPr id="561" name="Google Shape;561;p51"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562" name="Google Shape;562;p51"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563" name="Google Shape;563;p51"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564" name="Google Shape;564;p51"/>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565" name="Google Shape;565;p51"/>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3551866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6_Custom Layout" preserve="1">
  <p:cSld name="6_Custom Layout">
    <p:spTree>
      <p:nvGrpSpPr>
        <p:cNvPr id="1" name="Shape 566"/>
        <p:cNvGrpSpPr/>
        <p:nvPr/>
      </p:nvGrpSpPr>
      <p:grpSpPr>
        <a:xfrm>
          <a:off x="0" y="0"/>
          <a:ext cx="0" cy="0"/>
          <a:chOff x="0" y="0"/>
          <a:chExt cx="0" cy="0"/>
        </a:xfrm>
      </p:grpSpPr>
      <p:sp>
        <p:nvSpPr>
          <p:cNvPr id="567" name="Google Shape;567;p52"/>
          <p:cNvSpPr>
            <a:spLocks noGrp="1"/>
          </p:cNvSpPr>
          <p:nvPr>
            <p:ph type="pic" idx="2"/>
          </p:nvPr>
        </p:nvSpPr>
        <p:spPr>
          <a:xfrm>
            <a:off x="0" y="1627754"/>
            <a:ext cx="12192000" cy="31353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568" name="Google Shape;568;p52"/>
          <p:cNvSpPr txBox="1">
            <a:spLocks noGrp="1"/>
          </p:cNvSpPr>
          <p:nvPr>
            <p:ph type="body" idx="1"/>
          </p:nvPr>
        </p:nvSpPr>
        <p:spPr>
          <a:xfrm>
            <a:off x="714336" y="602515"/>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69" name="Google Shape;569;p52"/>
          <p:cNvSpPr txBox="1">
            <a:spLocks noGrp="1"/>
          </p:cNvSpPr>
          <p:nvPr>
            <p:ph type="body" idx="3"/>
          </p:nvPr>
        </p:nvSpPr>
        <p:spPr>
          <a:xfrm>
            <a:off x="714336" y="5078676"/>
            <a:ext cx="8850000" cy="838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1600"/>
              </a:spcBef>
              <a:spcAft>
                <a:spcPts val="0"/>
              </a:spcAft>
              <a:buClr>
                <a:schemeClr val="dk1"/>
              </a:buClr>
              <a:buSzPts val="2000"/>
              <a:buFont typeface="Noto Sans Symbols"/>
              <a:buChar char="▪"/>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70" name="Google Shape;570;p52"/>
          <p:cNvSpPr/>
          <p:nvPr/>
        </p:nvSpPr>
        <p:spPr>
          <a:xfrm>
            <a:off x="0" y="0"/>
            <a:ext cx="100500" cy="146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1" name="Google Shape;571;p52"/>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72" name="Google Shape;572;p52"/>
          <p:cNvGrpSpPr/>
          <p:nvPr/>
        </p:nvGrpSpPr>
        <p:grpSpPr>
          <a:xfrm>
            <a:off x="0" y="6329876"/>
            <a:ext cx="12192000" cy="490513"/>
            <a:chOff x="0" y="6329876"/>
            <a:chExt cx="12192000" cy="490513"/>
          </a:xfrm>
        </p:grpSpPr>
        <p:cxnSp>
          <p:nvCxnSpPr>
            <p:cNvPr id="573" name="Google Shape;573;p52"/>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574" name="Google Shape;574;p52"/>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575" name="Google Shape;575;p52"/>
            <p:cNvGrpSpPr/>
            <p:nvPr/>
          </p:nvGrpSpPr>
          <p:grpSpPr>
            <a:xfrm>
              <a:off x="730303" y="6401001"/>
              <a:ext cx="6843074" cy="419388"/>
              <a:chOff x="730303" y="6401001"/>
              <a:chExt cx="6843074" cy="419388"/>
            </a:xfrm>
          </p:grpSpPr>
          <p:grpSp>
            <p:nvGrpSpPr>
              <p:cNvPr id="576" name="Google Shape;576;p52"/>
              <p:cNvGrpSpPr/>
              <p:nvPr/>
            </p:nvGrpSpPr>
            <p:grpSpPr>
              <a:xfrm>
                <a:off x="3171599" y="6401001"/>
                <a:ext cx="4401778" cy="419388"/>
                <a:chOff x="2071925" y="5965139"/>
                <a:chExt cx="7131851" cy="679501"/>
              </a:xfrm>
            </p:grpSpPr>
            <p:pic>
              <p:nvPicPr>
                <p:cNvPr id="577" name="Google Shape;577;p52"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578" name="Google Shape;578;p52"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579" name="Google Shape;579;p52"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580" name="Google Shape;580;p52"/>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581" name="Google Shape;581;p52"/>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24168503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8_Custom Layout" preserve="1">
  <p:cSld name="8_Custom Layout">
    <p:spTree>
      <p:nvGrpSpPr>
        <p:cNvPr id="1" name="Shape 582"/>
        <p:cNvGrpSpPr/>
        <p:nvPr/>
      </p:nvGrpSpPr>
      <p:grpSpPr>
        <a:xfrm>
          <a:off x="0" y="0"/>
          <a:ext cx="0" cy="0"/>
          <a:chOff x="0" y="0"/>
          <a:chExt cx="0" cy="0"/>
        </a:xfrm>
      </p:grpSpPr>
      <p:sp>
        <p:nvSpPr>
          <p:cNvPr id="583" name="Google Shape;583;p53"/>
          <p:cNvSpPr>
            <a:spLocks noGrp="1"/>
          </p:cNvSpPr>
          <p:nvPr>
            <p:ph type="pic" idx="2"/>
          </p:nvPr>
        </p:nvSpPr>
        <p:spPr>
          <a:xfrm>
            <a:off x="4763386" y="89210"/>
            <a:ext cx="7428600" cy="6233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584" name="Google Shape;584;p53"/>
          <p:cNvSpPr txBox="1">
            <a:spLocks noGrp="1"/>
          </p:cNvSpPr>
          <p:nvPr>
            <p:ph type="body" idx="1"/>
          </p:nvPr>
        </p:nvSpPr>
        <p:spPr>
          <a:xfrm>
            <a:off x="381000" y="1740831"/>
            <a:ext cx="4026000" cy="44499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1600"/>
              </a:spcBef>
              <a:spcAft>
                <a:spcPts val="0"/>
              </a:spcAft>
              <a:buClr>
                <a:schemeClr val="dk1"/>
              </a:buClr>
              <a:buSzPts val="2000"/>
              <a:buFont typeface="Noto Sans Symbols"/>
              <a:buChar char="▪"/>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85" name="Google Shape;585;p53"/>
          <p:cNvSpPr txBox="1">
            <a:spLocks noGrp="1"/>
          </p:cNvSpPr>
          <p:nvPr>
            <p:ph type="body" idx="3"/>
          </p:nvPr>
        </p:nvSpPr>
        <p:spPr>
          <a:xfrm>
            <a:off x="385375" y="602514"/>
            <a:ext cx="4047000" cy="946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86" name="Google Shape;586;p53"/>
          <p:cNvSpPr/>
          <p:nvPr/>
        </p:nvSpPr>
        <p:spPr>
          <a:xfrm>
            <a:off x="0" y="0"/>
            <a:ext cx="100500" cy="146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7" name="Google Shape;587;p53"/>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88" name="Google Shape;588;p53"/>
          <p:cNvGrpSpPr/>
          <p:nvPr/>
        </p:nvGrpSpPr>
        <p:grpSpPr>
          <a:xfrm>
            <a:off x="0" y="6329876"/>
            <a:ext cx="12192000" cy="490513"/>
            <a:chOff x="0" y="6329876"/>
            <a:chExt cx="12192000" cy="490513"/>
          </a:xfrm>
        </p:grpSpPr>
        <p:cxnSp>
          <p:nvCxnSpPr>
            <p:cNvPr id="589" name="Google Shape;589;p53"/>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590" name="Google Shape;590;p53"/>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591" name="Google Shape;591;p53"/>
            <p:cNvGrpSpPr/>
            <p:nvPr/>
          </p:nvGrpSpPr>
          <p:grpSpPr>
            <a:xfrm>
              <a:off x="730303" y="6401001"/>
              <a:ext cx="6843074" cy="419388"/>
              <a:chOff x="730303" y="6401001"/>
              <a:chExt cx="6843074" cy="419388"/>
            </a:xfrm>
          </p:grpSpPr>
          <p:grpSp>
            <p:nvGrpSpPr>
              <p:cNvPr id="592" name="Google Shape;592;p53"/>
              <p:cNvGrpSpPr/>
              <p:nvPr/>
            </p:nvGrpSpPr>
            <p:grpSpPr>
              <a:xfrm>
                <a:off x="3171599" y="6401001"/>
                <a:ext cx="4401778" cy="419388"/>
                <a:chOff x="2071925" y="5965139"/>
                <a:chExt cx="7131851" cy="679501"/>
              </a:xfrm>
            </p:grpSpPr>
            <p:pic>
              <p:nvPicPr>
                <p:cNvPr id="593" name="Google Shape;593;p53"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594" name="Google Shape;594;p53"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595" name="Google Shape;595;p53"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596" name="Google Shape;596;p53"/>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597" name="Google Shape;597;p53"/>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12184802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98"/>
        <p:cNvGrpSpPr/>
        <p:nvPr/>
      </p:nvGrpSpPr>
      <p:grpSpPr>
        <a:xfrm>
          <a:off x="0" y="0"/>
          <a:ext cx="0" cy="0"/>
          <a:chOff x="0" y="0"/>
          <a:chExt cx="0" cy="0"/>
        </a:xfrm>
      </p:grpSpPr>
      <p:sp>
        <p:nvSpPr>
          <p:cNvPr id="599" name="Google Shape;599;p5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0" name="Google Shape;600;p5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1" name="Google Shape;601;p5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67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8" name="Picture Placeholder 3">
            <a:extLst>
              <a:ext uri="{FF2B5EF4-FFF2-40B4-BE49-F238E27FC236}">
                <a16:creationId xmlns:a16="http://schemas.microsoft.com/office/drawing/2014/main" id="{D3EA8199-4B22-4B81-ADAA-2004CEC3A9C0}"/>
              </a:ext>
            </a:extLst>
          </p:cNvPr>
          <p:cNvSpPr>
            <a:spLocks noGrp="1"/>
          </p:cNvSpPr>
          <p:nvPr>
            <p:ph type="pic" sz="quarter" idx="18" hasCustomPrompt="1"/>
          </p:nvPr>
        </p:nvSpPr>
        <p:spPr>
          <a:xfrm>
            <a:off x="4915786" y="2416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27" name="Text Placeholder 2">
            <a:extLst>
              <a:ext uri="{FF2B5EF4-FFF2-40B4-BE49-F238E27FC236}">
                <a16:creationId xmlns:a16="http://schemas.microsoft.com/office/drawing/2014/main" id="{C7A9F57F-7DC7-4C1C-A71B-3228B1E4410B}"/>
              </a:ext>
            </a:extLst>
          </p:cNvPr>
          <p:cNvSpPr>
            <a:spLocks noGrp="1"/>
          </p:cNvSpPr>
          <p:nvPr>
            <p:ph type="body" sz="quarter" idx="19" hasCustomPrompt="1"/>
          </p:nvPr>
        </p:nvSpPr>
        <p:spPr>
          <a:xfrm>
            <a:off x="533400" y="18932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44" name="Picture Placeholder 3">
            <a:extLst>
              <a:ext uri="{FF2B5EF4-FFF2-40B4-BE49-F238E27FC236}">
                <a16:creationId xmlns:a16="http://schemas.microsoft.com/office/drawing/2014/main" id="{83EDF2CD-A858-4C99-8490-3978C4FD6F32}"/>
              </a:ext>
            </a:extLst>
          </p:cNvPr>
          <p:cNvSpPr>
            <a:spLocks noGrp="1"/>
          </p:cNvSpPr>
          <p:nvPr>
            <p:ph type="pic" sz="quarter" idx="20"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45" name="Text Placeholder 2">
            <a:extLst>
              <a:ext uri="{FF2B5EF4-FFF2-40B4-BE49-F238E27FC236}">
                <a16:creationId xmlns:a16="http://schemas.microsoft.com/office/drawing/2014/main" id="{E29BA1FB-E557-419B-AF95-0021A40541C5}"/>
              </a:ext>
            </a:extLst>
          </p:cNvPr>
          <p:cNvSpPr>
            <a:spLocks noGrp="1"/>
          </p:cNvSpPr>
          <p:nvPr>
            <p:ph type="body" sz="quarter" idx="21"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46" name="Text Placeholder 2">
            <a:extLst>
              <a:ext uri="{FF2B5EF4-FFF2-40B4-BE49-F238E27FC236}">
                <a16:creationId xmlns:a16="http://schemas.microsoft.com/office/drawing/2014/main" id="{5514DB53-4480-4DDA-AF7E-05902288D5B1}"/>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a:t>Click to Edit Title</a:t>
            </a:r>
          </a:p>
        </p:txBody>
      </p:sp>
      <p:sp>
        <p:nvSpPr>
          <p:cNvPr id="47" name="Rectangle 46">
            <a:extLst>
              <a:ext uri="{FF2B5EF4-FFF2-40B4-BE49-F238E27FC236}">
                <a16:creationId xmlns:a16="http://schemas.microsoft.com/office/drawing/2014/main" id="{BA6DD299-E39D-4681-9D8C-C4A17E8DA3C0}"/>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DE93F50-341F-4273-841A-0B47C23A641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94034096-5AB3-4CDD-B6B5-305F8D975CBD}"/>
              </a:ext>
            </a:extLst>
          </p:cNvPr>
          <p:cNvGrpSpPr/>
          <p:nvPr userDrawn="1"/>
        </p:nvGrpSpPr>
        <p:grpSpPr>
          <a:xfrm>
            <a:off x="0" y="6329876"/>
            <a:ext cx="12192000" cy="490288"/>
            <a:chOff x="0" y="6329876"/>
            <a:chExt cx="12192000" cy="490288"/>
          </a:xfrm>
        </p:grpSpPr>
        <p:cxnSp>
          <p:nvCxnSpPr>
            <p:cNvPr id="50" name="Straight Connector 49">
              <a:extLst>
                <a:ext uri="{FF2B5EF4-FFF2-40B4-BE49-F238E27FC236}">
                  <a16:creationId xmlns:a16="http://schemas.microsoft.com/office/drawing/2014/main" id="{BAD253BC-5D0E-4530-9C09-12A88FB7C497}"/>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BBC0029C-17BF-47FF-A4F5-567188414B0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32CE32F6-A788-4E79-A9AD-D838FEB5A31C}"/>
                </a:ext>
              </a:extLst>
            </p:cNvPr>
            <p:cNvGrpSpPr/>
            <p:nvPr userDrawn="1"/>
          </p:nvGrpSpPr>
          <p:grpSpPr>
            <a:xfrm>
              <a:off x="730303" y="6400799"/>
              <a:ext cx="6842772" cy="419365"/>
              <a:chOff x="730303" y="6400799"/>
              <a:chExt cx="6842772" cy="419365"/>
            </a:xfrm>
          </p:grpSpPr>
          <p:grpSp>
            <p:nvGrpSpPr>
              <p:cNvPr id="53" name="Group 52">
                <a:extLst>
                  <a:ext uri="{FF2B5EF4-FFF2-40B4-BE49-F238E27FC236}">
                    <a16:creationId xmlns:a16="http://schemas.microsoft.com/office/drawing/2014/main" id="{A4E53A31-3E34-4D81-8584-41708DFD9B5B}"/>
                  </a:ext>
                </a:extLst>
              </p:cNvPr>
              <p:cNvGrpSpPr/>
              <p:nvPr userDrawn="1"/>
            </p:nvGrpSpPr>
            <p:grpSpPr>
              <a:xfrm>
                <a:off x="3171531" y="6400799"/>
                <a:ext cx="4401544" cy="419365"/>
                <a:chOff x="2071925" y="5965139"/>
                <a:chExt cx="7131851" cy="679501"/>
              </a:xfrm>
            </p:grpSpPr>
            <p:pic>
              <p:nvPicPr>
                <p:cNvPr id="56" name="Picture 55" descr="A picture containing drawing, clock&#10;&#10;Description automatically generated">
                  <a:extLst>
                    <a:ext uri="{FF2B5EF4-FFF2-40B4-BE49-F238E27FC236}">
                      <a16:creationId xmlns:a16="http://schemas.microsoft.com/office/drawing/2014/main" id="{5E238F88-0DEA-47BB-9EE8-A7315AD5BF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4061156F-C370-4852-9487-3824F411DB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58" name="Picture 57" descr="A picture containing drawing&#10;&#10;Description automatically generated">
                  <a:extLst>
                    <a:ext uri="{FF2B5EF4-FFF2-40B4-BE49-F238E27FC236}">
                      <a16:creationId xmlns:a16="http://schemas.microsoft.com/office/drawing/2014/main" id="{04E15DA9-89B9-48FB-B96A-D2E27283B56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54" name="Rectangle 53">
                <a:extLst>
                  <a:ext uri="{FF2B5EF4-FFF2-40B4-BE49-F238E27FC236}">
                    <a16:creationId xmlns:a16="http://schemas.microsoft.com/office/drawing/2014/main" id="{5C79DDEE-E3AE-4156-8271-6486045C3F38}"/>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55" name="Straight Connector 54">
                <a:extLst>
                  <a:ext uri="{FF2B5EF4-FFF2-40B4-BE49-F238E27FC236}">
                    <a16:creationId xmlns:a16="http://schemas.microsoft.com/office/drawing/2014/main" id="{190B43A0-C153-4538-8D34-8884E247D8F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59" name="Picture 58">
            <a:extLst>
              <a:ext uri="{FF2B5EF4-FFF2-40B4-BE49-F238E27FC236}">
                <a16:creationId xmlns:a16="http://schemas.microsoft.com/office/drawing/2014/main" id="{D86F7034-F8BC-43ED-B5CB-30BDBD955BCC}"/>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31727503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1" type="title" preserve="1">
  <p:cSld name="Title Slide 1">
    <p:spTree>
      <p:nvGrpSpPr>
        <p:cNvPr id="1" name="Shape 295"/>
        <p:cNvGrpSpPr/>
        <p:nvPr/>
      </p:nvGrpSpPr>
      <p:grpSpPr>
        <a:xfrm>
          <a:off x="0" y="0"/>
          <a:ext cx="0" cy="0"/>
          <a:chOff x="0" y="0"/>
          <a:chExt cx="0" cy="0"/>
        </a:xfrm>
      </p:grpSpPr>
      <p:sp>
        <p:nvSpPr>
          <p:cNvPr id="296" name="Google Shape;296;p3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Char char="●"/>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97" name="Google Shape;297;p3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100"/>
              </a:spcBef>
              <a:spcAft>
                <a:spcPts val="0"/>
              </a:spcAft>
              <a:buClr>
                <a:schemeClr val="dk1"/>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900"/>
              <a:buFont typeface="Arial"/>
              <a:buNone/>
              <a:defRPr sz="19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r>
              <a:rPr lang="en-US"/>
              <a:t>Click to edit Master subtitle style</a:t>
            </a:r>
            <a:endParaRPr/>
          </a:p>
        </p:txBody>
      </p:sp>
      <p:sp>
        <p:nvSpPr>
          <p:cNvPr id="298" name="Google Shape;298;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299" name="Google Shape;299;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574440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9_Custom Layout" preserve="1">
  <p:cSld name="9_Custom Layout">
    <p:spTree>
      <p:nvGrpSpPr>
        <p:cNvPr id="1" name="Shape 300"/>
        <p:cNvGrpSpPr/>
        <p:nvPr/>
      </p:nvGrpSpPr>
      <p:grpSpPr>
        <a:xfrm>
          <a:off x="0" y="0"/>
          <a:ext cx="0" cy="0"/>
          <a:chOff x="0" y="0"/>
          <a:chExt cx="0" cy="0"/>
        </a:xfrm>
      </p:grpSpPr>
      <p:sp>
        <p:nvSpPr>
          <p:cNvPr id="301" name="Google Shape;301;p32"/>
          <p:cNvSpPr/>
          <p:nvPr/>
        </p:nvSpPr>
        <p:spPr>
          <a:xfrm>
            <a:off x="0" y="0"/>
            <a:ext cx="12192000" cy="5685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2" name="Google Shape;302;p32"/>
          <p:cNvSpPr txBox="1">
            <a:spLocks noGrp="1"/>
          </p:cNvSpPr>
          <p:nvPr>
            <p:ph type="body" idx="1"/>
          </p:nvPr>
        </p:nvSpPr>
        <p:spPr>
          <a:xfrm>
            <a:off x="682412" y="2027259"/>
            <a:ext cx="10827300" cy="1895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03" name="Google Shape;303;p32"/>
          <p:cNvSpPr/>
          <p:nvPr/>
        </p:nvSpPr>
        <p:spPr>
          <a:xfrm>
            <a:off x="0" y="0"/>
            <a:ext cx="100500" cy="5685300"/>
          </a:xfrm>
          <a:prstGeom prst="rect">
            <a:avLst/>
          </a:prstGeom>
          <a:solidFill>
            <a:srgbClr val="008A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4" name="Google Shape;304;p32"/>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05" name="Google Shape;305;p32"/>
          <p:cNvGrpSpPr/>
          <p:nvPr/>
        </p:nvGrpSpPr>
        <p:grpSpPr>
          <a:xfrm>
            <a:off x="668756" y="5991944"/>
            <a:ext cx="9168266" cy="567237"/>
            <a:chOff x="663897" y="5991944"/>
            <a:chExt cx="9168266" cy="567237"/>
          </a:xfrm>
        </p:grpSpPr>
        <p:grpSp>
          <p:nvGrpSpPr>
            <p:cNvPr id="306" name="Google Shape;306;p32"/>
            <p:cNvGrpSpPr/>
            <p:nvPr/>
          </p:nvGrpSpPr>
          <p:grpSpPr>
            <a:xfrm>
              <a:off x="4318629" y="5997291"/>
              <a:ext cx="5513534" cy="536809"/>
              <a:chOff x="1458338" y="5934612"/>
              <a:chExt cx="7690799" cy="748792"/>
            </a:xfrm>
          </p:grpSpPr>
          <p:pic>
            <p:nvPicPr>
              <p:cNvPr id="307" name="Google Shape;307;p32" descr="A picture containing drawing, clock&#10;&#10;Description automatically generated"/>
              <p:cNvPicPr preferRelativeResize="0"/>
              <p:nvPr/>
            </p:nvPicPr>
            <p:blipFill rotWithShape="1">
              <a:blip r:embed="rId2">
                <a:alphaModFix/>
              </a:blip>
              <a:srcRect/>
              <a:stretch/>
            </p:blipFill>
            <p:spPr>
              <a:xfrm>
                <a:off x="4411631" y="6011641"/>
                <a:ext cx="2766024" cy="516418"/>
              </a:xfrm>
              <a:prstGeom prst="rect">
                <a:avLst/>
              </a:prstGeom>
              <a:noFill/>
              <a:ln>
                <a:noFill/>
              </a:ln>
            </p:spPr>
          </p:pic>
          <p:pic>
            <p:nvPicPr>
              <p:cNvPr id="308" name="Google Shape;308;p32" descr="A picture containing drawing&#10;&#10;Description automatically generated"/>
              <p:cNvPicPr preferRelativeResize="0"/>
              <p:nvPr/>
            </p:nvPicPr>
            <p:blipFill rotWithShape="1">
              <a:blip r:embed="rId3">
                <a:alphaModFix/>
              </a:blip>
              <a:srcRect/>
              <a:stretch/>
            </p:blipFill>
            <p:spPr>
              <a:xfrm>
                <a:off x="7716042" y="5934612"/>
                <a:ext cx="1433095" cy="748792"/>
              </a:xfrm>
              <a:prstGeom prst="rect">
                <a:avLst/>
              </a:prstGeom>
              <a:noFill/>
              <a:ln>
                <a:noFill/>
              </a:ln>
            </p:spPr>
          </p:pic>
          <p:pic>
            <p:nvPicPr>
              <p:cNvPr id="309" name="Google Shape;309;p32" descr="A picture containing drawing&#10;&#10;Description automatically generated"/>
              <p:cNvPicPr preferRelativeResize="0"/>
              <p:nvPr/>
            </p:nvPicPr>
            <p:blipFill rotWithShape="1">
              <a:blip r:embed="rId4">
                <a:alphaModFix/>
              </a:blip>
              <a:srcRect/>
              <a:stretch/>
            </p:blipFill>
            <p:spPr>
              <a:xfrm>
                <a:off x="1458338" y="5989248"/>
                <a:ext cx="2499443" cy="626979"/>
              </a:xfrm>
              <a:prstGeom prst="rect">
                <a:avLst/>
              </a:prstGeom>
              <a:noFill/>
              <a:ln>
                <a:noFill/>
              </a:ln>
            </p:spPr>
          </p:pic>
        </p:grpSp>
        <p:sp>
          <p:nvSpPr>
            <p:cNvPr id="310" name="Google Shape;310;p32"/>
            <p:cNvSpPr/>
            <p:nvPr/>
          </p:nvSpPr>
          <p:spPr>
            <a:xfrm>
              <a:off x="663897" y="5991944"/>
              <a:ext cx="3195900" cy="5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accent1"/>
                  </a:solidFill>
                  <a:latin typeface="Arial"/>
                  <a:ea typeface="Arial"/>
                  <a:cs typeface="Arial"/>
                  <a:sym typeface="Arial"/>
                </a:rPr>
                <a:t>AHRQ ECHO National Nursing Home COVID-19 Action Network</a:t>
              </a:r>
              <a:endParaRPr sz="1400" b="0" i="0" u="none" strike="noStrike" cap="none">
                <a:solidFill>
                  <a:srgbClr val="000000"/>
                </a:solidFill>
                <a:latin typeface="Arial"/>
                <a:ea typeface="Arial"/>
                <a:cs typeface="Arial"/>
                <a:sym typeface="Arial"/>
              </a:endParaRPr>
            </a:p>
          </p:txBody>
        </p:sp>
        <p:cxnSp>
          <p:nvCxnSpPr>
            <p:cNvPr id="311" name="Google Shape;311;p32"/>
            <p:cNvCxnSpPr/>
            <p:nvPr/>
          </p:nvCxnSpPr>
          <p:spPr>
            <a:xfrm>
              <a:off x="4005173" y="5996381"/>
              <a:ext cx="0" cy="562800"/>
            </a:xfrm>
            <a:prstGeom prst="straightConnector1">
              <a:avLst/>
            </a:prstGeom>
            <a:noFill/>
            <a:ln w="19050" cap="flat" cmpd="sng">
              <a:solidFill>
                <a:schemeClr val="accent3"/>
              </a:solidFill>
              <a:prstDash val="solid"/>
              <a:miter lim="800000"/>
              <a:headEnd type="none" w="sm" len="sm"/>
              <a:tailEnd type="none" w="sm" len="sm"/>
            </a:ln>
          </p:spPr>
        </p:cxnSp>
      </p:grpSp>
      <p:pic>
        <p:nvPicPr>
          <p:cNvPr id="13" name="Picture 12">
            <a:extLst>
              <a:ext uri="{FF2B5EF4-FFF2-40B4-BE49-F238E27FC236}">
                <a16:creationId xmlns:a16="http://schemas.microsoft.com/office/drawing/2014/main" id="{17C9378C-B118-45E5-AA35-997A72D0526A}"/>
              </a:ext>
            </a:extLst>
          </p:cNvPr>
          <p:cNvPicPr>
            <a:picLocks noChangeAspect="1"/>
          </p:cNvPicPr>
          <p:nvPr/>
        </p:nvPicPr>
        <p:blipFill>
          <a:blip r:embed="rId5"/>
          <a:stretch>
            <a:fillRect/>
          </a:stretch>
        </p:blipFill>
        <p:spPr>
          <a:xfrm>
            <a:off x="9996346" y="5991943"/>
            <a:ext cx="1929766" cy="463003"/>
          </a:xfrm>
          <a:prstGeom prst="rect">
            <a:avLst/>
          </a:prstGeom>
        </p:spPr>
      </p:pic>
    </p:spTree>
    <p:extLst>
      <p:ext uri="{BB962C8B-B14F-4D97-AF65-F5344CB8AC3E}">
        <p14:creationId xmlns:p14="http://schemas.microsoft.com/office/powerpoint/2010/main" val="25717292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_Custom Layout" preserve="1">
  <p:cSld name="4_Custom Layout">
    <p:spTree>
      <p:nvGrpSpPr>
        <p:cNvPr id="1" name="Shape 312"/>
        <p:cNvGrpSpPr/>
        <p:nvPr/>
      </p:nvGrpSpPr>
      <p:grpSpPr>
        <a:xfrm>
          <a:off x="0" y="0"/>
          <a:ext cx="0" cy="0"/>
          <a:chOff x="0" y="0"/>
          <a:chExt cx="0" cy="0"/>
        </a:xfrm>
      </p:grpSpPr>
      <p:sp>
        <p:nvSpPr>
          <p:cNvPr id="313" name="Google Shape;313;p33"/>
          <p:cNvSpPr/>
          <p:nvPr/>
        </p:nvSpPr>
        <p:spPr>
          <a:xfrm>
            <a:off x="0" y="0"/>
            <a:ext cx="100500" cy="146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4" name="Google Shape;314;p33"/>
          <p:cNvSpPr>
            <a:spLocks noGrp="1"/>
          </p:cNvSpPr>
          <p:nvPr>
            <p:ph type="pic" idx="2"/>
          </p:nvPr>
        </p:nvSpPr>
        <p:spPr>
          <a:xfrm>
            <a:off x="1038083" y="2011920"/>
            <a:ext cx="1991700" cy="19917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15" name="Google Shape;315;p33"/>
          <p:cNvSpPr>
            <a:spLocks noGrp="1"/>
          </p:cNvSpPr>
          <p:nvPr>
            <p:ph type="pic" idx="3"/>
          </p:nvPr>
        </p:nvSpPr>
        <p:spPr>
          <a:xfrm>
            <a:off x="3746760" y="2011920"/>
            <a:ext cx="1991700" cy="19917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16" name="Google Shape;316;p33"/>
          <p:cNvSpPr>
            <a:spLocks noGrp="1"/>
          </p:cNvSpPr>
          <p:nvPr>
            <p:ph type="pic" idx="4"/>
          </p:nvPr>
        </p:nvSpPr>
        <p:spPr>
          <a:xfrm>
            <a:off x="6455437" y="2011920"/>
            <a:ext cx="1991700" cy="19917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17" name="Google Shape;317;p33"/>
          <p:cNvSpPr>
            <a:spLocks noGrp="1"/>
          </p:cNvSpPr>
          <p:nvPr>
            <p:ph type="pic" idx="5"/>
          </p:nvPr>
        </p:nvSpPr>
        <p:spPr>
          <a:xfrm>
            <a:off x="9164114" y="2011920"/>
            <a:ext cx="1991700" cy="19917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18" name="Google Shape;318;p33"/>
          <p:cNvSpPr txBox="1">
            <a:spLocks noGrp="1"/>
          </p:cNvSpPr>
          <p:nvPr>
            <p:ph type="body" idx="1"/>
          </p:nvPr>
        </p:nvSpPr>
        <p:spPr>
          <a:xfrm>
            <a:off x="962439" y="4353452"/>
            <a:ext cx="2178300" cy="1085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600"/>
              </a:spcBef>
              <a:spcAft>
                <a:spcPts val="0"/>
              </a:spcAft>
              <a:buClr>
                <a:srgbClr val="757070"/>
              </a:buClr>
              <a:buSzPts val="1600"/>
              <a:buFont typeface="Arial"/>
              <a:buNone/>
              <a:defRPr sz="16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19" name="Google Shape;319;p33"/>
          <p:cNvSpPr txBox="1">
            <a:spLocks noGrp="1"/>
          </p:cNvSpPr>
          <p:nvPr>
            <p:ph type="body" idx="6"/>
          </p:nvPr>
        </p:nvSpPr>
        <p:spPr>
          <a:xfrm>
            <a:off x="3665330" y="4353452"/>
            <a:ext cx="2178300" cy="1085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600"/>
              </a:spcBef>
              <a:spcAft>
                <a:spcPts val="0"/>
              </a:spcAft>
              <a:buClr>
                <a:srgbClr val="757070"/>
              </a:buClr>
              <a:buSzPts val="1600"/>
              <a:buFont typeface="Arial"/>
              <a:buNone/>
              <a:defRPr sz="16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20" name="Google Shape;320;p33"/>
          <p:cNvSpPr txBox="1">
            <a:spLocks noGrp="1"/>
          </p:cNvSpPr>
          <p:nvPr>
            <p:ph type="body" idx="7"/>
          </p:nvPr>
        </p:nvSpPr>
        <p:spPr>
          <a:xfrm>
            <a:off x="6368221" y="4353452"/>
            <a:ext cx="2178300" cy="1085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600"/>
              </a:spcBef>
              <a:spcAft>
                <a:spcPts val="0"/>
              </a:spcAft>
              <a:buClr>
                <a:srgbClr val="757070"/>
              </a:buClr>
              <a:buSzPts val="1600"/>
              <a:buFont typeface="Arial"/>
              <a:buNone/>
              <a:defRPr sz="16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21" name="Google Shape;321;p33"/>
          <p:cNvSpPr txBox="1">
            <a:spLocks noGrp="1"/>
          </p:cNvSpPr>
          <p:nvPr>
            <p:ph type="body" idx="8"/>
          </p:nvPr>
        </p:nvSpPr>
        <p:spPr>
          <a:xfrm>
            <a:off x="9071112" y="4353452"/>
            <a:ext cx="2178300" cy="1085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600"/>
              </a:spcBef>
              <a:spcAft>
                <a:spcPts val="0"/>
              </a:spcAft>
              <a:buClr>
                <a:srgbClr val="757070"/>
              </a:buClr>
              <a:buSzPts val="1600"/>
              <a:buFont typeface="Arial"/>
              <a:buNone/>
              <a:defRPr sz="16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22" name="Google Shape;322;p33"/>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3" name="Google Shape;323;p33"/>
          <p:cNvSpPr txBox="1">
            <a:spLocks noGrp="1"/>
          </p:cNvSpPr>
          <p:nvPr>
            <p:ph type="body" idx="9"/>
          </p:nvPr>
        </p:nvSpPr>
        <p:spPr>
          <a:xfrm>
            <a:off x="714336" y="602515"/>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grpSp>
        <p:nvGrpSpPr>
          <p:cNvPr id="324" name="Google Shape;324;p33"/>
          <p:cNvGrpSpPr/>
          <p:nvPr/>
        </p:nvGrpSpPr>
        <p:grpSpPr>
          <a:xfrm>
            <a:off x="0" y="6329876"/>
            <a:ext cx="12192000" cy="490513"/>
            <a:chOff x="0" y="6329876"/>
            <a:chExt cx="12192000" cy="490513"/>
          </a:xfrm>
        </p:grpSpPr>
        <p:cxnSp>
          <p:nvCxnSpPr>
            <p:cNvPr id="325" name="Google Shape;325;p33"/>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326" name="Google Shape;326;p33"/>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3"/>
                  </a:solidFill>
                  <a:latin typeface="Arial"/>
                  <a:ea typeface="Arial"/>
                  <a:cs typeface="Arial"/>
                  <a:sym typeface="Arial"/>
                </a:rPr>
                <a:t>‹#›</a:t>
              </a:fld>
              <a:endParaRPr sz="1400" b="0" i="0" u="none" strike="noStrike" cap="none">
                <a:solidFill>
                  <a:schemeClr val="accent3"/>
                </a:solidFill>
                <a:latin typeface="Arial"/>
                <a:ea typeface="Arial"/>
                <a:cs typeface="Arial"/>
                <a:sym typeface="Arial"/>
              </a:endParaRPr>
            </a:p>
          </p:txBody>
        </p:sp>
        <p:grpSp>
          <p:nvGrpSpPr>
            <p:cNvPr id="327" name="Google Shape;327;p33"/>
            <p:cNvGrpSpPr/>
            <p:nvPr/>
          </p:nvGrpSpPr>
          <p:grpSpPr>
            <a:xfrm>
              <a:off x="730303" y="6401001"/>
              <a:ext cx="6843074" cy="419388"/>
              <a:chOff x="730303" y="6401001"/>
              <a:chExt cx="6843074" cy="419388"/>
            </a:xfrm>
          </p:grpSpPr>
          <p:grpSp>
            <p:nvGrpSpPr>
              <p:cNvPr id="328" name="Google Shape;328;p33"/>
              <p:cNvGrpSpPr/>
              <p:nvPr/>
            </p:nvGrpSpPr>
            <p:grpSpPr>
              <a:xfrm>
                <a:off x="3171599" y="6401001"/>
                <a:ext cx="4401778" cy="419388"/>
                <a:chOff x="2071925" y="5965139"/>
                <a:chExt cx="7131851" cy="679501"/>
              </a:xfrm>
            </p:grpSpPr>
            <p:pic>
              <p:nvPicPr>
                <p:cNvPr id="329" name="Google Shape;329;p33"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330" name="Google Shape;330;p33"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331" name="Google Shape;331;p33"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332" name="Google Shape;332;p33"/>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AHRQ ECHO National Nursing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Home COVID-19 Action Network</a:t>
                </a:r>
                <a:endParaRPr sz="1400" b="0" i="0" u="none" strike="noStrike" cap="none">
                  <a:solidFill>
                    <a:srgbClr val="000000"/>
                  </a:solidFill>
                  <a:latin typeface="Arial"/>
                  <a:ea typeface="Arial"/>
                  <a:cs typeface="Arial"/>
                  <a:sym typeface="Arial"/>
                </a:endParaRPr>
              </a:p>
            </p:txBody>
          </p:sp>
          <p:cxnSp>
            <p:nvCxnSpPr>
              <p:cNvPr id="333" name="Google Shape;333;p33"/>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25132566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Slide" preserve="1">
  <p:cSld name="3_Title Slide">
    <p:spTree>
      <p:nvGrpSpPr>
        <p:cNvPr id="1" name="Shape 334"/>
        <p:cNvGrpSpPr/>
        <p:nvPr/>
      </p:nvGrpSpPr>
      <p:grpSpPr>
        <a:xfrm>
          <a:off x="0" y="0"/>
          <a:ext cx="0" cy="0"/>
          <a:chOff x="0" y="0"/>
          <a:chExt cx="0" cy="0"/>
        </a:xfrm>
      </p:grpSpPr>
      <p:sp>
        <p:nvSpPr>
          <p:cNvPr id="335" name="Google Shape;335;p34"/>
          <p:cNvSpPr txBox="1">
            <a:spLocks noGrp="1"/>
          </p:cNvSpPr>
          <p:nvPr>
            <p:ph type="body" idx="1"/>
          </p:nvPr>
        </p:nvSpPr>
        <p:spPr>
          <a:xfrm>
            <a:off x="723900" y="1790755"/>
            <a:ext cx="4965600" cy="36147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1600"/>
              </a:spcBef>
              <a:spcAft>
                <a:spcPts val="0"/>
              </a:spcAft>
              <a:buClr>
                <a:schemeClr val="dk1"/>
              </a:buClr>
              <a:buSzPts val="2000"/>
              <a:buFont typeface="Noto Sans Symbols"/>
              <a:buChar char="▪"/>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36" name="Google Shape;336;p34"/>
          <p:cNvSpPr txBox="1">
            <a:spLocks noGrp="1"/>
          </p:cNvSpPr>
          <p:nvPr>
            <p:ph type="body" idx="2"/>
          </p:nvPr>
        </p:nvSpPr>
        <p:spPr>
          <a:xfrm>
            <a:off x="714336" y="602515"/>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3500"/>
              <a:buFont typeface="Arial"/>
              <a:buNone/>
              <a:defRPr sz="35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37" name="Google Shape;337;p34"/>
          <p:cNvSpPr txBox="1">
            <a:spLocks noGrp="1"/>
          </p:cNvSpPr>
          <p:nvPr>
            <p:ph type="body" idx="3"/>
          </p:nvPr>
        </p:nvSpPr>
        <p:spPr>
          <a:xfrm>
            <a:off x="6553200" y="1790755"/>
            <a:ext cx="4965600" cy="36147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1600"/>
              </a:spcBef>
              <a:spcAft>
                <a:spcPts val="0"/>
              </a:spcAft>
              <a:buClr>
                <a:schemeClr val="dk1"/>
              </a:buClr>
              <a:buSzPts val="2000"/>
              <a:buFont typeface="Noto Sans Symbols"/>
              <a:buChar char="▪"/>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38" name="Google Shape;338;p34"/>
          <p:cNvSpPr/>
          <p:nvPr/>
        </p:nvSpPr>
        <p:spPr>
          <a:xfrm>
            <a:off x="0" y="0"/>
            <a:ext cx="100500" cy="146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9" name="Google Shape;339;p34"/>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40" name="Google Shape;340;p34"/>
          <p:cNvGrpSpPr/>
          <p:nvPr/>
        </p:nvGrpSpPr>
        <p:grpSpPr>
          <a:xfrm>
            <a:off x="0" y="6329876"/>
            <a:ext cx="12192000" cy="490513"/>
            <a:chOff x="0" y="6329876"/>
            <a:chExt cx="12192000" cy="490513"/>
          </a:xfrm>
        </p:grpSpPr>
        <p:cxnSp>
          <p:nvCxnSpPr>
            <p:cNvPr id="341" name="Google Shape;341;p34"/>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342" name="Google Shape;342;p34"/>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3"/>
                  </a:solidFill>
                  <a:latin typeface="Arial"/>
                  <a:ea typeface="Arial"/>
                  <a:cs typeface="Arial"/>
                  <a:sym typeface="Arial"/>
                </a:rPr>
                <a:t>‹#›</a:t>
              </a:fld>
              <a:endParaRPr sz="1400" b="0" i="0" u="none" strike="noStrike" cap="none">
                <a:solidFill>
                  <a:schemeClr val="accent3"/>
                </a:solidFill>
                <a:latin typeface="Arial"/>
                <a:ea typeface="Arial"/>
                <a:cs typeface="Arial"/>
                <a:sym typeface="Arial"/>
              </a:endParaRPr>
            </a:p>
          </p:txBody>
        </p:sp>
        <p:grpSp>
          <p:nvGrpSpPr>
            <p:cNvPr id="343" name="Google Shape;343;p34"/>
            <p:cNvGrpSpPr/>
            <p:nvPr/>
          </p:nvGrpSpPr>
          <p:grpSpPr>
            <a:xfrm>
              <a:off x="730303" y="6401001"/>
              <a:ext cx="6843074" cy="419388"/>
              <a:chOff x="730303" y="6401001"/>
              <a:chExt cx="6843074" cy="419388"/>
            </a:xfrm>
          </p:grpSpPr>
          <p:grpSp>
            <p:nvGrpSpPr>
              <p:cNvPr id="344" name="Google Shape;344;p34"/>
              <p:cNvGrpSpPr/>
              <p:nvPr/>
            </p:nvGrpSpPr>
            <p:grpSpPr>
              <a:xfrm>
                <a:off x="3171599" y="6401001"/>
                <a:ext cx="4401778" cy="419388"/>
                <a:chOff x="2071925" y="5965139"/>
                <a:chExt cx="7131851" cy="679501"/>
              </a:xfrm>
            </p:grpSpPr>
            <p:pic>
              <p:nvPicPr>
                <p:cNvPr id="345" name="Google Shape;345;p34"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346" name="Google Shape;346;p34"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347" name="Google Shape;347;p34"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348" name="Google Shape;348;p34"/>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AHRQ ECHO National Nursing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Home COVID-19 Action Network</a:t>
                </a:r>
                <a:endParaRPr sz="1400" b="0" i="0" u="none" strike="noStrike" cap="none">
                  <a:solidFill>
                    <a:srgbClr val="000000"/>
                  </a:solidFill>
                  <a:latin typeface="Arial"/>
                  <a:ea typeface="Arial"/>
                  <a:cs typeface="Arial"/>
                  <a:sym typeface="Arial"/>
                </a:endParaRPr>
              </a:p>
            </p:txBody>
          </p:sp>
          <p:cxnSp>
            <p:nvCxnSpPr>
              <p:cNvPr id="349" name="Google Shape;349;p34"/>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42119527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350"/>
        <p:cNvGrpSpPr/>
        <p:nvPr/>
      </p:nvGrpSpPr>
      <p:grpSpPr>
        <a:xfrm>
          <a:off x="0" y="0"/>
          <a:ext cx="0" cy="0"/>
          <a:chOff x="0" y="0"/>
          <a:chExt cx="0" cy="0"/>
        </a:xfrm>
      </p:grpSpPr>
      <p:sp>
        <p:nvSpPr>
          <p:cNvPr id="351" name="Google Shape;351;p35"/>
          <p:cNvSpPr>
            <a:spLocks noGrp="1"/>
          </p:cNvSpPr>
          <p:nvPr>
            <p:ph type="pic" idx="2"/>
          </p:nvPr>
        </p:nvSpPr>
        <p:spPr>
          <a:xfrm>
            <a:off x="0" y="1"/>
            <a:ext cx="12192000" cy="63117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grpSp>
        <p:nvGrpSpPr>
          <p:cNvPr id="352" name="Google Shape;352;p35"/>
          <p:cNvGrpSpPr/>
          <p:nvPr/>
        </p:nvGrpSpPr>
        <p:grpSpPr>
          <a:xfrm>
            <a:off x="0" y="6329876"/>
            <a:ext cx="12192000" cy="490513"/>
            <a:chOff x="0" y="6329876"/>
            <a:chExt cx="12192000" cy="490513"/>
          </a:xfrm>
        </p:grpSpPr>
        <p:cxnSp>
          <p:nvCxnSpPr>
            <p:cNvPr id="353" name="Google Shape;353;p35"/>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354" name="Google Shape;354;p35"/>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3"/>
                  </a:solidFill>
                  <a:latin typeface="Arial"/>
                  <a:ea typeface="Arial"/>
                  <a:cs typeface="Arial"/>
                  <a:sym typeface="Arial"/>
                </a:rPr>
                <a:t>‹#›</a:t>
              </a:fld>
              <a:endParaRPr sz="1400" b="0" i="0" u="none" strike="noStrike" cap="none">
                <a:solidFill>
                  <a:schemeClr val="accent3"/>
                </a:solidFill>
                <a:latin typeface="Arial"/>
                <a:ea typeface="Arial"/>
                <a:cs typeface="Arial"/>
                <a:sym typeface="Arial"/>
              </a:endParaRPr>
            </a:p>
          </p:txBody>
        </p:sp>
        <p:grpSp>
          <p:nvGrpSpPr>
            <p:cNvPr id="355" name="Google Shape;355;p35"/>
            <p:cNvGrpSpPr/>
            <p:nvPr/>
          </p:nvGrpSpPr>
          <p:grpSpPr>
            <a:xfrm>
              <a:off x="730303" y="6401001"/>
              <a:ext cx="6843074" cy="419388"/>
              <a:chOff x="730303" y="6401001"/>
              <a:chExt cx="6843074" cy="419388"/>
            </a:xfrm>
          </p:grpSpPr>
          <p:grpSp>
            <p:nvGrpSpPr>
              <p:cNvPr id="356" name="Google Shape;356;p35"/>
              <p:cNvGrpSpPr/>
              <p:nvPr/>
            </p:nvGrpSpPr>
            <p:grpSpPr>
              <a:xfrm>
                <a:off x="3171599" y="6401001"/>
                <a:ext cx="4401778" cy="419388"/>
                <a:chOff x="2071925" y="5965139"/>
                <a:chExt cx="7131851" cy="679501"/>
              </a:xfrm>
            </p:grpSpPr>
            <p:pic>
              <p:nvPicPr>
                <p:cNvPr id="357" name="Google Shape;357;p35"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358" name="Google Shape;358;p35"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359" name="Google Shape;359;p35"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360" name="Google Shape;360;p35"/>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AHRQ ECHO National Nursing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Home COVID-19 Action Network</a:t>
                </a:r>
                <a:endParaRPr sz="1400" b="0" i="0" u="none" strike="noStrike" cap="none">
                  <a:solidFill>
                    <a:srgbClr val="000000"/>
                  </a:solidFill>
                  <a:latin typeface="Arial"/>
                  <a:ea typeface="Arial"/>
                  <a:cs typeface="Arial"/>
                  <a:sym typeface="Arial"/>
                </a:endParaRPr>
              </a:p>
            </p:txBody>
          </p:sp>
          <p:cxnSp>
            <p:nvCxnSpPr>
              <p:cNvPr id="361" name="Google Shape;361;p35"/>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2915214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Custom Layout" preserve="1">
  <p:cSld name="5_Custom Layout">
    <p:spTree>
      <p:nvGrpSpPr>
        <p:cNvPr id="1" name="Shape 362"/>
        <p:cNvGrpSpPr/>
        <p:nvPr/>
      </p:nvGrpSpPr>
      <p:grpSpPr>
        <a:xfrm>
          <a:off x="0" y="0"/>
          <a:ext cx="0" cy="0"/>
          <a:chOff x="0" y="0"/>
          <a:chExt cx="0" cy="0"/>
        </a:xfrm>
      </p:grpSpPr>
      <p:sp>
        <p:nvSpPr>
          <p:cNvPr id="363" name="Google Shape;363;p36"/>
          <p:cNvSpPr>
            <a:spLocks noGrp="1"/>
          </p:cNvSpPr>
          <p:nvPr>
            <p:ph type="pic" idx="2"/>
          </p:nvPr>
        </p:nvSpPr>
        <p:spPr>
          <a:xfrm>
            <a:off x="2" y="1617426"/>
            <a:ext cx="3979200" cy="29295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64" name="Google Shape;364;p36"/>
          <p:cNvSpPr>
            <a:spLocks noGrp="1"/>
          </p:cNvSpPr>
          <p:nvPr>
            <p:ph type="pic" idx="3"/>
          </p:nvPr>
        </p:nvSpPr>
        <p:spPr>
          <a:xfrm>
            <a:off x="4106333" y="1617426"/>
            <a:ext cx="3979200" cy="29295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65" name="Google Shape;365;p36"/>
          <p:cNvSpPr>
            <a:spLocks noGrp="1"/>
          </p:cNvSpPr>
          <p:nvPr>
            <p:ph type="pic" idx="4"/>
          </p:nvPr>
        </p:nvSpPr>
        <p:spPr>
          <a:xfrm>
            <a:off x="8212668" y="1617426"/>
            <a:ext cx="3979200" cy="29295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66" name="Google Shape;366;p36"/>
          <p:cNvSpPr txBox="1">
            <a:spLocks noGrp="1"/>
          </p:cNvSpPr>
          <p:nvPr>
            <p:ph type="body" idx="1"/>
          </p:nvPr>
        </p:nvSpPr>
        <p:spPr>
          <a:xfrm>
            <a:off x="257775" y="4800453"/>
            <a:ext cx="3463800" cy="1416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1600"/>
              </a:spcBef>
              <a:spcAft>
                <a:spcPts val="0"/>
              </a:spcAft>
              <a:buClr>
                <a:srgbClr val="757070"/>
              </a:buClr>
              <a:buSzPts val="1800"/>
              <a:buFont typeface="Arial"/>
              <a:buNone/>
              <a:defRPr sz="1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67" name="Google Shape;367;p36"/>
          <p:cNvSpPr txBox="1">
            <a:spLocks noGrp="1"/>
          </p:cNvSpPr>
          <p:nvPr>
            <p:ph type="body" idx="5"/>
          </p:nvPr>
        </p:nvSpPr>
        <p:spPr>
          <a:xfrm>
            <a:off x="4364106" y="4800453"/>
            <a:ext cx="3463800" cy="1416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1600"/>
              </a:spcBef>
              <a:spcAft>
                <a:spcPts val="0"/>
              </a:spcAft>
              <a:buClr>
                <a:srgbClr val="757070"/>
              </a:buClr>
              <a:buSzPts val="1800"/>
              <a:buFont typeface="Arial"/>
              <a:buNone/>
              <a:defRPr sz="1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68" name="Google Shape;368;p36"/>
          <p:cNvSpPr txBox="1">
            <a:spLocks noGrp="1"/>
          </p:cNvSpPr>
          <p:nvPr>
            <p:ph type="body" idx="6"/>
          </p:nvPr>
        </p:nvSpPr>
        <p:spPr>
          <a:xfrm>
            <a:off x="8470441" y="4800453"/>
            <a:ext cx="3463800" cy="1416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1600"/>
              </a:spcBef>
              <a:spcAft>
                <a:spcPts val="0"/>
              </a:spcAft>
              <a:buClr>
                <a:srgbClr val="757070"/>
              </a:buClr>
              <a:buSzPts val="1800"/>
              <a:buFont typeface="Arial"/>
              <a:buNone/>
              <a:defRPr sz="1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69" name="Google Shape;369;p36"/>
          <p:cNvSpPr txBox="1">
            <a:spLocks noGrp="1"/>
          </p:cNvSpPr>
          <p:nvPr>
            <p:ph type="body" idx="7"/>
          </p:nvPr>
        </p:nvSpPr>
        <p:spPr>
          <a:xfrm>
            <a:off x="714336" y="602515"/>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70" name="Google Shape;370;p36"/>
          <p:cNvSpPr/>
          <p:nvPr/>
        </p:nvSpPr>
        <p:spPr>
          <a:xfrm>
            <a:off x="0" y="0"/>
            <a:ext cx="100500" cy="146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1" name="Google Shape;371;p36"/>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72" name="Google Shape;372;p36"/>
          <p:cNvGrpSpPr/>
          <p:nvPr/>
        </p:nvGrpSpPr>
        <p:grpSpPr>
          <a:xfrm>
            <a:off x="0" y="6329876"/>
            <a:ext cx="12192000" cy="490513"/>
            <a:chOff x="0" y="6329876"/>
            <a:chExt cx="12192000" cy="490513"/>
          </a:xfrm>
        </p:grpSpPr>
        <p:cxnSp>
          <p:nvCxnSpPr>
            <p:cNvPr id="373" name="Google Shape;373;p36"/>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374" name="Google Shape;374;p36"/>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3"/>
                  </a:solidFill>
                  <a:latin typeface="Arial"/>
                  <a:ea typeface="Arial"/>
                  <a:cs typeface="Arial"/>
                  <a:sym typeface="Arial"/>
                </a:rPr>
                <a:t>‹#›</a:t>
              </a:fld>
              <a:endParaRPr sz="1400" b="0" i="0" u="none" strike="noStrike" cap="none">
                <a:solidFill>
                  <a:schemeClr val="accent3"/>
                </a:solidFill>
                <a:latin typeface="Arial"/>
                <a:ea typeface="Arial"/>
                <a:cs typeface="Arial"/>
                <a:sym typeface="Arial"/>
              </a:endParaRPr>
            </a:p>
          </p:txBody>
        </p:sp>
        <p:grpSp>
          <p:nvGrpSpPr>
            <p:cNvPr id="375" name="Google Shape;375;p36"/>
            <p:cNvGrpSpPr/>
            <p:nvPr/>
          </p:nvGrpSpPr>
          <p:grpSpPr>
            <a:xfrm>
              <a:off x="730303" y="6401001"/>
              <a:ext cx="6843074" cy="419388"/>
              <a:chOff x="730303" y="6401001"/>
              <a:chExt cx="6843074" cy="419388"/>
            </a:xfrm>
          </p:grpSpPr>
          <p:grpSp>
            <p:nvGrpSpPr>
              <p:cNvPr id="376" name="Google Shape;376;p36"/>
              <p:cNvGrpSpPr/>
              <p:nvPr/>
            </p:nvGrpSpPr>
            <p:grpSpPr>
              <a:xfrm>
                <a:off x="3171599" y="6401001"/>
                <a:ext cx="4401778" cy="419388"/>
                <a:chOff x="2071925" y="5965139"/>
                <a:chExt cx="7131851" cy="679501"/>
              </a:xfrm>
            </p:grpSpPr>
            <p:pic>
              <p:nvPicPr>
                <p:cNvPr id="377" name="Google Shape;377;p36"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378" name="Google Shape;378;p36"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379" name="Google Shape;379;p36"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380" name="Google Shape;380;p36"/>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AHRQ ECHO National Nursing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Home COVID-19 Action Network</a:t>
                </a:r>
                <a:endParaRPr sz="1400" b="0" i="0" u="none" strike="noStrike" cap="none">
                  <a:solidFill>
                    <a:srgbClr val="000000"/>
                  </a:solidFill>
                  <a:latin typeface="Arial"/>
                  <a:ea typeface="Arial"/>
                  <a:cs typeface="Arial"/>
                  <a:sym typeface="Arial"/>
                </a:endParaRPr>
              </a:p>
            </p:txBody>
          </p:sp>
          <p:cxnSp>
            <p:nvCxnSpPr>
              <p:cNvPr id="381" name="Google Shape;381;p36"/>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11858526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Custom Layout" preserve="1">
  <p:cSld name="5_Custom Layout">
    <p:spTree>
      <p:nvGrpSpPr>
        <p:cNvPr id="1" name="Shape 382"/>
        <p:cNvGrpSpPr/>
        <p:nvPr/>
      </p:nvGrpSpPr>
      <p:grpSpPr>
        <a:xfrm>
          <a:off x="0" y="0"/>
          <a:ext cx="0" cy="0"/>
          <a:chOff x="0" y="0"/>
          <a:chExt cx="0" cy="0"/>
        </a:xfrm>
      </p:grpSpPr>
      <p:sp>
        <p:nvSpPr>
          <p:cNvPr id="383" name="Google Shape;383;p37"/>
          <p:cNvSpPr>
            <a:spLocks noGrp="1"/>
          </p:cNvSpPr>
          <p:nvPr>
            <p:ph type="pic" idx="2"/>
          </p:nvPr>
        </p:nvSpPr>
        <p:spPr>
          <a:xfrm>
            <a:off x="0" y="89210"/>
            <a:ext cx="6096000" cy="62223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84" name="Google Shape;384;p37"/>
          <p:cNvSpPr txBox="1">
            <a:spLocks noGrp="1"/>
          </p:cNvSpPr>
          <p:nvPr>
            <p:ph type="body" idx="1"/>
          </p:nvPr>
        </p:nvSpPr>
        <p:spPr>
          <a:xfrm>
            <a:off x="6557575" y="602515"/>
            <a:ext cx="51957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85" name="Google Shape;385;p37"/>
          <p:cNvSpPr txBox="1">
            <a:spLocks noGrp="1"/>
          </p:cNvSpPr>
          <p:nvPr>
            <p:ph type="body" idx="3"/>
          </p:nvPr>
        </p:nvSpPr>
        <p:spPr>
          <a:xfrm>
            <a:off x="6553200" y="1722438"/>
            <a:ext cx="5169000" cy="36147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1600"/>
              </a:spcBef>
              <a:spcAft>
                <a:spcPts val="0"/>
              </a:spcAft>
              <a:buClr>
                <a:schemeClr val="dk1"/>
              </a:buClr>
              <a:buSzPts val="2000"/>
              <a:buFont typeface="Noto Sans Symbols"/>
              <a:buChar char="▪"/>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86" name="Google Shape;386;p37"/>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87" name="Google Shape;387;p37"/>
          <p:cNvGrpSpPr/>
          <p:nvPr/>
        </p:nvGrpSpPr>
        <p:grpSpPr>
          <a:xfrm>
            <a:off x="0" y="6329876"/>
            <a:ext cx="12192000" cy="490513"/>
            <a:chOff x="0" y="6329876"/>
            <a:chExt cx="12192000" cy="490513"/>
          </a:xfrm>
        </p:grpSpPr>
        <p:cxnSp>
          <p:nvCxnSpPr>
            <p:cNvPr id="388" name="Google Shape;388;p37"/>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389" name="Google Shape;389;p37"/>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3"/>
                  </a:solidFill>
                  <a:latin typeface="Arial"/>
                  <a:ea typeface="Arial"/>
                  <a:cs typeface="Arial"/>
                  <a:sym typeface="Arial"/>
                </a:rPr>
                <a:t>‹#›</a:t>
              </a:fld>
              <a:endParaRPr sz="1400" b="0" i="0" u="none" strike="noStrike" cap="none">
                <a:solidFill>
                  <a:schemeClr val="accent3"/>
                </a:solidFill>
                <a:latin typeface="Arial"/>
                <a:ea typeface="Arial"/>
                <a:cs typeface="Arial"/>
                <a:sym typeface="Arial"/>
              </a:endParaRPr>
            </a:p>
          </p:txBody>
        </p:sp>
        <p:grpSp>
          <p:nvGrpSpPr>
            <p:cNvPr id="390" name="Google Shape;390;p37"/>
            <p:cNvGrpSpPr/>
            <p:nvPr/>
          </p:nvGrpSpPr>
          <p:grpSpPr>
            <a:xfrm>
              <a:off x="730303" y="6401001"/>
              <a:ext cx="6843074" cy="419388"/>
              <a:chOff x="730303" y="6401001"/>
              <a:chExt cx="6843074" cy="419388"/>
            </a:xfrm>
          </p:grpSpPr>
          <p:grpSp>
            <p:nvGrpSpPr>
              <p:cNvPr id="391" name="Google Shape;391;p37"/>
              <p:cNvGrpSpPr/>
              <p:nvPr/>
            </p:nvGrpSpPr>
            <p:grpSpPr>
              <a:xfrm>
                <a:off x="3171599" y="6401001"/>
                <a:ext cx="4401778" cy="419388"/>
                <a:chOff x="2071925" y="5965139"/>
                <a:chExt cx="7131851" cy="679501"/>
              </a:xfrm>
            </p:grpSpPr>
            <p:pic>
              <p:nvPicPr>
                <p:cNvPr id="392" name="Google Shape;392;p37"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393" name="Google Shape;393;p37"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394" name="Google Shape;394;p37"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395" name="Google Shape;395;p37"/>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AHRQ ECHO National Nursing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Home COVID-19 Action Network</a:t>
                </a:r>
                <a:endParaRPr sz="1400" b="0" i="0" u="none" strike="noStrike" cap="none">
                  <a:solidFill>
                    <a:srgbClr val="000000"/>
                  </a:solidFill>
                  <a:latin typeface="Arial"/>
                  <a:ea typeface="Arial"/>
                  <a:cs typeface="Arial"/>
                  <a:sym typeface="Arial"/>
                </a:endParaRPr>
              </a:p>
            </p:txBody>
          </p:sp>
          <p:cxnSp>
            <p:nvCxnSpPr>
              <p:cNvPr id="396" name="Google Shape;396;p37"/>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3217655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_Custom Layout" preserve="1">
  <p:cSld name="7_Custom Layout">
    <p:spTree>
      <p:nvGrpSpPr>
        <p:cNvPr id="1" name="Shape 397"/>
        <p:cNvGrpSpPr/>
        <p:nvPr/>
      </p:nvGrpSpPr>
      <p:grpSpPr>
        <a:xfrm>
          <a:off x="0" y="0"/>
          <a:ext cx="0" cy="0"/>
          <a:chOff x="0" y="0"/>
          <a:chExt cx="0" cy="0"/>
        </a:xfrm>
      </p:grpSpPr>
      <p:sp>
        <p:nvSpPr>
          <p:cNvPr id="398" name="Google Shape;398;p38"/>
          <p:cNvSpPr>
            <a:spLocks noGrp="1"/>
          </p:cNvSpPr>
          <p:nvPr>
            <p:ph type="pic" idx="2"/>
          </p:nvPr>
        </p:nvSpPr>
        <p:spPr>
          <a:xfrm>
            <a:off x="0" y="1627754"/>
            <a:ext cx="12192000" cy="31353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99" name="Google Shape;399;p38"/>
          <p:cNvSpPr txBox="1">
            <a:spLocks noGrp="1"/>
          </p:cNvSpPr>
          <p:nvPr>
            <p:ph type="body" idx="1"/>
          </p:nvPr>
        </p:nvSpPr>
        <p:spPr>
          <a:xfrm>
            <a:off x="714336" y="602515"/>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00" name="Google Shape;400;p38"/>
          <p:cNvSpPr txBox="1">
            <a:spLocks noGrp="1"/>
          </p:cNvSpPr>
          <p:nvPr>
            <p:ph type="body" idx="3"/>
          </p:nvPr>
        </p:nvSpPr>
        <p:spPr>
          <a:xfrm>
            <a:off x="714336" y="5078676"/>
            <a:ext cx="8850000" cy="838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1600"/>
              </a:spcBef>
              <a:spcAft>
                <a:spcPts val="0"/>
              </a:spcAft>
              <a:buClr>
                <a:schemeClr val="dk1"/>
              </a:buClr>
              <a:buSzPts val="2000"/>
              <a:buFont typeface="Noto Sans Symbols"/>
              <a:buChar char="▪"/>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01" name="Google Shape;401;p38"/>
          <p:cNvSpPr/>
          <p:nvPr/>
        </p:nvSpPr>
        <p:spPr>
          <a:xfrm>
            <a:off x="0" y="0"/>
            <a:ext cx="100500" cy="146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2" name="Google Shape;402;p38"/>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03" name="Google Shape;403;p38"/>
          <p:cNvGrpSpPr/>
          <p:nvPr/>
        </p:nvGrpSpPr>
        <p:grpSpPr>
          <a:xfrm>
            <a:off x="0" y="6329876"/>
            <a:ext cx="12192000" cy="490513"/>
            <a:chOff x="0" y="6329876"/>
            <a:chExt cx="12192000" cy="490513"/>
          </a:xfrm>
        </p:grpSpPr>
        <p:cxnSp>
          <p:nvCxnSpPr>
            <p:cNvPr id="404" name="Google Shape;404;p38"/>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405" name="Google Shape;405;p38"/>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3"/>
                  </a:solidFill>
                  <a:latin typeface="Arial"/>
                  <a:ea typeface="Arial"/>
                  <a:cs typeface="Arial"/>
                  <a:sym typeface="Arial"/>
                </a:rPr>
                <a:t>‹#›</a:t>
              </a:fld>
              <a:endParaRPr sz="1400" b="0" i="0" u="none" strike="noStrike" cap="none">
                <a:solidFill>
                  <a:schemeClr val="accent3"/>
                </a:solidFill>
                <a:latin typeface="Arial"/>
                <a:ea typeface="Arial"/>
                <a:cs typeface="Arial"/>
                <a:sym typeface="Arial"/>
              </a:endParaRPr>
            </a:p>
          </p:txBody>
        </p:sp>
        <p:grpSp>
          <p:nvGrpSpPr>
            <p:cNvPr id="406" name="Google Shape;406;p38"/>
            <p:cNvGrpSpPr/>
            <p:nvPr/>
          </p:nvGrpSpPr>
          <p:grpSpPr>
            <a:xfrm>
              <a:off x="730303" y="6401001"/>
              <a:ext cx="6843074" cy="419388"/>
              <a:chOff x="730303" y="6401001"/>
              <a:chExt cx="6843074" cy="419388"/>
            </a:xfrm>
          </p:grpSpPr>
          <p:grpSp>
            <p:nvGrpSpPr>
              <p:cNvPr id="407" name="Google Shape;407;p38"/>
              <p:cNvGrpSpPr/>
              <p:nvPr/>
            </p:nvGrpSpPr>
            <p:grpSpPr>
              <a:xfrm>
                <a:off x="3171599" y="6401001"/>
                <a:ext cx="4401778" cy="419388"/>
                <a:chOff x="2071925" y="5965139"/>
                <a:chExt cx="7131851" cy="679501"/>
              </a:xfrm>
            </p:grpSpPr>
            <p:pic>
              <p:nvPicPr>
                <p:cNvPr id="408" name="Google Shape;408;p38"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409" name="Google Shape;409;p38"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410" name="Google Shape;410;p38"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411" name="Google Shape;411;p38"/>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AHRQ ECHO National Nursing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Home COVID-19 Action Network</a:t>
                </a:r>
                <a:endParaRPr sz="1400" b="0" i="0" u="none" strike="noStrike" cap="none">
                  <a:solidFill>
                    <a:srgbClr val="000000"/>
                  </a:solidFill>
                  <a:latin typeface="Arial"/>
                  <a:ea typeface="Arial"/>
                  <a:cs typeface="Arial"/>
                  <a:sym typeface="Arial"/>
                </a:endParaRPr>
              </a:p>
            </p:txBody>
          </p:sp>
          <p:cxnSp>
            <p:nvCxnSpPr>
              <p:cNvPr id="412" name="Google Shape;412;p38"/>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20986893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8_Custom Layout" preserve="1">
  <p:cSld name="10_Custom Layout">
    <p:spTree>
      <p:nvGrpSpPr>
        <p:cNvPr id="1" name="Shape 413"/>
        <p:cNvGrpSpPr/>
        <p:nvPr/>
      </p:nvGrpSpPr>
      <p:grpSpPr>
        <a:xfrm>
          <a:off x="0" y="0"/>
          <a:ext cx="0" cy="0"/>
          <a:chOff x="0" y="0"/>
          <a:chExt cx="0" cy="0"/>
        </a:xfrm>
      </p:grpSpPr>
      <p:sp>
        <p:nvSpPr>
          <p:cNvPr id="414" name="Google Shape;414;p39"/>
          <p:cNvSpPr>
            <a:spLocks noGrp="1"/>
          </p:cNvSpPr>
          <p:nvPr>
            <p:ph type="pic" idx="2"/>
          </p:nvPr>
        </p:nvSpPr>
        <p:spPr>
          <a:xfrm>
            <a:off x="4763386" y="89210"/>
            <a:ext cx="7428600" cy="6233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415" name="Google Shape;415;p39"/>
          <p:cNvSpPr txBox="1">
            <a:spLocks noGrp="1"/>
          </p:cNvSpPr>
          <p:nvPr>
            <p:ph type="body" idx="1"/>
          </p:nvPr>
        </p:nvSpPr>
        <p:spPr>
          <a:xfrm>
            <a:off x="381000" y="1740831"/>
            <a:ext cx="4026000" cy="44499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1600"/>
              </a:spcBef>
              <a:spcAft>
                <a:spcPts val="0"/>
              </a:spcAft>
              <a:buClr>
                <a:schemeClr val="dk1"/>
              </a:buClr>
              <a:buSzPts val="2000"/>
              <a:buFont typeface="Noto Sans Symbols"/>
              <a:buChar char="▪"/>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16" name="Google Shape;416;p39"/>
          <p:cNvSpPr txBox="1">
            <a:spLocks noGrp="1"/>
          </p:cNvSpPr>
          <p:nvPr>
            <p:ph type="body" idx="3"/>
          </p:nvPr>
        </p:nvSpPr>
        <p:spPr>
          <a:xfrm>
            <a:off x="385375" y="602514"/>
            <a:ext cx="4047000" cy="946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17" name="Google Shape;417;p39"/>
          <p:cNvSpPr/>
          <p:nvPr/>
        </p:nvSpPr>
        <p:spPr>
          <a:xfrm>
            <a:off x="0" y="0"/>
            <a:ext cx="100500" cy="146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p39"/>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19" name="Google Shape;419;p39"/>
          <p:cNvGrpSpPr/>
          <p:nvPr/>
        </p:nvGrpSpPr>
        <p:grpSpPr>
          <a:xfrm>
            <a:off x="0" y="6329876"/>
            <a:ext cx="12192000" cy="490513"/>
            <a:chOff x="0" y="6329876"/>
            <a:chExt cx="12192000" cy="490513"/>
          </a:xfrm>
        </p:grpSpPr>
        <p:cxnSp>
          <p:nvCxnSpPr>
            <p:cNvPr id="420" name="Google Shape;420;p39"/>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421" name="Google Shape;421;p39"/>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3"/>
                  </a:solidFill>
                  <a:latin typeface="Arial"/>
                  <a:ea typeface="Arial"/>
                  <a:cs typeface="Arial"/>
                  <a:sym typeface="Arial"/>
                </a:rPr>
                <a:t>‹#›</a:t>
              </a:fld>
              <a:endParaRPr sz="1400" b="0" i="0" u="none" strike="noStrike" cap="none">
                <a:solidFill>
                  <a:schemeClr val="accent3"/>
                </a:solidFill>
                <a:latin typeface="Arial"/>
                <a:ea typeface="Arial"/>
                <a:cs typeface="Arial"/>
                <a:sym typeface="Arial"/>
              </a:endParaRPr>
            </a:p>
          </p:txBody>
        </p:sp>
        <p:grpSp>
          <p:nvGrpSpPr>
            <p:cNvPr id="422" name="Google Shape;422;p39"/>
            <p:cNvGrpSpPr/>
            <p:nvPr/>
          </p:nvGrpSpPr>
          <p:grpSpPr>
            <a:xfrm>
              <a:off x="730303" y="6401001"/>
              <a:ext cx="6843074" cy="419388"/>
              <a:chOff x="730303" y="6401001"/>
              <a:chExt cx="6843074" cy="419388"/>
            </a:xfrm>
          </p:grpSpPr>
          <p:grpSp>
            <p:nvGrpSpPr>
              <p:cNvPr id="423" name="Google Shape;423;p39"/>
              <p:cNvGrpSpPr/>
              <p:nvPr/>
            </p:nvGrpSpPr>
            <p:grpSpPr>
              <a:xfrm>
                <a:off x="3171599" y="6401001"/>
                <a:ext cx="4401778" cy="419388"/>
                <a:chOff x="2071925" y="5965139"/>
                <a:chExt cx="7131851" cy="679501"/>
              </a:xfrm>
            </p:grpSpPr>
            <p:pic>
              <p:nvPicPr>
                <p:cNvPr id="424" name="Google Shape;424;p39"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425" name="Google Shape;425;p39"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426" name="Google Shape;426;p39"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427" name="Google Shape;427;p39"/>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AHRQ ECHO National Nursing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accent1"/>
                    </a:solidFill>
                    <a:latin typeface="Arial"/>
                    <a:ea typeface="Arial"/>
                    <a:cs typeface="Arial"/>
                    <a:sym typeface="Arial"/>
                  </a:rPr>
                  <a:t>Home COVID-19 Action Network</a:t>
                </a:r>
                <a:endParaRPr sz="1400" b="0" i="0" u="none" strike="noStrike" cap="none">
                  <a:solidFill>
                    <a:srgbClr val="000000"/>
                  </a:solidFill>
                  <a:latin typeface="Arial"/>
                  <a:ea typeface="Arial"/>
                  <a:cs typeface="Arial"/>
                  <a:sym typeface="Arial"/>
                </a:endParaRPr>
              </a:p>
            </p:txBody>
          </p:sp>
          <p:cxnSp>
            <p:nvCxnSpPr>
              <p:cNvPr id="428" name="Google Shape;428;p39"/>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18038219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429"/>
        <p:cNvGrpSpPr/>
        <p:nvPr/>
      </p:nvGrpSpPr>
      <p:grpSpPr>
        <a:xfrm>
          <a:off x="0" y="0"/>
          <a:ext cx="0" cy="0"/>
          <a:chOff x="0" y="0"/>
          <a:chExt cx="0" cy="0"/>
        </a:xfrm>
      </p:grpSpPr>
      <p:sp>
        <p:nvSpPr>
          <p:cNvPr id="430" name="Google Shape;430;p4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31" name="Google Shape;431;p4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32" name="Google Shape;432;p4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13757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27754"/>
            <a:ext cx="12192000" cy="3135171"/>
          </a:xfrm>
          <a:custGeom>
            <a:avLst/>
            <a:gdLst>
              <a:gd name="connsiteX0" fmla="*/ 0 w 12192000"/>
              <a:gd name="connsiteY0" fmla="*/ 0 h 2697538"/>
              <a:gd name="connsiteX1" fmla="*/ 12192000 w 12192000"/>
              <a:gd name="connsiteY1" fmla="*/ 0 h 2697538"/>
              <a:gd name="connsiteX2" fmla="*/ 12192000 w 12192000"/>
              <a:gd name="connsiteY2" fmla="*/ 2697538 h 2697538"/>
              <a:gd name="connsiteX3" fmla="*/ 0 w 12192000"/>
              <a:gd name="connsiteY3" fmla="*/ 2697538 h 2697538"/>
            </a:gdLst>
            <a:ahLst/>
            <a:cxnLst>
              <a:cxn ang="0">
                <a:pos x="connsiteX0" y="connsiteY0"/>
              </a:cxn>
              <a:cxn ang="0">
                <a:pos x="connsiteX1" y="connsiteY1"/>
              </a:cxn>
              <a:cxn ang="0">
                <a:pos x="connsiteX2" y="connsiteY2"/>
              </a:cxn>
              <a:cxn ang="0">
                <a:pos x="connsiteX3" y="connsiteY3"/>
              </a:cxn>
            </a:cxnLst>
            <a:rect l="l" t="t" r="r" b="b"/>
            <a:pathLst>
              <a:path w="12192000" h="2697538">
                <a:moveTo>
                  <a:pt x="0" y="0"/>
                </a:moveTo>
                <a:lnTo>
                  <a:pt x="12192000" y="0"/>
                </a:lnTo>
                <a:lnTo>
                  <a:pt x="12192000" y="2697538"/>
                </a:lnTo>
                <a:lnTo>
                  <a:pt x="0" y="2697538"/>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8" name="Text Placeholder 2">
            <a:extLst>
              <a:ext uri="{FF2B5EF4-FFF2-40B4-BE49-F238E27FC236}">
                <a16:creationId xmlns:a16="http://schemas.microsoft.com/office/drawing/2014/main" id="{944FC3C0-C924-124B-B6CD-990FE3C2A2F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19" name="Text Placeholder 2">
            <a:extLst>
              <a:ext uri="{FF2B5EF4-FFF2-40B4-BE49-F238E27FC236}">
                <a16:creationId xmlns:a16="http://schemas.microsoft.com/office/drawing/2014/main" id="{E7881568-71F1-EB4F-B23F-80BF921D4447}"/>
              </a:ext>
            </a:extLst>
          </p:cNvPr>
          <p:cNvSpPr>
            <a:spLocks noGrp="1"/>
          </p:cNvSpPr>
          <p:nvPr>
            <p:ph type="body" sz="quarter" idx="17" hasCustomPrompt="1"/>
          </p:nvPr>
        </p:nvSpPr>
        <p:spPr>
          <a:xfrm>
            <a:off x="714336" y="5078676"/>
            <a:ext cx="8850078" cy="83874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p:txBody>
      </p:sp>
      <p:sp>
        <p:nvSpPr>
          <p:cNvPr id="27" name="Rectangle 26">
            <a:extLst>
              <a:ext uri="{FF2B5EF4-FFF2-40B4-BE49-F238E27FC236}">
                <a16:creationId xmlns:a16="http://schemas.microsoft.com/office/drawing/2014/main" id="{8FF5A7D4-E26A-8244-AB8C-9519A754FE8D}"/>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0552B5C-E8A5-A049-94FB-0B6099267A25}"/>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29C4C38-32CC-1E43-A958-91FE6F171A0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CB2684C8-EE69-E241-A314-48E345C9D64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271609F6-A81E-794E-A5FF-9A3CFC0B650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DB7E9973-CE49-4C44-BBC1-C29D2B4D34DF}"/>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BE9DECA0-2DA4-2440-A997-A92434CC4A91}"/>
                  </a:ext>
                </a:extLst>
              </p:cNvPr>
              <p:cNvGrpSpPr/>
              <p:nvPr userDrawn="1"/>
            </p:nvGrpSpPr>
            <p:grpSpPr>
              <a:xfrm>
                <a:off x="3171531" y="6400799"/>
                <a:ext cx="4401544" cy="419365"/>
                <a:chOff x="2071925" y="5965139"/>
                <a:chExt cx="7131851" cy="679501"/>
              </a:xfrm>
            </p:grpSpPr>
            <p:pic>
              <p:nvPicPr>
                <p:cNvPr id="39" name="Picture 38" descr="A picture containing drawing, clock&#10;&#10;Description automatically generated">
                  <a:extLst>
                    <a:ext uri="{FF2B5EF4-FFF2-40B4-BE49-F238E27FC236}">
                      <a16:creationId xmlns:a16="http://schemas.microsoft.com/office/drawing/2014/main" id="{22307062-674B-0A4D-861A-5F93AF4EF2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7B3A2CD0-BF0A-F646-BC08-110A15295B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6C168C27-407D-634E-84EF-DEBB30C192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5" name="Rectangle 24">
                <a:extLst>
                  <a:ext uri="{FF2B5EF4-FFF2-40B4-BE49-F238E27FC236}">
                    <a16:creationId xmlns:a16="http://schemas.microsoft.com/office/drawing/2014/main" id="{5BF2DB9C-90F9-F849-B29C-679A56DCD94C}"/>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6" name="Straight Connector 25">
                <a:extLst>
                  <a:ext uri="{FF2B5EF4-FFF2-40B4-BE49-F238E27FC236}">
                    <a16:creationId xmlns:a16="http://schemas.microsoft.com/office/drawing/2014/main" id="{5C709244-AFBC-BB43-805F-50C60DA30FA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 name="Picture 16">
            <a:extLst>
              <a:ext uri="{FF2B5EF4-FFF2-40B4-BE49-F238E27FC236}">
                <a16:creationId xmlns:a16="http://schemas.microsoft.com/office/drawing/2014/main" id="{A177642C-E1CA-4D60-99FE-F528E443A2B5}"/>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778926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433"/>
        <p:cNvGrpSpPr/>
        <p:nvPr/>
      </p:nvGrpSpPr>
      <p:grpSpPr>
        <a:xfrm>
          <a:off x="0" y="0"/>
          <a:ext cx="0" cy="0"/>
          <a:chOff x="0" y="0"/>
          <a:chExt cx="0" cy="0"/>
        </a:xfrm>
      </p:grpSpPr>
      <p:sp>
        <p:nvSpPr>
          <p:cNvPr id="434" name="Google Shape;434;p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Char char="●"/>
              <a:defRPr sz="1900"/>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r>
              <a:rPr lang="en-US"/>
              <a:t>Click to edit Master title style</a:t>
            </a:r>
            <a:endParaRPr/>
          </a:p>
        </p:txBody>
      </p:sp>
      <p:sp>
        <p:nvSpPr>
          <p:cNvPr id="435" name="Google Shape;435;p4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900"/>
              <a:buNone/>
              <a:defRPr sz="1900"/>
            </a:lvl1pPr>
            <a:lvl2pPr lvl="1" algn="l" rtl="0">
              <a:spcBef>
                <a:spcPts val="0"/>
              </a:spcBef>
              <a:spcAft>
                <a:spcPts val="0"/>
              </a:spcAft>
              <a:buSzPts val="1900"/>
              <a:buNone/>
              <a:defRPr sz="1900"/>
            </a:lvl2pPr>
            <a:lvl3pPr lvl="2" algn="l" rtl="0">
              <a:spcBef>
                <a:spcPts val="0"/>
              </a:spcBef>
              <a:spcAft>
                <a:spcPts val="0"/>
              </a:spcAft>
              <a:buSzPts val="1900"/>
              <a:buNone/>
              <a:defRPr sz="1900"/>
            </a:lvl3pPr>
            <a:lvl4pPr lvl="3" algn="l" rtl="0">
              <a:spcBef>
                <a:spcPts val="0"/>
              </a:spcBef>
              <a:spcAft>
                <a:spcPts val="0"/>
              </a:spcAft>
              <a:buSzPts val="1900"/>
              <a:buNone/>
              <a:defRPr sz="1900"/>
            </a:lvl4pPr>
            <a:lvl5pPr lvl="4" algn="l" rtl="0">
              <a:spcBef>
                <a:spcPts val="0"/>
              </a:spcBef>
              <a:spcAft>
                <a:spcPts val="0"/>
              </a:spcAft>
              <a:buSzPts val="1900"/>
              <a:buNone/>
              <a:defRPr sz="1900"/>
            </a:lvl5pPr>
            <a:lvl6pPr lvl="5" algn="l" rtl="0">
              <a:spcBef>
                <a:spcPts val="0"/>
              </a:spcBef>
              <a:spcAft>
                <a:spcPts val="0"/>
              </a:spcAft>
              <a:buSzPts val="1900"/>
              <a:buNone/>
              <a:defRPr sz="1900"/>
            </a:lvl6pPr>
            <a:lvl7pPr lvl="6" algn="l" rtl="0">
              <a:spcBef>
                <a:spcPts val="0"/>
              </a:spcBef>
              <a:spcAft>
                <a:spcPts val="0"/>
              </a:spcAft>
              <a:buSzPts val="1900"/>
              <a:buNone/>
              <a:defRPr sz="1900"/>
            </a:lvl7pPr>
            <a:lvl8pPr lvl="7" algn="l" rtl="0">
              <a:spcBef>
                <a:spcPts val="0"/>
              </a:spcBef>
              <a:spcAft>
                <a:spcPts val="0"/>
              </a:spcAft>
              <a:buSzPts val="1900"/>
              <a:buNone/>
              <a:defRPr sz="1900"/>
            </a:lvl8pPr>
            <a:lvl9pPr lvl="8" algn="l" rtl="0">
              <a:spcBef>
                <a:spcPts val="0"/>
              </a:spcBef>
              <a:spcAft>
                <a:spcPts val="0"/>
              </a:spcAft>
              <a:buSzPts val="1900"/>
              <a:buNone/>
              <a:defRPr sz="1900"/>
            </a:lvl9pPr>
          </a:lstStyle>
          <a:p>
            <a:endParaRPr/>
          </a:p>
        </p:txBody>
      </p:sp>
      <p:sp>
        <p:nvSpPr>
          <p:cNvPr id="436" name="Google Shape;436;p4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900"/>
              <a:buNone/>
              <a:defRPr sz="1900"/>
            </a:lvl1pPr>
            <a:lvl2pPr lvl="1" algn="l" rtl="0">
              <a:spcBef>
                <a:spcPts val="0"/>
              </a:spcBef>
              <a:spcAft>
                <a:spcPts val="0"/>
              </a:spcAft>
              <a:buSzPts val="1900"/>
              <a:buNone/>
              <a:defRPr sz="1900"/>
            </a:lvl2pPr>
            <a:lvl3pPr lvl="2" algn="l" rtl="0">
              <a:spcBef>
                <a:spcPts val="0"/>
              </a:spcBef>
              <a:spcAft>
                <a:spcPts val="0"/>
              </a:spcAft>
              <a:buSzPts val="1900"/>
              <a:buNone/>
              <a:defRPr sz="1900"/>
            </a:lvl3pPr>
            <a:lvl4pPr lvl="3" algn="l" rtl="0">
              <a:spcBef>
                <a:spcPts val="0"/>
              </a:spcBef>
              <a:spcAft>
                <a:spcPts val="0"/>
              </a:spcAft>
              <a:buSzPts val="1900"/>
              <a:buNone/>
              <a:defRPr sz="1900"/>
            </a:lvl4pPr>
            <a:lvl5pPr lvl="4" algn="l" rtl="0">
              <a:spcBef>
                <a:spcPts val="0"/>
              </a:spcBef>
              <a:spcAft>
                <a:spcPts val="0"/>
              </a:spcAft>
              <a:buSzPts val="1900"/>
              <a:buNone/>
              <a:defRPr sz="1900"/>
            </a:lvl5pPr>
            <a:lvl6pPr lvl="5" algn="l" rtl="0">
              <a:spcBef>
                <a:spcPts val="0"/>
              </a:spcBef>
              <a:spcAft>
                <a:spcPts val="0"/>
              </a:spcAft>
              <a:buSzPts val="1900"/>
              <a:buNone/>
              <a:defRPr sz="1900"/>
            </a:lvl6pPr>
            <a:lvl7pPr lvl="6" algn="l" rtl="0">
              <a:spcBef>
                <a:spcPts val="0"/>
              </a:spcBef>
              <a:spcAft>
                <a:spcPts val="0"/>
              </a:spcAft>
              <a:buSzPts val="1900"/>
              <a:buNone/>
              <a:defRPr sz="1900"/>
            </a:lvl7pPr>
            <a:lvl8pPr lvl="7" algn="l" rtl="0">
              <a:spcBef>
                <a:spcPts val="0"/>
              </a:spcBef>
              <a:spcAft>
                <a:spcPts val="0"/>
              </a:spcAft>
              <a:buSzPts val="1900"/>
              <a:buNone/>
              <a:defRPr sz="1900"/>
            </a:lvl8pPr>
            <a:lvl9pPr lvl="8" algn="l" rtl="0">
              <a:spcBef>
                <a:spcPts val="0"/>
              </a:spcBef>
              <a:spcAft>
                <a:spcPts val="0"/>
              </a:spcAft>
              <a:buSzPts val="1900"/>
              <a:buNone/>
              <a:defRPr sz="1900"/>
            </a:lvl9pPr>
          </a:lstStyle>
          <a:p>
            <a:endParaRPr/>
          </a:p>
        </p:txBody>
      </p:sp>
      <p:sp>
        <p:nvSpPr>
          <p:cNvPr id="437" name="Google Shape;437;p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900"/>
            </a:lvl1pPr>
            <a:lvl2pPr marL="0" lvl="1" indent="0" algn="r" rtl="0">
              <a:spcBef>
                <a:spcPts val="0"/>
              </a:spcBef>
              <a:buNone/>
              <a:defRPr sz="1900"/>
            </a:lvl2pPr>
            <a:lvl3pPr marL="0" lvl="2" indent="0" algn="r" rtl="0">
              <a:spcBef>
                <a:spcPts val="0"/>
              </a:spcBef>
              <a:buNone/>
              <a:defRPr sz="1900"/>
            </a:lvl3pPr>
            <a:lvl4pPr marL="0" lvl="3" indent="0" algn="r" rtl="0">
              <a:spcBef>
                <a:spcPts val="0"/>
              </a:spcBef>
              <a:buNone/>
              <a:defRPr sz="1900"/>
            </a:lvl4pPr>
            <a:lvl5pPr marL="0" lvl="4" indent="0" algn="r" rtl="0">
              <a:spcBef>
                <a:spcPts val="0"/>
              </a:spcBef>
              <a:buNone/>
              <a:defRPr sz="1900"/>
            </a:lvl5pPr>
            <a:lvl6pPr marL="0" lvl="5" indent="0" algn="r" rtl="0">
              <a:spcBef>
                <a:spcPts val="0"/>
              </a:spcBef>
              <a:buNone/>
              <a:defRPr sz="1900"/>
            </a:lvl6pPr>
            <a:lvl7pPr marL="0" lvl="6" indent="0" algn="r" rtl="0">
              <a:spcBef>
                <a:spcPts val="0"/>
              </a:spcBef>
              <a:buNone/>
              <a:defRPr sz="1900"/>
            </a:lvl7pPr>
            <a:lvl8pPr marL="0" lvl="7" indent="0" algn="r" rtl="0">
              <a:spcBef>
                <a:spcPts val="0"/>
              </a:spcBef>
              <a:buNone/>
              <a:defRPr sz="1900"/>
            </a:lvl8pPr>
            <a:lvl9pPr marL="0" lvl="8" indent="0" algn="r" rtl="0">
              <a:spcBef>
                <a:spcPts val="0"/>
              </a:spcBef>
              <a:buNone/>
              <a:defRPr sz="1900"/>
            </a:lvl9pPr>
          </a:lstStyle>
          <a:p>
            <a:pPr marL="0" lvl="0" indent="0" algn="r" rtl="0">
              <a:spcBef>
                <a:spcPts val="0"/>
              </a:spcBef>
              <a:spcAft>
                <a:spcPts val="0"/>
              </a:spcAft>
              <a:buNone/>
            </a:pPr>
            <a:fld id="{00000000-1234-1234-1234-123412341234}" type="slidenum">
              <a:rPr lang="en-US"/>
              <a:t>‹#›</a:t>
            </a:fld>
            <a:endParaRPr/>
          </a:p>
        </p:txBody>
      </p:sp>
      <p:sp>
        <p:nvSpPr>
          <p:cNvPr id="6" name="Google Shape;455;p45">
            <a:extLst>
              <a:ext uri="{FF2B5EF4-FFF2-40B4-BE49-F238E27FC236}">
                <a16:creationId xmlns:a16="http://schemas.microsoft.com/office/drawing/2014/main" id="{1C48076C-48A3-4A75-AFD5-C6DA11F0AD49}"/>
              </a:ext>
            </a:extLst>
          </p:cNvPr>
          <p:cNvSpPr txBox="1">
            <a:spLocks noGrp="1"/>
          </p:cNvSpPr>
          <p:nvPr>
            <p:ph type="body" idx="1"/>
          </p:nvPr>
        </p:nvSpPr>
        <p:spPr>
          <a:xfrm>
            <a:off x="714336" y="1843307"/>
            <a:ext cx="10815000" cy="3614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10000"/>
              </a:lnSpc>
              <a:spcBef>
                <a:spcPts val="1600"/>
              </a:spcBef>
              <a:spcAft>
                <a:spcPts val="0"/>
              </a:spcAft>
              <a:buClr>
                <a:schemeClr val="dk1"/>
              </a:buClr>
              <a:buSzPts val="2200"/>
              <a:buFont typeface="Noto Sans Symbols"/>
              <a:buChar char="▪"/>
              <a:defRPr sz="22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7" name="Google Shape;456;p45">
            <a:extLst>
              <a:ext uri="{FF2B5EF4-FFF2-40B4-BE49-F238E27FC236}">
                <a16:creationId xmlns:a16="http://schemas.microsoft.com/office/drawing/2014/main" id="{84BA6C69-5B6E-49BD-8EB7-4BBE724695D7}"/>
              </a:ext>
            </a:extLst>
          </p:cNvPr>
          <p:cNvSpPr txBox="1">
            <a:spLocks noGrp="1"/>
          </p:cNvSpPr>
          <p:nvPr>
            <p:ph type="body" idx="2"/>
          </p:nvPr>
        </p:nvSpPr>
        <p:spPr>
          <a:xfrm>
            <a:off x="714336" y="602515"/>
            <a:ext cx="10827300" cy="50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8" name="Google Shape;457;p45">
            <a:extLst>
              <a:ext uri="{FF2B5EF4-FFF2-40B4-BE49-F238E27FC236}">
                <a16:creationId xmlns:a16="http://schemas.microsoft.com/office/drawing/2014/main" id="{43767414-E0F9-4BDC-8A5E-3BCAF9005687}"/>
              </a:ext>
            </a:extLst>
          </p:cNvPr>
          <p:cNvSpPr/>
          <p:nvPr/>
        </p:nvSpPr>
        <p:spPr>
          <a:xfrm>
            <a:off x="0" y="0"/>
            <a:ext cx="100500" cy="146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458;p45">
            <a:extLst>
              <a:ext uri="{FF2B5EF4-FFF2-40B4-BE49-F238E27FC236}">
                <a16:creationId xmlns:a16="http://schemas.microsoft.com/office/drawing/2014/main" id="{ACCEA099-92D2-45CD-AFB6-447DDEEC4238}"/>
              </a:ext>
            </a:extLst>
          </p:cNvPr>
          <p:cNvSpPr/>
          <p:nvPr/>
        </p:nvSpPr>
        <p:spPr>
          <a:xfrm>
            <a:off x="0" y="0"/>
            <a:ext cx="12192000" cy="1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0" name="Google Shape;459;p45">
            <a:extLst>
              <a:ext uri="{FF2B5EF4-FFF2-40B4-BE49-F238E27FC236}">
                <a16:creationId xmlns:a16="http://schemas.microsoft.com/office/drawing/2014/main" id="{9ADDF8B5-704C-43A9-9DF1-49DBF7F87FFA}"/>
              </a:ext>
            </a:extLst>
          </p:cNvPr>
          <p:cNvGrpSpPr/>
          <p:nvPr/>
        </p:nvGrpSpPr>
        <p:grpSpPr>
          <a:xfrm>
            <a:off x="0" y="6329876"/>
            <a:ext cx="12192000" cy="490513"/>
            <a:chOff x="0" y="6329876"/>
            <a:chExt cx="12192000" cy="490513"/>
          </a:xfrm>
        </p:grpSpPr>
        <p:cxnSp>
          <p:nvCxnSpPr>
            <p:cNvPr id="11" name="Google Shape;460;p45">
              <a:extLst>
                <a:ext uri="{FF2B5EF4-FFF2-40B4-BE49-F238E27FC236}">
                  <a16:creationId xmlns:a16="http://schemas.microsoft.com/office/drawing/2014/main" id="{48D04DAF-EA15-49EA-87F3-CC3002F8BF60}"/>
                </a:ext>
              </a:extLst>
            </p:cNvPr>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12" name="Google Shape;461;p45">
              <a:extLst>
                <a:ext uri="{FF2B5EF4-FFF2-40B4-BE49-F238E27FC236}">
                  <a16:creationId xmlns:a16="http://schemas.microsoft.com/office/drawing/2014/main" id="{D5341544-D697-4295-99A4-1C102C33352F}"/>
                </a:ext>
              </a:extLst>
            </p:cNvPr>
            <p:cNvSpPr/>
            <p:nvPr/>
          </p:nvSpPr>
          <p:spPr>
            <a:xfrm>
              <a:off x="7472855" y="6450332"/>
              <a:ext cx="45453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13" name="Google Shape;462;p45">
              <a:extLst>
                <a:ext uri="{FF2B5EF4-FFF2-40B4-BE49-F238E27FC236}">
                  <a16:creationId xmlns:a16="http://schemas.microsoft.com/office/drawing/2014/main" id="{47717A62-14CA-4B6E-9DD3-5B99CAAD1BFE}"/>
                </a:ext>
              </a:extLst>
            </p:cNvPr>
            <p:cNvGrpSpPr/>
            <p:nvPr/>
          </p:nvGrpSpPr>
          <p:grpSpPr>
            <a:xfrm>
              <a:off x="730303" y="6401001"/>
              <a:ext cx="6843074" cy="419388"/>
              <a:chOff x="730303" y="6401001"/>
              <a:chExt cx="6843074" cy="419388"/>
            </a:xfrm>
          </p:grpSpPr>
          <p:grpSp>
            <p:nvGrpSpPr>
              <p:cNvPr id="14" name="Google Shape;463;p45">
                <a:extLst>
                  <a:ext uri="{FF2B5EF4-FFF2-40B4-BE49-F238E27FC236}">
                    <a16:creationId xmlns:a16="http://schemas.microsoft.com/office/drawing/2014/main" id="{D97F0381-C54E-44F1-A1E1-2E4995695167}"/>
                  </a:ext>
                </a:extLst>
              </p:cNvPr>
              <p:cNvGrpSpPr/>
              <p:nvPr/>
            </p:nvGrpSpPr>
            <p:grpSpPr>
              <a:xfrm>
                <a:off x="3171599" y="6401001"/>
                <a:ext cx="4401778" cy="419388"/>
                <a:chOff x="2071925" y="5965139"/>
                <a:chExt cx="7131851" cy="679501"/>
              </a:xfrm>
            </p:grpSpPr>
            <p:pic>
              <p:nvPicPr>
                <p:cNvPr id="17" name="Google Shape;464;p45" descr="A picture containing drawing, clock&#10;&#10;Description automatically generated">
                  <a:extLst>
                    <a:ext uri="{FF2B5EF4-FFF2-40B4-BE49-F238E27FC236}">
                      <a16:creationId xmlns:a16="http://schemas.microsoft.com/office/drawing/2014/main" id="{028C6D7C-3404-485E-856B-D039750F0134}"/>
                    </a:ext>
                  </a:extLst>
                </p:cNvPr>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18" name="Google Shape;465;p45" descr="A picture containing drawing&#10;&#10;Description automatically generated">
                  <a:extLst>
                    <a:ext uri="{FF2B5EF4-FFF2-40B4-BE49-F238E27FC236}">
                      <a16:creationId xmlns:a16="http://schemas.microsoft.com/office/drawing/2014/main" id="{BD4F62B7-9767-49E1-B34A-EDABA1ECCD32}"/>
                    </a:ext>
                  </a:extLst>
                </p:cNvPr>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19" name="Google Shape;466;p45" descr="A picture containing drawing&#10;&#10;Description automatically generated">
                  <a:extLst>
                    <a:ext uri="{FF2B5EF4-FFF2-40B4-BE49-F238E27FC236}">
                      <a16:creationId xmlns:a16="http://schemas.microsoft.com/office/drawing/2014/main" id="{A976C2AA-E82A-4A9B-A785-1BC7D8CADAAC}"/>
                    </a:ext>
                  </a:extLst>
                </p:cNvPr>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15" name="Google Shape;467;p45">
                <a:extLst>
                  <a:ext uri="{FF2B5EF4-FFF2-40B4-BE49-F238E27FC236}">
                    <a16:creationId xmlns:a16="http://schemas.microsoft.com/office/drawing/2014/main" id="{310D7FE7-59D4-4F98-A2EF-950C25E9E5D1}"/>
                  </a:ext>
                </a:extLst>
              </p:cNvPr>
              <p:cNvSpPr/>
              <p:nvPr/>
            </p:nvSpPr>
            <p:spPr>
              <a:xfrm>
                <a:off x="730303" y="6410426"/>
                <a:ext cx="31959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16" name="Google Shape;468;p45">
                <a:extLst>
                  <a:ext uri="{FF2B5EF4-FFF2-40B4-BE49-F238E27FC236}">
                    <a16:creationId xmlns:a16="http://schemas.microsoft.com/office/drawing/2014/main" id="{C2B0B911-81B0-466B-9EFE-E670844DF806}"/>
                  </a:ext>
                </a:extLst>
              </p:cNvPr>
              <p:cNvCxnSpPr/>
              <p:nvPr/>
            </p:nvCxnSpPr>
            <p:spPr>
              <a:xfrm>
                <a:off x="2897526" y="6450001"/>
                <a:ext cx="0" cy="321000"/>
              </a:xfrm>
              <a:prstGeom prst="straightConnector1">
                <a:avLst/>
              </a:prstGeom>
              <a:noFill/>
              <a:ln w="19050" cap="flat" cmpd="sng">
                <a:solidFill>
                  <a:srgbClr val="AEABAB"/>
                </a:solidFill>
                <a:prstDash val="solid"/>
                <a:miter lim="800000"/>
                <a:headEnd type="none" w="sm" len="sm"/>
                <a:tailEnd type="none" w="sm" len="sm"/>
              </a:ln>
            </p:spPr>
          </p:cxnSp>
        </p:grpSp>
      </p:grpSp>
      <p:pic>
        <p:nvPicPr>
          <p:cNvPr id="20" name="Picture 19">
            <a:extLst>
              <a:ext uri="{FF2B5EF4-FFF2-40B4-BE49-F238E27FC236}">
                <a16:creationId xmlns:a16="http://schemas.microsoft.com/office/drawing/2014/main" id="{6ADCFC61-26DA-44DC-8292-22B55419A328}"/>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21710832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Layout 1" preserve="1">
  <p:cSld name="Layout 1">
    <p:spTree>
      <p:nvGrpSpPr>
        <p:cNvPr id="1" name="Shape 438"/>
        <p:cNvGrpSpPr/>
        <p:nvPr/>
      </p:nvGrpSpPr>
      <p:grpSpPr>
        <a:xfrm>
          <a:off x="0" y="0"/>
          <a:ext cx="0" cy="0"/>
          <a:chOff x="0" y="0"/>
          <a:chExt cx="0" cy="0"/>
        </a:xfrm>
      </p:grpSpPr>
    </p:spTree>
    <p:extLst>
      <p:ext uri="{BB962C8B-B14F-4D97-AF65-F5344CB8AC3E}">
        <p14:creationId xmlns:p14="http://schemas.microsoft.com/office/powerpoint/2010/main" val="2800911457"/>
      </p:ext>
    </p:extLst>
  </p:cSld>
  <p:clrMapOvr>
    <a:masterClrMapping/>
  </p:clrMapOvr>
  <p:extLst>
    <p:ext uri="{DCECCB84-F9BA-43D5-87BE-67443E8EF086}">
      <p15:sldGuideLst xmlns:p15="http://schemas.microsoft.com/office/powerpoint/2012/main">
        <p15:guide id="1" orient="horz" pos="1080">
          <p15:clr>
            <a:srgbClr val="FBAE40"/>
          </p15:clr>
        </p15:guide>
        <p15:guide id="2" pos="25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_Title Slide" preserve="1">
  <p:cSld name="3_Title Slide">
    <p:spTree>
      <p:nvGrpSpPr>
        <p:cNvPr id="1" name="Shape 24"/>
        <p:cNvGrpSpPr/>
        <p:nvPr/>
      </p:nvGrpSpPr>
      <p:grpSpPr>
        <a:xfrm>
          <a:off x="0" y="0"/>
          <a:ext cx="0" cy="0"/>
          <a:chOff x="0" y="0"/>
          <a:chExt cx="0" cy="0"/>
        </a:xfrm>
      </p:grpSpPr>
      <p:sp>
        <p:nvSpPr>
          <p:cNvPr id="25" name="Google Shape;25;p3"/>
          <p:cNvSpPr txBox="1">
            <a:spLocks noGrp="1"/>
          </p:cNvSpPr>
          <p:nvPr>
            <p:ph type="body" idx="1"/>
          </p:nvPr>
        </p:nvSpPr>
        <p:spPr>
          <a:xfrm>
            <a:off x="714336" y="1843307"/>
            <a:ext cx="10815055" cy="3614737"/>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10000"/>
              </a:lnSpc>
              <a:spcBef>
                <a:spcPts val="1600"/>
              </a:spcBef>
              <a:spcAft>
                <a:spcPts val="0"/>
              </a:spcAft>
              <a:buClr>
                <a:schemeClr val="dk1"/>
              </a:buClr>
              <a:buSzPts val="2200"/>
              <a:buFont typeface="Noto Sans Symbols"/>
              <a:buChar char="▪"/>
              <a:defRPr sz="22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6" name="Google Shape;26;p3"/>
          <p:cNvSpPr txBox="1">
            <a:spLocks noGrp="1"/>
          </p:cNvSpPr>
          <p:nvPr>
            <p:ph type="body" idx="2"/>
          </p:nvPr>
        </p:nvSpPr>
        <p:spPr>
          <a:xfrm>
            <a:off x="714336" y="602515"/>
            <a:ext cx="10827176" cy="501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7" name="Google Shape;27;p3"/>
          <p:cNvSpPr/>
          <p:nvPr/>
        </p:nvSpPr>
        <p:spPr>
          <a:xfrm>
            <a:off x="0" y="0"/>
            <a:ext cx="100584" cy="14630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 name="Google Shape;28;p3"/>
          <p:cNvSpPr/>
          <p:nvPr/>
        </p:nvSpPr>
        <p:spPr>
          <a:xfrm>
            <a:off x="0" y="0"/>
            <a:ext cx="12192000" cy="10058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9" name="Google Shape;29;p3"/>
          <p:cNvGrpSpPr/>
          <p:nvPr/>
        </p:nvGrpSpPr>
        <p:grpSpPr>
          <a:xfrm>
            <a:off x="0" y="6329876"/>
            <a:ext cx="12192000" cy="490288"/>
            <a:chOff x="0" y="6329876"/>
            <a:chExt cx="12192000" cy="490288"/>
          </a:xfrm>
        </p:grpSpPr>
        <p:cxnSp>
          <p:nvCxnSpPr>
            <p:cNvPr id="30" name="Google Shape;30;p3"/>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31" name="Google Shape;31;p3"/>
            <p:cNvSpPr/>
            <p:nvPr/>
          </p:nvSpPr>
          <p:spPr>
            <a:xfrm>
              <a:off x="7472855" y="6450332"/>
              <a:ext cx="4545431"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32" name="Google Shape;32;p3"/>
            <p:cNvGrpSpPr/>
            <p:nvPr/>
          </p:nvGrpSpPr>
          <p:grpSpPr>
            <a:xfrm>
              <a:off x="730303" y="6400799"/>
              <a:ext cx="6842772" cy="419365"/>
              <a:chOff x="730303" y="6400799"/>
              <a:chExt cx="6842772" cy="419365"/>
            </a:xfrm>
          </p:grpSpPr>
          <p:grpSp>
            <p:nvGrpSpPr>
              <p:cNvPr id="33" name="Google Shape;33;p3"/>
              <p:cNvGrpSpPr/>
              <p:nvPr/>
            </p:nvGrpSpPr>
            <p:grpSpPr>
              <a:xfrm>
                <a:off x="3171531" y="6400799"/>
                <a:ext cx="4401544" cy="419365"/>
                <a:chOff x="2071925" y="5965139"/>
                <a:chExt cx="7131851" cy="679501"/>
              </a:xfrm>
            </p:grpSpPr>
            <p:pic>
              <p:nvPicPr>
                <p:cNvPr id="34" name="Google Shape;34;p3"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35" name="Google Shape;35;p3"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36" name="Google Shape;36;p3"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37" name="Google Shape;37;p3"/>
              <p:cNvSpPr/>
              <p:nvPr/>
            </p:nvSpPr>
            <p:spPr>
              <a:xfrm>
                <a:off x="730303" y="6410426"/>
                <a:ext cx="319592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38" name="Google Shape;38;p3"/>
              <p:cNvCxnSpPr/>
              <p:nvPr/>
            </p:nvCxnSpPr>
            <p:spPr>
              <a:xfrm>
                <a:off x="2897526" y="6450001"/>
                <a:ext cx="0" cy="320961"/>
              </a:xfrm>
              <a:prstGeom prst="straightConnector1">
                <a:avLst/>
              </a:prstGeom>
              <a:noFill/>
              <a:ln w="19050" cap="flat" cmpd="sng">
                <a:solidFill>
                  <a:srgbClr val="AEABAB"/>
                </a:solidFill>
                <a:prstDash val="solid"/>
                <a:miter lim="800000"/>
                <a:headEnd type="none" w="sm" len="sm"/>
                <a:tailEnd type="none" w="sm" len="sm"/>
              </a:ln>
            </p:spPr>
          </p:cxnSp>
        </p:grpSp>
      </p:grpSp>
      <p:pic>
        <p:nvPicPr>
          <p:cNvPr id="16" name="Picture 15">
            <a:extLst>
              <a:ext uri="{FF2B5EF4-FFF2-40B4-BE49-F238E27FC236}">
                <a16:creationId xmlns:a16="http://schemas.microsoft.com/office/drawing/2014/main" id="{F56ED509-00D2-4EC3-A5BC-5C51DC7F0E86}"/>
              </a:ext>
            </a:extLst>
          </p:cNvPr>
          <p:cNvPicPr>
            <a:picLocks noChangeAspect="1"/>
          </p:cNvPicPr>
          <p:nvPr/>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35261320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4_Custom Layout" preserve="1">
  <p:cSld name="5_Custom Layout">
    <p:spTree>
      <p:nvGrpSpPr>
        <p:cNvPr id="1" name="Shape 67"/>
        <p:cNvGrpSpPr/>
        <p:nvPr/>
      </p:nvGrpSpPr>
      <p:grpSpPr>
        <a:xfrm>
          <a:off x="0" y="0"/>
          <a:ext cx="0" cy="0"/>
          <a:chOff x="0" y="0"/>
          <a:chExt cx="0" cy="0"/>
        </a:xfrm>
      </p:grpSpPr>
      <p:sp>
        <p:nvSpPr>
          <p:cNvPr id="68" name="Google Shape;68;p6"/>
          <p:cNvSpPr/>
          <p:nvPr/>
        </p:nvSpPr>
        <p:spPr>
          <a:xfrm>
            <a:off x="0" y="0"/>
            <a:ext cx="100584" cy="14630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 name="Google Shape;69;p6"/>
          <p:cNvSpPr>
            <a:spLocks noGrp="1"/>
          </p:cNvSpPr>
          <p:nvPr>
            <p:ph type="pic" idx="2"/>
          </p:nvPr>
        </p:nvSpPr>
        <p:spPr>
          <a:xfrm>
            <a:off x="1038083" y="2011920"/>
            <a:ext cx="1991836" cy="199183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70" name="Google Shape;70;p6"/>
          <p:cNvSpPr>
            <a:spLocks noGrp="1"/>
          </p:cNvSpPr>
          <p:nvPr>
            <p:ph type="pic" idx="3"/>
          </p:nvPr>
        </p:nvSpPr>
        <p:spPr>
          <a:xfrm>
            <a:off x="3746760" y="2011920"/>
            <a:ext cx="1991836" cy="199183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71" name="Google Shape;71;p6"/>
          <p:cNvSpPr>
            <a:spLocks noGrp="1"/>
          </p:cNvSpPr>
          <p:nvPr>
            <p:ph type="pic" idx="4"/>
          </p:nvPr>
        </p:nvSpPr>
        <p:spPr>
          <a:xfrm>
            <a:off x="6455437" y="2011920"/>
            <a:ext cx="1991836" cy="199183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72" name="Google Shape;72;p6"/>
          <p:cNvSpPr>
            <a:spLocks noGrp="1"/>
          </p:cNvSpPr>
          <p:nvPr>
            <p:ph type="pic" idx="5"/>
          </p:nvPr>
        </p:nvSpPr>
        <p:spPr>
          <a:xfrm>
            <a:off x="9164114" y="2011920"/>
            <a:ext cx="1991836" cy="199183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73" name="Google Shape;73;p6"/>
          <p:cNvSpPr txBox="1">
            <a:spLocks noGrp="1"/>
          </p:cNvSpPr>
          <p:nvPr>
            <p:ph type="body" idx="1"/>
          </p:nvPr>
        </p:nvSpPr>
        <p:spPr>
          <a:xfrm>
            <a:off x="962439" y="4353452"/>
            <a:ext cx="2178326" cy="108496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600"/>
              </a:spcBef>
              <a:spcAft>
                <a:spcPts val="0"/>
              </a:spcAft>
              <a:buClr>
                <a:srgbClr val="757070"/>
              </a:buClr>
              <a:buSzPts val="1600"/>
              <a:buFont typeface="Arial"/>
              <a:buNone/>
              <a:defRPr sz="16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74" name="Google Shape;74;p6"/>
          <p:cNvSpPr txBox="1">
            <a:spLocks noGrp="1"/>
          </p:cNvSpPr>
          <p:nvPr>
            <p:ph type="body" idx="6"/>
          </p:nvPr>
        </p:nvSpPr>
        <p:spPr>
          <a:xfrm>
            <a:off x="3665330" y="4353452"/>
            <a:ext cx="2178326" cy="108496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600"/>
              </a:spcBef>
              <a:spcAft>
                <a:spcPts val="0"/>
              </a:spcAft>
              <a:buClr>
                <a:srgbClr val="757070"/>
              </a:buClr>
              <a:buSzPts val="1600"/>
              <a:buFont typeface="Arial"/>
              <a:buNone/>
              <a:defRPr sz="16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75" name="Google Shape;75;p6"/>
          <p:cNvSpPr txBox="1">
            <a:spLocks noGrp="1"/>
          </p:cNvSpPr>
          <p:nvPr>
            <p:ph type="body" idx="7"/>
          </p:nvPr>
        </p:nvSpPr>
        <p:spPr>
          <a:xfrm>
            <a:off x="6368221" y="4353452"/>
            <a:ext cx="2178326" cy="108496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600"/>
              </a:spcBef>
              <a:spcAft>
                <a:spcPts val="0"/>
              </a:spcAft>
              <a:buClr>
                <a:srgbClr val="757070"/>
              </a:buClr>
              <a:buSzPts val="1600"/>
              <a:buFont typeface="Arial"/>
              <a:buNone/>
              <a:defRPr sz="16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76" name="Google Shape;76;p6"/>
          <p:cNvSpPr txBox="1">
            <a:spLocks noGrp="1"/>
          </p:cNvSpPr>
          <p:nvPr>
            <p:ph type="body" idx="8"/>
          </p:nvPr>
        </p:nvSpPr>
        <p:spPr>
          <a:xfrm>
            <a:off x="9071112" y="4353452"/>
            <a:ext cx="2178326" cy="108496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600"/>
              </a:spcBef>
              <a:spcAft>
                <a:spcPts val="0"/>
              </a:spcAft>
              <a:buClr>
                <a:srgbClr val="757070"/>
              </a:buClr>
              <a:buSzPts val="1600"/>
              <a:buFont typeface="Arial"/>
              <a:buNone/>
              <a:defRPr sz="16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77" name="Google Shape;77;p6"/>
          <p:cNvSpPr/>
          <p:nvPr/>
        </p:nvSpPr>
        <p:spPr>
          <a:xfrm>
            <a:off x="0" y="0"/>
            <a:ext cx="12192000" cy="10058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 name="Google Shape;78;p6"/>
          <p:cNvSpPr txBox="1">
            <a:spLocks noGrp="1"/>
          </p:cNvSpPr>
          <p:nvPr>
            <p:ph type="body" idx="9"/>
          </p:nvPr>
        </p:nvSpPr>
        <p:spPr>
          <a:xfrm>
            <a:off x="714336" y="602515"/>
            <a:ext cx="10827176" cy="501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grpSp>
        <p:nvGrpSpPr>
          <p:cNvPr id="79" name="Google Shape;79;p6"/>
          <p:cNvGrpSpPr/>
          <p:nvPr/>
        </p:nvGrpSpPr>
        <p:grpSpPr>
          <a:xfrm>
            <a:off x="0" y="6329876"/>
            <a:ext cx="12192000" cy="490288"/>
            <a:chOff x="0" y="6329876"/>
            <a:chExt cx="12192000" cy="490288"/>
          </a:xfrm>
        </p:grpSpPr>
        <p:cxnSp>
          <p:nvCxnSpPr>
            <p:cNvPr id="80" name="Google Shape;80;p6"/>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81" name="Google Shape;81;p6"/>
            <p:cNvSpPr/>
            <p:nvPr/>
          </p:nvSpPr>
          <p:spPr>
            <a:xfrm>
              <a:off x="7472855" y="6450332"/>
              <a:ext cx="4545431"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82" name="Google Shape;82;p6"/>
            <p:cNvGrpSpPr/>
            <p:nvPr/>
          </p:nvGrpSpPr>
          <p:grpSpPr>
            <a:xfrm>
              <a:off x="730303" y="6400799"/>
              <a:ext cx="6842772" cy="419365"/>
              <a:chOff x="730303" y="6400799"/>
              <a:chExt cx="6842772" cy="419365"/>
            </a:xfrm>
          </p:grpSpPr>
          <p:grpSp>
            <p:nvGrpSpPr>
              <p:cNvPr id="83" name="Google Shape;83;p6"/>
              <p:cNvGrpSpPr/>
              <p:nvPr/>
            </p:nvGrpSpPr>
            <p:grpSpPr>
              <a:xfrm>
                <a:off x="3171531" y="6400799"/>
                <a:ext cx="4401544" cy="419365"/>
                <a:chOff x="2071925" y="5965139"/>
                <a:chExt cx="7131851" cy="679501"/>
              </a:xfrm>
            </p:grpSpPr>
            <p:pic>
              <p:nvPicPr>
                <p:cNvPr id="84" name="Google Shape;84;p6"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85" name="Google Shape;85;p6"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86" name="Google Shape;86;p6"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87" name="Google Shape;87;p6"/>
              <p:cNvSpPr/>
              <p:nvPr/>
            </p:nvSpPr>
            <p:spPr>
              <a:xfrm>
                <a:off x="730303" y="6410426"/>
                <a:ext cx="319592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88" name="Google Shape;88;p6"/>
              <p:cNvCxnSpPr/>
              <p:nvPr/>
            </p:nvCxnSpPr>
            <p:spPr>
              <a:xfrm>
                <a:off x="2897526" y="6450001"/>
                <a:ext cx="0" cy="320961"/>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24148588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89"/>
        <p:cNvGrpSpPr/>
        <p:nvPr/>
      </p:nvGrpSpPr>
      <p:grpSpPr>
        <a:xfrm>
          <a:off x="0" y="0"/>
          <a:ext cx="0" cy="0"/>
          <a:chOff x="0" y="0"/>
          <a:chExt cx="0" cy="0"/>
        </a:xfrm>
      </p:grpSpPr>
      <p:sp>
        <p:nvSpPr>
          <p:cNvPr id="90" name="Google Shape;90;p7"/>
          <p:cNvSpPr>
            <a:spLocks noGrp="1"/>
          </p:cNvSpPr>
          <p:nvPr>
            <p:ph type="pic" idx="2"/>
          </p:nvPr>
        </p:nvSpPr>
        <p:spPr>
          <a:xfrm>
            <a:off x="0" y="1"/>
            <a:ext cx="12192000" cy="631159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grpSp>
        <p:nvGrpSpPr>
          <p:cNvPr id="91" name="Google Shape;91;p7"/>
          <p:cNvGrpSpPr/>
          <p:nvPr/>
        </p:nvGrpSpPr>
        <p:grpSpPr>
          <a:xfrm>
            <a:off x="0" y="6329876"/>
            <a:ext cx="12192000" cy="490288"/>
            <a:chOff x="0" y="6329876"/>
            <a:chExt cx="12192000" cy="490288"/>
          </a:xfrm>
        </p:grpSpPr>
        <p:cxnSp>
          <p:nvCxnSpPr>
            <p:cNvPr id="92" name="Google Shape;92;p7"/>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93" name="Google Shape;93;p7"/>
            <p:cNvSpPr/>
            <p:nvPr/>
          </p:nvSpPr>
          <p:spPr>
            <a:xfrm>
              <a:off x="7472855" y="6450332"/>
              <a:ext cx="4545431"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94" name="Google Shape;94;p7"/>
            <p:cNvGrpSpPr/>
            <p:nvPr/>
          </p:nvGrpSpPr>
          <p:grpSpPr>
            <a:xfrm>
              <a:off x="730303" y="6400799"/>
              <a:ext cx="6842772" cy="419365"/>
              <a:chOff x="730303" y="6400799"/>
              <a:chExt cx="6842772" cy="419365"/>
            </a:xfrm>
          </p:grpSpPr>
          <p:grpSp>
            <p:nvGrpSpPr>
              <p:cNvPr id="95" name="Google Shape;95;p7"/>
              <p:cNvGrpSpPr/>
              <p:nvPr/>
            </p:nvGrpSpPr>
            <p:grpSpPr>
              <a:xfrm>
                <a:off x="3171531" y="6400799"/>
                <a:ext cx="4401544" cy="419365"/>
                <a:chOff x="2071925" y="5965139"/>
                <a:chExt cx="7131851" cy="679501"/>
              </a:xfrm>
            </p:grpSpPr>
            <p:pic>
              <p:nvPicPr>
                <p:cNvPr id="96" name="Google Shape;96;p7"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97" name="Google Shape;97;p7"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98" name="Google Shape;98;p7"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99" name="Google Shape;99;p7"/>
              <p:cNvSpPr/>
              <p:nvPr/>
            </p:nvSpPr>
            <p:spPr>
              <a:xfrm>
                <a:off x="730303" y="6410426"/>
                <a:ext cx="319592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100" name="Google Shape;100;p7"/>
              <p:cNvCxnSpPr/>
              <p:nvPr/>
            </p:nvCxnSpPr>
            <p:spPr>
              <a:xfrm>
                <a:off x="2897526" y="6450001"/>
                <a:ext cx="0" cy="320961"/>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28061703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_Custom Layout" preserve="1">
  <p:cSld name="5_Custom Layout">
    <p:spTree>
      <p:nvGrpSpPr>
        <p:cNvPr id="1" name="Shape 101"/>
        <p:cNvGrpSpPr/>
        <p:nvPr/>
      </p:nvGrpSpPr>
      <p:grpSpPr>
        <a:xfrm>
          <a:off x="0" y="0"/>
          <a:ext cx="0" cy="0"/>
          <a:chOff x="0" y="0"/>
          <a:chExt cx="0" cy="0"/>
        </a:xfrm>
      </p:grpSpPr>
      <p:sp>
        <p:nvSpPr>
          <p:cNvPr id="102" name="Google Shape;102;p8"/>
          <p:cNvSpPr>
            <a:spLocks noGrp="1"/>
          </p:cNvSpPr>
          <p:nvPr>
            <p:ph type="pic" idx="2"/>
          </p:nvPr>
        </p:nvSpPr>
        <p:spPr>
          <a:xfrm>
            <a:off x="2" y="1617426"/>
            <a:ext cx="3979333" cy="292946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3" name="Google Shape;103;p8"/>
          <p:cNvSpPr>
            <a:spLocks noGrp="1"/>
          </p:cNvSpPr>
          <p:nvPr>
            <p:ph type="pic" idx="3"/>
          </p:nvPr>
        </p:nvSpPr>
        <p:spPr>
          <a:xfrm>
            <a:off x="4106333" y="1617426"/>
            <a:ext cx="3979333" cy="292946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4" name="Google Shape;104;p8"/>
          <p:cNvSpPr>
            <a:spLocks noGrp="1"/>
          </p:cNvSpPr>
          <p:nvPr>
            <p:ph type="pic" idx="4"/>
          </p:nvPr>
        </p:nvSpPr>
        <p:spPr>
          <a:xfrm>
            <a:off x="8212668" y="1617426"/>
            <a:ext cx="3979333" cy="292946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5" name="Google Shape;105;p8"/>
          <p:cNvSpPr txBox="1">
            <a:spLocks noGrp="1"/>
          </p:cNvSpPr>
          <p:nvPr>
            <p:ph type="body" idx="1"/>
          </p:nvPr>
        </p:nvSpPr>
        <p:spPr>
          <a:xfrm>
            <a:off x="257775" y="4800453"/>
            <a:ext cx="3463787" cy="141627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1600"/>
              </a:spcBef>
              <a:spcAft>
                <a:spcPts val="0"/>
              </a:spcAft>
              <a:buClr>
                <a:srgbClr val="757070"/>
              </a:buClr>
              <a:buSzPts val="1800"/>
              <a:buFont typeface="Arial"/>
              <a:buNone/>
              <a:defRPr sz="1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06" name="Google Shape;106;p8"/>
          <p:cNvSpPr txBox="1">
            <a:spLocks noGrp="1"/>
          </p:cNvSpPr>
          <p:nvPr>
            <p:ph type="body" idx="5"/>
          </p:nvPr>
        </p:nvSpPr>
        <p:spPr>
          <a:xfrm>
            <a:off x="4364106" y="4800453"/>
            <a:ext cx="3463787" cy="141627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1600"/>
              </a:spcBef>
              <a:spcAft>
                <a:spcPts val="0"/>
              </a:spcAft>
              <a:buClr>
                <a:srgbClr val="757070"/>
              </a:buClr>
              <a:buSzPts val="1800"/>
              <a:buFont typeface="Arial"/>
              <a:buNone/>
              <a:defRPr sz="1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07" name="Google Shape;107;p8"/>
          <p:cNvSpPr txBox="1">
            <a:spLocks noGrp="1"/>
          </p:cNvSpPr>
          <p:nvPr>
            <p:ph type="body" idx="6"/>
          </p:nvPr>
        </p:nvSpPr>
        <p:spPr>
          <a:xfrm>
            <a:off x="8470441" y="4800453"/>
            <a:ext cx="3463787" cy="141627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1600"/>
              </a:spcBef>
              <a:spcAft>
                <a:spcPts val="0"/>
              </a:spcAft>
              <a:buClr>
                <a:srgbClr val="757070"/>
              </a:buClr>
              <a:buSzPts val="1800"/>
              <a:buFont typeface="Arial"/>
              <a:buNone/>
              <a:defRPr sz="1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08" name="Google Shape;108;p8"/>
          <p:cNvSpPr txBox="1">
            <a:spLocks noGrp="1"/>
          </p:cNvSpPr>
          <p:nvPr>
            <p:ph type="body" idx="7"/>
          </p:nvPr>
        </p:nvSpPr>
        <p:spPr>
          <a:xfrm>
            <a:off x="714336" y="602515"/>
            <a:ext cx="10827176" cy="501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09" name="Google Shape;109;p8"/>
          <p:cNvSpPr/>
          <p:nvPr/>
        </p:nvSpPr>
        <p:spPr>
          <a:xfrm>
            <a:off x="0" y="0"/>
            <a:ext cx="100584" cy="14630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8"/>
          <p:cNvSpPr/>
          <p:nvPr/>
        </p:nvSpPr>
        <p:spPr>
          <a:xfrm>
            <a:off x="0" y="0"/>
            <a:ext cx="12192000" cy="10058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11" name="Google Shape;111;p8"/>
          <p:cNvGrpSpPr/>
          <p:nvPr/>
        </p:nvGrpSpPr>
        <p:grpSpPr>
          <a:xfrm>
            <a:off x="0" y="6329876"/>
            <a:ext cx="12192000" cy="490288"/>
            <a:chOff x="0" y="6329876"/>
            <a:chExt cx="12192000" cy="490288"/>
          </a:xfrm>
        </p:grpSpPr>
        <p:cxnSp>
          <p:nvCxnSpPr>
            <p:cNvPr id="112" name="Google Shape;112;p8"/>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113" name="Google Shape;113;p8"/>
            <p:cNvSpPr/>
            <p:nvPr/>
          </p:nvSpPr>
          <p:spPr>
            <a:xfrm>
              <a:off x="7472855" y="6450332"/>
              <a:ext cx="4545431"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114" name="Google Shape;114;p8"/>
            <p:cNvGrpSpPr/>
            <p:nvPr/>
          </p:nvGrpSpPr>
          <p:grpSpPr>
            <a:xfrm>
              <a:off x="730303" y="6400799"/>
              <a:ext cx="6842772" cy="419365"/>
              <a:chOff x="730303" y="6400799"/>
              <a:chExt cx="6842772" cy="419365"/>
            </a:xfrm>
          </p:grpSpPr>
          <p:grpSp>
            <p:nvGrpSpPr>
              <p:cNvPr id="115" name="Google Shape;115;p8"/>
              <p:cNvGrpSpPr/>
              <p:nvPr/>
            </p:nvGrpSpPr>
            <p:grpSpPr>
              <a:xfrm>
                <a:off x="3171531" y="6400799"/>
                <a:ext cx="4401544" cy="419365"/>
                <a:chOff x="2071925" y="5965139"/>
                <a:chExt cx="7131851" cy="679501"/>
              </a:xfrm>
            </p:grpSpPr>
            <p:pic>
              <p:nvPicPr>
                <p:cNvPr id="116" name="Google Shape;116;p8"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117" name="Google Shape;117;p8"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118" name="Google Shape;118;p8"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119" name="Google Shape;119;p8"/>
              <p:cNvSpPr/>
              <p:nvPr/>
            </p:nvSpPr>
            <p:spPr>
              <a:xfrm>
                <a:off x="730303" y="6410426"/>
                <a:ext cx="319592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120" name="Google Shape;120;p8"/>
              <p:cNvCxnSpPr/>
              <p:nvPr/>
            </p:nvCxnSpPr>
            <p:spPr>
              <a:xfrm>
                <a:off x="2897526" y="6450001"/>
                <a:ext cx="0" cy="320961"/>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15800139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_Custom Layout" preserve="1">
  <p:cSld name="5_Custom Layout">
    <p:spTree>
      <p:nvGrpSpPr>
        <p:cNvPr id="1" name="Shape 121"/>
        <p:cNvGrpSpPr/>
        <p:nvPr/>
      </p:nvGrpSpPr>
      <p:grpSpPr>
        <a:xfrm>
          <a:off x="0" y="0"/>
          <a:ext cx="0" cy="0"/>
          <a:chOff x="0" y="0"/>
          <a:chExt cx="0" cy="0"/>
        </a:xfrm>
      </p:grpSpPr>
      <p:sp>
        <p:nvSpPr>
          <p:cNvPr id="122" name="Google Shape;122;p9"/>
          <p:cNvSpPr>
            <a:spLocks noGrp="1"/>
          </p:cNvSpPr>
          <p:nvPr>
            <p:ph type="pic" idx="2"/>
          </p:nvPr>
        </p:nvSpPr>
        <p:spPr>
          <a:xfrm>
            <a:off x="0" y="89210"/>
            <a:ext cx="6096000" cy="622238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23" name="Google Shape;123;p9"/>
          <p:cNvSpPr txBox="1">
            <a:spLocks noGrp="1"/>
          </p:cNvSpPr>
          <p:nvPr>
            <p:ph type="body" idx="1"/>
          </p:nvPr>
        </p:nvSpPr>
        <p:spPr>
          <a:xfrm>
            <a:off x="6557575" y="602515"/>
            <a:ext cx="5195810" cy="501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24" name="Google Shape;124;p9"/>
          <p:cNvSpPr txBox="1">
            <a:spLocks noGrp="1"/>
          </p:cNvSpPr>
          <p:nvPr>
            <p:ph type="body" idx="3"/>
          </p:nvPr>
        </p:nvSpPr>
        <p:spPr>
          <a:xfrm>
            <a:off x="6553200" y="1722438"/>
            <a:ext cx="5168900" cy="361473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1600"/>
              </a:spcBef>
              <a:spcAft>
                <a:spcPts val="0"/>
              </a:spcAft>
              <a:buClr>
                <a:schemeClr val="dk1"/>
              </a:buClr>
              <a:buSzPts val="2000"/>
              <a:buFont typeface="Noto Sans Symbols"/>
              <a:buChar char="▪"/>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25" name="Google Shape;125;p9"/>
          <p:cNvSpPr/>
          <p:nvPr/>
        </p:nvSpPr>
        <p:spPr>
          <a:xfrm>
            <a:off x="0" y="0"/>
            <a:ext cx="12192000" cy="10058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26" name="Google Shape;126;p9"/>
          <p:cNvGrpSpPr/>
          <p:nvPr/>
        </p:nvGrpSpPr>
        <p:grpSpPr>
          <a:xfrm>
            <a:off x="0" y="6329876"/>
            <a:ext cx="12192000" cy="490288"/>
            <a:chOff x="0" y="6329876"/>
            <a:chExt cx="12192000" cy="490288"/>
          </a:xfrm>
        </p:grpSpPr>
        <p:cxnSp>
          <p:nvCxnSpPr>
            <p:cNvPr id="127" name="Google Shape;127;p9"/>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128" name="Google Shape;128;p9"/>
            <p:cNvSpPr/>
            <p:nvPr/>
          </p:nvSpPr>
          <p:spPr>
            <a:xfrm>
              <a:off x="7472855" y="6450332"/>
              <a:ext cx="4545431"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129" name="Google Shape;129;p9"/>
            <p:cNvGrpSpPr/>
            <p:nvPr/>
          </p:nvGrpSpPr>
          <p:grpSpPr>
            <a:xfrm>
              <a:off x="730303" y="6400799"/>
              <a:ext cx="6842772" cy="419365"/>
              <a:chOff x="730303" y="6400799"/>
              <a:chExt cx="6842772" cy="419365"/>
            </a:xfrm>
          </p:grpSpPr>
          <p:grpSp>
            <p:nvGrpSpPr>
              <p:cNvPr id="130" name="Google Shape;130;p9"/>
              <p:cNvGrpSpPr/>
              <p:nvPr/>
            </p:nvGrpSpPr>
            <p:grpSpPr>
              <a:xfrm>
                <a:off x="3171531" y="6400799"/>
                <a:ext cx="4401544" cy="419365"/>
                <a:chOff x="2071925" y="5965139"/>
                <a:chExt cx="7131851" cy="679501"/>
              </a:xfrm>
            </p:grpSpPr>
            <p:pic>
              <p:nvPicPr>
                <p:cNvPr id="131" name="Google Shape;131;p9"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132" name="Google Shape;132;p9"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133" name="Google Shape;133;p9"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134" name="Google Shape;134;p9"/>
              <p:cNvSpPr/>
              <p:nvPr/>
            </p:nvSpPr>
            <p:spPr>
              <a:xfrm>
                <a:off x="730303" y="6410426"/>
                <a:ext cx="319592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135" name="Google Shape;135;p9"/>
              <p:cNvCxnSpPr/>
              <p:nvPr/>
            </p:nvCxnSpPr>
            <p:spPr>
              <a:xfrm>
                <a:off x="2897526" y="6450001"/>
                <a:ext cx="0" cy="320961"/>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1675046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6_Custom Layout" preserve="1">
  <p:cSld name="7_Custom Layout">
    <p:spTree>
      <p:nvGrpSpPr>
        <p:cNvPr id="1" name="Shape 136"/>
        <p:cNvGrpSpPr/>
        <p:nvPr/>
      </p:nvGrpSpPr>
      <p:grpSpPr>
        <a:xfrm>
          <a:off x="0" y="0"/>
          <a:ext cx="0" cy="0"/>
          <a:chOff x="0" y="0"/>
          <a:chExt cx="0" cy="0"/>
        </a:xfrm>
      </p:grpSpPr>
      <p:sp>
        <p:nvSpPr>
          <p:cNvPr id="137" name="Google Shape;137;p10"/>
          <p:cNvSpPr>
            <a:spLocks noGrp="1"/>
          </p:cNvSpPr>
          <p:nvPr>
            <p:ph type="pic" idx="2"/>
          </p:nvPr>
        </p:nvSpPr>
        <p:spPr>
          <a:xfrm>
            <a:off x="0" y="1627754"/>
            <a:ext cx="12192000" cy="3135171"/>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38" name="Google Shape;138;p10"/>
          <p:cNvSpPr txBox="1">
            <a:spLocks noGrp="1"/>
          </p:cNvSpPr>
          <p:nvPr>
            <p:ph type="body" idx="1"/>
          </p:nvPr>
        </p:nvSpPr>
        <p:spPr>
          <a:xfrm>
            <a:off x="714336" y="602515"/>
            <a:ext cx="10827176" cy="501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39" name="Google Shape;139;p10"/>
          <p:cNvSpPr txBox="1">
            <a:spLocks noGrp="1"/>
          </p:cNvSpPr>
          <p:nvPr>
            <p:ph type="body" idx="3"/>
          </p:nvPr>
        </p:nvSpPr>
        <p:spPr>
          <a:xfrm>
            <a:off x="714336" y="5078676"/>
            <a:ext cx="8850078" cy="83874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1600"/>
              </a:spcBef>
              <a:spcAft>
                <a:spcPts val="0"/>
              </a:spcAft>
              <a:buClr>
                <a:schemeClr val="dk1"/>
              </a:buClr>
              <a:buSzPts val="2000"/>
              <a:buFont typeface="Noto Sans Symbols"/>
              <a:buChar char="▪"/>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40" name="Google Shape;140;p10"/>
          <p:cNvSpPr/>
          <p:nvPr/>
        </p:nvSpPr>
        <p:spPr>
          <a:xfrm>
            <a:off x="0" y="0"/>
            <a:ext cx="100584" cy="14630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Google Shape;141;p10"/>
          <p:cNvSpPr/>
          <p:nvPr/>
        </p:nvSpPr>
        <p:spPr>
          <a:xfrm>
            <a:off x="0" y="0"/>
            <a:ext cx="12192000" cy="10058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42" name="Google Shape;142;p10"/>
          <p:cNvGrpSpPr/>
          <p:nvPr/>
        </p:nvGrpSpPr>
        <p:grpSpPr>
          <a:xfrm>
            <a:off x="0" y="6329876"/>
            <a:ext cx="12192000" cy="490288"/>
            <a:chOff x="0" y="6329876"/>
            <a:chExt cx="12192000" cy="490288"/>
          </a:xfrm>
        </p:grpSpPr>
        <p:cxnSp>
          <p:nvCxnSpPr>
            <p:cNvPr id="143" name="Google Shape;143;p10"/>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144" name="Google Shape;144;p10"/>
            <p:cNvSpPr/>
            <p:nvPr/>
          </p:nvSpPr>
          <p:spPr>
            <a:xfrm>
              <a:off x="7472855" y="6450332"/>
              <a:ext cx="4545431"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145" name="Google Shape;145;p10"/>
            <p:cNvGrpSpPr/>
            <p:nvPr/>
          </p:nvGrpSpPr>
          <p:grpSpPr>
            <a:xfrm>
              <a:off x="730303" y="6400799"/>
              <a:ext cx="6842772" cy="419365"/>
              <a:chOff x="730303" y="6400799"/>
              <a:chExt cx="6842772" cy="419365"/>
            </a:xfrm>
          </p:grpSpPr>
          <p:grpSp>
            <p:nvGrpSpPr>
              <p:cNvPr id="146" name="Google Shape;146;p10"/>
              <p:cNvGrpSpPr/>
              <p:nvPr/>
            </p:nvGrpSpPr>
            <p:grpSpPr>
              <a:xfrm>
                <a:off x="3171531" y="6400799"/>
                <a:ext cx="4401544" cy="419365"/>
                <a:chOff x="2071925" y="5965139"/>
                <a:chExt cx="7131851" cy="679501"/>
              </a:xfrm>
            </p:grpSpPr>
            <p:pic>
              <p:nvPicPr>
                <p:cNvPr id="147" name="Google Shape;147;p10"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148" name="Google Shape;148;p10"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149" name="Google Shape;149;p10"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150" name="Google Shape;150;p10"/>
              <p:cNvSpPr/>
              <p:nvPr/>
            </p:nvSpPr>
            <p:spPr>
              <a:xfrm>
                <a:off x="730303" y="6410426"/>
                <a:ext cx="319592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151" name="Google Shape;151;p10"/>
              <p:cNvCxnSpPr/>
              <p:nvPr/>
            </p:nvCxnSpPr>
            <p:spPr>
              <a:xfrm>
                <a:off x="2897526" y="6450001"/>
                <a:ext cx="0" cy="320961"/>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34169730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8_Custom Layout" preserve="1">
  <p:cSld name="10_Custom Layout">
    <p:spTree>
      <p:nvGrpSpPr>
        <p:cNvPr id="1" name="Shape 152"/>
        <p:cNvGrpSpPr/>
        <p:nvPr/>
      </p:nvGrpSpPr>
      <p:grpSpPr>
        <a:xfrm>
          <a:off x="0" y="0"/>
          <a:ext cx="0" cy="0"/>
          <a:chOff x="0" y="0"/>
          <a:chExt cx="0" cy="0"/>
        </a:xfrm>
      </p:grpSpPr>
      <p:sp>
        <p:nvSpPr>
          <p:cNvPr id="153" name="Google Shape;153;p11"/>
          <p:cNvSpPr>
            <a:spLocks noGrp="1"/>
          </p:cNvSpPr>
          <p:nvPr>
            <p:ph type="pic" idx="2"/>
          </p:nvPr>
        </p:nvSpPr>
        <p:spPr>
          <a:xfrm>
            <a:off x="4763386" y="89210"/>
            <a:ext cx="7428614" cy="6233531"/>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54" name="Google Shape;154;p11"/>
          <p:cNvSpPr txBox="1">
            <a:spLocks noGrp="1"/>
          </p:cNvSpPr>
          <p:nvPr>
            <p:ph type="body" idx="1"/>
          </p:nvPr>
        </p:nvSpPr>
        <p:spPr>
          <a:xfrm>
            <a:off x="381000" y="1740831"/>
            <a:ext cx="4025900" cy="444976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1600"/>
              </a:spcBef>
              <a:spcAft>
                <a:spcPts val="0"/>
              </a:spcAft>
              <a:buClr>
                <a:schemeClr val="dk1"/>
              </a:buClr>
              <a:buSzPts val="2000"/>
              <a:buFont typeface="Noto Sans Symbols"/>
              <a:buChar char="▪"/>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55" name="Google Shape;155;p11"/>
          <p:cNvSpPr txBox="1">
            <a:spLocks noGrp="1"/>
          </p:cNvSpPr>
          <p:nvPr>
            <p:ph type="body" idx="3"/>
          </p:nvPr>
        </p:nvSpPr>
        <p:spPr>
          <a:xfrm>
            <a:off x="385375" y="602514"/>
            <a:ext cx="4046859" cy="9468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56" name="Google Shape;156;p11"/>
          <p:cNvSpPr/>
          <p:nvPr/>
        </p:nvSpPr>
        <p:spPr>
          <a:xfrm>
            <a:off x="0" y="0"/>
            <a:ext cx="100584" cy="14630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11"/>
          <p:cNvSpPr/>
          <p:nvPr/>
        </p:nvSpPr>
        <p:spPr>
          <a:xfrm>
            <a:off x="0" y="0"/>
            <a:ext cx="12192000" cy="10058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58" name="Google Shape;158;p11"/>
          <p:cNvGrpSpPr/>
          <p:nvPr/>
        </p:nvGrpSpPr>
        <p:grpSpPr>
          <a:xfrm>
            <a:off x="0" y="6329876"/>
            <a:ext cx="12192000" cy="490288"/>
            <a:chOff x="0" y="6329876"/>
            <a:chExt cx="12192000" cy="490288"/>
          </a:xfrm>
        </p:grpSpPr>
        <p:cxnSp>
          <p:nvCxnSpPr>
            <p:cNvPr id="159" name="Google Shape;159;p11"/>
            <p:cNvCxnSpPr/>
            <p:nvPr/>
          </p:nvCxnSpPr>
          <p:spPr>
            <a:xfrm>
              <a:off x="0" y="6329876"/>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160" name="Google Shape;160;p11"/>
            <p:cNvSpPr/>
            <p:nvPr/>
          </p:nvSpPr>
          <p:spPr>
            <a:xfrm>
              <a:off x="7472855" y="6450332"/>
              <a:ext cx="4545431"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accent3"/>
                  </a:solidFill>
                  <a:latin typeface="Arial"/>
                  <a:ea typeface="Arial"/>
                  <a:cs typeface="Arial"/>
                  <a:sym typeface="Arial"/>
                </a:rPr>
                <a:t>‹#›</a:t>
              </a:fld>
              <a:endParaRPr sz="1400">
                <a:solidFill>
                  <a:schemeClr val="accent3"/>
                </a:solidFill>
                <a:latin typeface="Arial"/>
                <a:ea typeface="Arial"/>
                <a:cs typeface="Arial"/>
                <a:sym typeface="Arial"/>
              </a:endParaRPr>
            </a:p>
          </p:txBody>
        </p:sp>
        <p:grpSp>
          <p:nvGrpSpPr>
            <p:cNvPr id="161" name="Google Shape;161;p11"/>
            <p:cNvGrpSpPr/>
            <p:nvPr/>
          </p:nvGrpSpPr>
          <p:grpSpPr>
            <a:xfrm>
              <a:off x="730303" y="6400799"/>
              <a:ext cx="6842772" cy="419365"/>
              <a:chOff x="730303" y="6400799"/>
              <a:chExt cx="6842772" cy="419365"/>
            </a:xfrm>
          </p:grpSpPr>
          <p:grpSp>
            <p:nvGrpSpPr>
              <p:cNvPr id="162" name="Google Shape;162;p11"/>
              <p:cNvGrpSpPr/>
              <p:nvPr/>
            </p:nvGrpSpPr>
            <p:grpSpPr>
              <a:xfrm>
                <a:off x="3171531" y="6400799"/>
                <a:ext cx="4401544" cy="419365"/>
                <a:chOff x="2071925" y="5965139"/>
                <a:chExt cx="7131851" cy="679501"/>
              </a:xfrm>
            </p:grpSpPr>
            <p:pic>
              <p:nvPicPr>
                <p:cNvPr id="163" name="Google Shape;163;p11" descr="A picture containing drawing, clock&#10;&#10;Description automatically generated"/>
                <p:cNvPicPr preferRelativeResize="0"/>
                <p:nvPr/>
              </p:nvPicPr>
              <p:blipFill rotWithShape="1">
                <a:blip r:embed="rId2">
                  <a:alphaModFix/>
                </a:blip>
                <a:srcRect/>
                <a:stretch/>
              </p:blipFill>
              <p:spPr>
                <a:xfrm>
                  <a:off x="4863151" y="6035041"/>
                  <a:ext cx="2510061" cy="468631"/>
                </a:xfrm>
                <a:prstGeom prst="rect">
                  <a:avLst/>
                </a:prstGeom>
                <a:noFill/>
                <a:ln>
                  <a:noFill/>
                </a:ln>
              </p:spPr>
            </p:pic>
            <p:pic>
              <p:nvPicPr>
                <p:cNvPr id="164" name="Google Shape;164;p11" descr="A picture containing drawing&#10;&#10;Description automatically generated"/>
                <p:cNvPicPr preferRelativeResize="0"/>
                <p:nvPr/>
              </p:nvPicPr>
              <p:blipFill rotWithShape="1">
                <a:blip r:embed="rId3">
                  <a:alphaModFix/>
                </a:blip>
                <a:srcRect/>
                <a:stretch/>
              </p:blipFill>
              <p:spPr>
                <a:xfrm>
                  <a:off x="7903297" y="5965139"/>
                  <a:ext cx="1300479" cy="679501"/>
                </a:xfrm>
                <a:prstGeom prst="rect">
                  <a:avLst/>
                </a:prstGeom>
                <a:noFill/>
                <a:ln>
                  <a:noFill/>
                </a:ln>
              </p:spPr>
            </p:pic>
            <p:pic>
              <p:nvPicPr>
                <p:cNvPr id="165" name="Google Shape;165;p11" descr="A picture containing drawing&#10;&#10;Description automatically generated"/>
                <p:cNvPicPr preferRelativeResize="0"/>
                <p:nvPr/>
              </p:nvPicPr>
              <p:blipFill rotWithShape="1">
                <a:blip r:embed="rId4">
                  <a:alphaModFix/>
                </a:blip>
                <a:srcRect/>
                <a:stretch/>
              </p:blipFill>
              <p:spPr>
                <a:xfrm>
                  <a:off x="2071925" y="6014720"/>
                  <a:ext cx="2268151" cy="568960"/>
                </a:xfrm>
                <a:prstGeom prst="rect">
                  <a:avLst/>
                </a:prstGeom>
                <a:noFill/>
                <a:ln>
                  <a:noFill/>
                </a:ln>
              </p:spPr>
            </p:pic>
          </p:grpSp>
          <p:sp>
            <p:nvSpPr>
              <p:cNvPr id="166" name="Google Shape;166;p11"/>
              <p:cNvSpPr/>
              <p:nvPr/>
            </p:nvSpPr>
            <p:spPr>
              <a:xfrm>
                <a:off x="730303" y="6410426"/>
                <a:ext cx="319592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AHRQ ECHO National Nursing</a:t>
                </a:r>
                <a:endParaRPr/>
              </a:p>
              <a:p>
                <a:pPr marL="0" marR="0" lvl="0" indent="0" algn="l" rtl="0">
                  <a:spcBef>
                    <a:spcPts val="0"/>
                  </a:spcBef>
                  <a:spcAft>
                    <a:spcPts val="0"/>
                  </a:spcAft>
                  <a:buNone/>
                </a:pPr>
                <a:r>
                  <a:rPr lang="en-US" sz="1000" b="1">
                    <a:solidFill>
                      <a:schemeClr val="accent1"/>
                    </a:solidFill>
                    <a:latin typeface="Arial"/>
                    <a:ea typeface="Arial"/>
                    <a:cs typeface="Arial"/>
                    <a:sym typeface="Arial"/>
                  </a:rPr>
                  <a:t>Home COVID-19 Action Network</a:t>
                </a:r>
                <a:endParaRPr/>
              </a:p>
            </p:txBody>
          </p:sp>
          <p:cxnSp>
            <p:nvCxnSpPr>
              <p:cNvPr id="167" name="Google Shape;167;p11"/>
              <p:cNvCxnSpPr/>
              <p:nvPr/>
            </p:nvCxnSpPr>
            <p:spPr>
              <a:xfrm>
                <a:off x="2897526" y="6450001"/>
                <a:ext cx="0" cy="320961"/>
              </a:xfrm>
              <a:prstGeom prst="straightConnector1">
                <a:avLst/>
              </a:prstGeom>
              <a:noFill/>
              <a:ln w="19050" cap="flat" cmpd="sng">
                <a:solidFill>
                  <a:srgbClr val="AEABAB"/>
                </a:solidFill>
                <a:prstDash val="solid"/>
                <a:miter lim="800000"/>
                <a:headEnd type="none" w="sm" len="sm"/>
                <a:tailEnd type="none" w="sm" len="sm"/>
              </a:ln>
            </p:spPr>
          </p:cxnSp>
        </p:grpSp>
      </p:grpSp>
    </p:spTree>
    <p:extLst>
      <p:ext uri="{BB962C8B-B14F-4D97-AF65-F5344CB8AC3E}">
        <p14:creationId xmlns:p14="http://schemas.microsoft.com/office/powerpoint/2010/main" val="33457842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74"/>
        <p:cNvGrpSpPr/>
        <p:nvPr/>
      </p:nvGrpSpPr>
      <p:grpSpPr>
        <a:xfrm>
          <a:off x="0" y="0"/>
          <a:ext cx="0" cy="0"/>
          <a:chOff x="0" y="0"/>
          <a:chExt cx="0" cy="0"/>
        </a:xfrm>
      </p:grpSpPr>
      <p:sp>
        <p:nvSpPr>
          <p:cNvPr id="175" name="Google Shape;175;p1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6" name="Google Shape;176;p1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7" name="Google Shape;177;p1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67558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0" name="Text Placeholder 2">
            <a:extLst>
              <a:ext uri="{FF2B5EF4-FFF2-40B4-BE49-F238E27FC236}">
                <a16:creationId xmlns:a16="http://schemas.microsoft.com/office/drawing/2014/main" id="{169D126A-9BD3-F241-8106-6244BD79559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1" name="Text Placeholder 2">
            <a:extLst>
              <a:ext uri="{FF2B5EF4-FFF2-40B4-BE49-F238E27FC236}">
                <a16:creationId xmlns:a16="http://schemas.microsoft.com/office/drawing/2014/main" id="{16D6474F-729A-A845-9471-0F32341A16FA}"/>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62733C5B-3B94-1F41-9694-2195DDBFF651}"/>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5A586A-1BBF-2842-B0A9-7BB2EFCDAC5A}"/>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FB4E9A1-7680-204C-ADA9-F5C40476974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B0CC706F-1958-B847-A8C9-831B1199858C}"/>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DCD5AFA2-D0B3-734F-A5E1-F31126175E42}"/>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5A5A0D7C-DCF0-644C-832B-B86EEC63AB09}"/>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3F03BA96-49AD-6144-8C73-5E1916884875}"/>
                  </a:ext>
                </a:extLst>
              </p:cNvPr>
              <p:cNvGrpSpPr/>
              <p:nvPr userDrawn="1"/>
            </p:nvGrpSpPr>
            <p:grpSpPr>
              <a:xfrm>
                <a:off x="3171531" y="6400799"/>
                <a:ext cx="4401544" cy="419365"/>
                <a:chOff x="2071925" y="5965139"/>
                <a:chExt cx="7131851" cy="679501"/>
              </a:xfrm>
            </p:grpSpPr>
            <p:pic>
              <p:nvPicPr>
                <p:cNvPr id="29" name="Picture 28" descr="A picture containing drawing, clock&#10;&#10;Description automatically generated">
                  <a:extLst>
                    <a:ext uri="{FF2B5EF4-FFF2-40B4-BE49-F238E27FC236}">
                      <a16:creationId xmlns:a16="http://schemas.microsoft.com/office/drawing/2014/main" id="{F64EC7F2-E857-D347-A412-6F2EB17EE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7406D9F-A99D-9745-89F3-86D84E99E2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578FC85D-760E-7C41-8973-0F5F6CBA96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7" name="Rectangle 26">
                <a:extLst>
                  <a:ext uri="{FF2B5EF4-FFF2-40B4-BE49-F238E27FC236}">
                    <a16:creationId xmlns:a16="http://schemas.microsoft.com/office/drawing/2014/main" id="{E01F5BC0-7168-AE48-81F0-4530770100BC}"/>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8" name="Straight Connector 27">
                <a:extLst>
                  <a:ext uri="{FF2B5EF4-FFF2-40B4-BE49-F238E27FC236}">
                    <a16:creationId xmlns:a16="http://schemas.microsoft.com/office/drawing/2014/main" id="{9AA0654B-6753-B54F-9556-7F96A9F655D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 name="Picture 16">
            <a:extLst>
              <a:ext uri="{FF2B5EF4-FFF2-40B4-BE49-F238E27FC236}">
                <a16:creationId xmlns:a16="http://schemas.microsoft.com/office/drawing/2014/main" id="{54DC3A7F-7B86-42A7-AA05-E010F84F9E4D}"/>
              </a:ext>
            </a:extLst>
          </p:cNvPr>
          <p:cNvPicPr>
            <a:picLocks noChangeAspect="1"/>
          </p:cNvPicPr>
          <p:nvPr userDrawn="1"/>
        </p:nvPicPr>
        <p:blipFill>
          <a:blip r:embed="rId5"/>
          <a:stretch>
            <a:fillRect/>
          </a:stretch>
        </p:blipFill>
        <p:spPr>
          <a:xfrm>
            <a:off x="7774300" y="6415655"/>
            <a:ext cx="1513243" cy="363068"/>
          </a:xfrm>
          <a:prstGeom prst="rect">
            <a:avLst/>
          </a:prstGeom>
        </p:spPr>
      </p:pic>
    </p:spTree>
    <p:extLst>
      <p:ext uri="{BB962C8B-B14F-4D97-AF65-F5344CB8AC3E}">
        <p14:creationId xmlns:p14="http://schemas.microsoft.com/office/powerpoint/2010/main" val="1422194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8"/>
        <p:cNvGrpSpPr/>
        <p:nvPr/>
      </p:nvGrpSpPr>
      <p:grpSpPr>
        <a:xfrm>
          <a:off x="0" y="0"/>
          <a:ext cx="0" cy="0"/>
          <a:chOff x="0" y="0"/>
          <a:chExt cx="0" cy="0"/>
        </a:xfrm>
      </p:grpSpPr>
      <p:sp>
        <p:nvSpPr>
          <p:cNvPr id="169" name="Google Shape;169;p41"/>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0" name="Google Shape;170;p41"/>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71" name="Google Shape;171;p4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2" name="Google Shape;172;p4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3" name="Google Shape;173;p4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571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a:t>Thank You!</a:t>
            </a:r>
          </a:p>
        </p:txBody>
      </p:sp>
      <p:sp>
        <p:nvSpPr>
          <p:cNvPr id="6" name="Rectangle 5">
            <a:extLst>
              <a:ext uri="{FF2B5EF4-FFF2-40B4-BE49-F238E27FC236}">
                <a16:creationId xmlns:a16="http://schemas.microsoft.com/office/drawing/2014/main" id="{F0AC27BC-CBFE-8845-A856-0E05D06D484A}"/>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0F972E-16FB-B949-946E-57B1A9DC7CAC}"/>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F9888CF-763C-424B-B764-80AF6768DA90}"/>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D54C2107-3A5E-45EE-AECE-6B4162299065}"/>
              </a:ext>
            </a:extLst>
          </p:cNvPr>
          <p:cNvPicPr>
            <a:picLocks noChangeAspect="1"/>
          </p:cNvPicPr>
          <p:nvPr userDrawn="1"/>
        </p:nvPicPr>
        <p:blipFill>
          <a:blip r:embed="rId5"/>
          <a:stretch>
            <a:fillRect/>
          </a:stretch>
        </p:blipFill>
        <p:spPr>
          <a:xfrm>
            <a:off x="9996346" y="5991943"/>
            <a:ext cx="1929766" cy="463003"/>
          </a:xfrm>
          <a:prstGeom prst="rect">
            <a:avLst/>
          </a:prstGeom>
        </p:spPr>
      </p:pic>
    </p:spTree>
    <p:extLst>
      <p:ext uri="{BB962C8B-B14F-4D97-AF65-F5344CB8AC3E}">
        <p14:creationId xmlns:p14="http://schemas.microsoft.com/office/powerpoint/2010/main" val="3577300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28" name="Picture 4" descr="IHI_Logo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2000" y="6019801"/>
            <a:ext cx="2235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ChangeArrowheads="1"/>
          </p:cNvSpPr>
          <p:nvPr/>
        </p:nvSpPr>
        <p:spPr bwMode="auto">
          <a:xfrm>
            <a:off x="304800" y="1249364"/>
            <a:ext cx="11626851" cy="46037"/>
          </a:xfrm>
          <a:prstGeom prst="rect">
            <a:avLst/>
          </a:prstGeom>
          <a:gradFill rotWithShape="1">
            <a:gsLst>
              <a:gs pos="0">
                <a:srgbClr val="000099"/>
              </a:gs>
              <a:gs pos="100000">
                <a:srgbClr val="226A55"/>
              </a:gs>
            </a:gsLst>
            <a:lin ang="0" scaled="1"/>
          </a:gradFill>
          <a:ln w="9525">
            <a:solidFill>
              <a:schemeClr val="accent2"/>
            </a:solidFill>
            <a:miter lim="800000"/>
            <a:headEnd/>
            <a:tailEnd/>
          </a:ln>
        </p:spPr>
        <p:txBody>
          <a:bodyPr wrap="none" anchor="ctr"/>
          <a:lstStyle/>
          <a:p>
            <a:endParaRPr lang="en-US">
              <a:solidFill>
                <a:srgbClr val="000000"/>
              </a:solidFill>
            </a:endParaRPr>
          </a:p>
        </p:txBody>
      </p:sp>
      <p:sp>
        <p:nvSpPr>
          <p:cNvPr id="220166" name="Rectangle 6"/>
          <p:cNvSpPr>
            <a:spLocks noGrp="1" noChangeArrowheads="1"/>
          </p:cNvSpPr>
          <p:nvPr>
            <p:ph type="ftr" sz="quarter" idx="3"/>
          </p:nvPr>
        </p:nvSpPr>
        <p:spPr bwMode="auto">
          <a:xfrm>
            <a:off x="2133600" y="6153150"/>
            <a:ext cx="721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a:p>
            <a:pPr>
              <a:defRPr/>
            </a:pPr>
            <a:endParaRPr lang="en-US"/>
          </a:p>
        </p:txBody>
      </p:sp>
      <p:sp>
        <p:nvSpPr>
          <p:cNvPr id="220167" name="Rectangle 7"/>
          <p:cNvSpPr>
            <a:spLocks noGrp="1" noChangeArrowheads="1"/>
          </p:cNvSpPr>
          <p:nvPr>
            <p:ph type="sldNum" sz="quarter" idx="4"/>
          </p:nvPr>
        </p:nvSpPr>
        <p:spPr bwMode="auto">
          <a:xfrm>
            <a:off x="609600" y="6151563"/>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a:p>
            <a:pPr>
              <a:defRPr/>
            </a:pPr>
            <a:fld id="{4FDA5D08-55D8-493D-8899-02996F7830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7" r:id="rId1"/>
    <p:sldLayoutId id="2147484021" r:id="rId2"/>
  </p:sldLayoutIdLst>
  <p:hf sldNum="0"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40046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30" r:id="rId6"/>
    <p:sldLayoutId id="2147483828" r:id="rId7"/>
    <p:sldLayoutId id="2147483832" r:id="rId8"/>
    <p:sldLayoutId id="2147483833" r:id="rId9"/>
    <p:sldLayoutId id="2147483834" r:id="rId10"/>
    <p:sldLayoutId id="2147483808" r:id="rId11"/>
    <p:sldLayoutId id="2147483796" r:id="rId12"/>
    <p:sldLayoutId id="2147484098" r:id="rId13"/>
    <p:sldLayoutId id="2147483822" r:id="rId14"/>
    <p:sldLayoutId id="2147483821" r:id="rId15"/>
    <p:sldLayoutId id="2147483818" r:id="rId16"/>
    <p:sldLayoutId id="2147483663" r:id="rId17"/>
    <p:sldLayoutId id="2147484100" r:id="rId18"/>
    <p:sldLayoutId id="2147484102" r:id="rId19"/>
    <p:sldLayoutId id="2147484103" r:id="rId20"/>
    <p:sldLayoutId id="2147484104" r:id="rId21"/>
    <p:sldLayoutId id="2147484105" r:id="rId22"/>
    <p:sldLayoutId id="2147484106" r:id="rId23"/>
    <p:sldLayoutId id="2147484107" r:id="rId24"/>
    <p:sldLayoutId id="2147484108" r:id="rId25"/>
    <p:sldLayoutId id="2147484109" r:id="rId26"/>
    <p:sldLayoutId id="2147484110" r:id="rId27"/>
    <p:sldLayoutId id="2147484111" r:id="rId28"/>
    <p:sldLayoutId id="2147484112" r:id="rId29"/>
    <p:sldLayoutId id="2147484113" r:id="rId30"/>
    <p:sldLayoutId id="2147484122" r:id="rId31"/>
    <p:sldLayoutId id="2147484123"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753840"/>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8" r:id="rId16"/>
    <p:sldLayoutId id="21474840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726209053"/>
      </p:ext>
    </p:extLst>
  </p:cSld>
  <p:clrMap bg1="lt1" tx1="dk1" bg2="dk2" tx2="lt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 id="2147484087" r:id="rId26"/>
    <p:sldLayoutId id="2147484088" r:id="rId27"/>
    <p:sldLayoutId id="2147484089" r:id="rId28"/>
    <p:sldLayoutId id="2147484090" r:id="rId2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tiff"/><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jamanetwork.com/article.aspx?doi=10.1001/jama.2021.1967"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1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4997789" y="307674"/>
            <a:ext cx="6517642" cy="3614737"/>
          </a:xfrm>
        </p:spPr>
        <p:txBody>
          <a:bodyPr/>
          <a:lstStyle/>
          <a:p>
            <a:r>
              <a:rPr lang="en-US" sz="1700" dirty="0"/>
              <a:t>Safety is the most important priority in vaccine approval </a:t>
            </a:r>
          </a:p>
          <a:p>
            <a:pPr lvl="0"/>
            <a:r>
              <a:rPr lang="en-US" sz="1700" dirty="0"/>
              <a:t>FDA advises a minimum of 3,000 participants to assess safety; the three vaccines that are authorized to use in the US had trials with 30,000 to 50,000 participants</a:t>
            </a:r>
          </a:p>
          <a:p>
            <a:pPr lvl="0"/>
            <a:r>
              <a:rPr lang="en-US" sz="1700" dirty="0"/>
              <a:t> The FDA and CDC have monitoring systems in place to detect any safety signs associated with any of the COVID-19 vaccines</a:t>
            </a:r>
          </a:p>
          <a:p>
            <a:pPr lvl="1">
              <a:buFont typeface="Wingdings" panose="05000000000000000000" pitchFamily="2" charset="2"/>
              <a:buChar char="§"/>
            </a:pPr>
            <a:r>
              <a:rPr lang="en-US" sz="1700" dirty="0"/>
              <a:t>And they work, as demonstrated with the Johnson &amp; Johnson vaccine; they were able to detect a 1 in a million safety signal</a:t>
            </a:r>
          </a:p>
          <a:p>
            <a:r>
              <a:rPr lang="en-US" sz="1700" dirty="0"/>
              <a:t>We now have even more data to show that the COVID-19 vaccines available in the US are safe to use</a:t>
            </a:r>
          </a:p>
          <a:p>
            <a:pPr lvl="1">
              <a:buFont typeface="Wingdings" panose="05000000000000000000" pitchFamily="2" charset="2"/>
              <a:buChar char="§"/>
            </a:pPr>
            <a:r>
              <a:rPr lang="en-US" sz="1700" dirty="0"/>
              <a:t>There is a </a:t>
            </a:r>
            <a:r>
              <a:rPr lang="en-US" sz="1700" b="1" dirty="0"/>
              <a:t>greater risk of getting a clot from a COVID-19 infection </a:t>
            </a:r>
            <a:r>
              <a:rPr lang="en-US" sz="1700" dirty="0"/>
              <a:t>then there is from getting a clot from the Johnson &amp; Johnson vaccine</a:t>
            </a:r>
          </a:p>
          <a:p>
            <a:pPr lvl="1">
              <a:buFont typeface="Wingdings" panose="05000000000000000000" pitchFamily="2" charset="2"/>
              <a:buChar char="§"/>
            </a:pPr>
            <a:r>
              <a:rPr lang="en-US" sz="1700" dirty="0"/>
              <a:t>Women 18-49 have a very rare risk of getting a clot 1-2 weeks after the Johnson &amp; Johnson vaccine and have the option of other vaccines</a:t>
            </a:r>
          </a:p>
          <a:p>
            <a:pPr lvl="1">
              <a:buFont typeface="Wingdings" panose="05000000000000000000" pitchFamily="2" charset="2"/>
              <a:buChar char="§"/>
            </a:pPr>
            <a:r>
              <a:rPr lang="en-US" sz="1700" dirty="0"/>
              <a:t>There have been no clotting issues with the Pfizer or Moderna COVID-19 vaccines</a:t>
            </a:r>
          </a:p>
          <a:p>
            <a:endParaRPr lang="en-US" dirty="0"/>
          </a:p>
        </p:txBody>
      </p:sp>
      <p:sp>
        <p:nvSpPr>
          <p:cNvPr id="3" name="Text Placeholder 2"/>
          <p:cNvSpPr>
            <a:spLocks noGrp="1"/>
          </p:cNvSpPr>
          <p:nvPr>
            <p:ph type="body" sz="quarter" idx="16"/>
          </p:nvPr>
        </p:nvSpPr>
        <p:spPr>
          <a:xfrm>
            <a:off x="693396" y="419761"/>
            <a:ext cx="3815783" cy="501456"/>
          </a:xfrm>
        </p:spPr>
        <p:txBody>
          <a:bodyPr/>
          <a:lstStyle/>
          <a:p>
            <a:r>
              <a:rPr lang="en-US" dirty="0"/>
              <a:t>Are the COVID-19 Vaccines Safe?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4336" y="1645183"/>
            <a:ext cx="2875824" cy="3929959"/>
          </a:xfrm>
          <a:prstGeom prst="rect">
            <a:avLst/>
          </a:prstGeom>
        </p:spPr>
      </p:pic>
      <p:grpSp>
        <p:nvGrpSpPr>
          <p:cNvPr id="7" name="Group 6">
            <a:extLst>
              <a:ext uri="{FF2B5EF4-FFF2-40B4-BE49-F238E27FC236}">
                <a16:creationId xmlns:a16="http://schemas.microsoft.com/office/drawing/2014/main" id="{DD4D56B0-389F-F54B-A7EA-4948AEB8F59E}"/>
              </a:ext>
            </a:extLst>
          </p:cNvPr>
          <p:cNvGrpSpPr/>
          <p:nvPr/>
        </p:nvGrpSpPr>
        <p:grpSpPr>
          <a:xfrm>
            <a:off x="714336" y="5872367"/>
            <a:ext cx="4480948" cy="475529"/>
            <a:chOff x="7711052" y="5872367"/>
            <a:chExt cx="4480948" cy="475529"/>
          </a:xfrm>
        </p:grpSpPr>
        <p:pic>
          <p:nvPicPr>
            <p:cNvPr id="8" name="Picture 7">
              <a:extLst>
                <a:ext uri="{FF2B5EF4-FFF2-40B4-BE49-F238E27FC236}">
                  <a16:creationId xmlns:a16="http://schemas.microsoft.com/office/drawing/2014/main" id="{2F775676-73EA-6441-82E2-A1ED77180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052" y="5872367"/>
              <a:ext cx="1237595" cy="384081"/>
            </a:xfrm>
            <a:prstGeom prst="rect">
              <a:avLst/>
            </a:prstGeom>
          </p:spPr>
        </p:pic>
        <p:pic>
          <p:nvPicPr>
            <p:cNvPr id="9" name="Picture 8">
              <a:extLst>
                <a:ext uri="{FF2B5EF4-FFF2-40B4-BE49-F238E27FC236}">
                  <a16:creationId xmlns:a16="http://schemas.microsoft.com/office/drawing/2014/main" id="{BA742CDC-12E2-1740-B070-E55CD76465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8647" y="5872367"/>
              <a:ext cx="3243353" cy="475529"/>
            </a:xfrm>
            <a:prstGeom prst="rect">
              <a:avLst/>
            </a:prstGeom>
          </p:spPr>
        </p:pic>
      </p:grpSp>
    </p:spTree>
    <p:extLst>
      <p:ext uri="{BB962C8B-B14F-4D97-AF65-F5344CB8AC3E}">
        <p14:creationId xmlns:p14="http://schemas.microsoft.com/office/powerpoint/2010/main" val="245108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533361" y="1407930"/>
            <a:ext cx="10815055" cy="3614737"/>
          </a:xfrm>
        </p:spPr>
        <p:txBody>
          <a:bodyPr/>
          <a:lstStyle/>
          <a:p>
            <a:r>
              <a:rPr lang="en-US" dirty="0"/>
              <a:t>There is no data or evidence that any of the COVID-19 vaccines can cause sterility</a:t>
            </a:r>
          </a:p>
          <a:p>
            <a:r>
              <a:rPr lang="en-US" dirty="0"/>
              <a:t>People who have received any of the 3 COVID-19 vaccines have not had any increased complications with pregnancy compared to before the pandemic began</a:t>
            </a:r>
          </a:p>
        </p:txBody>
      </p:sp>
      <p:sp>
        <p:nvSpPr>
          <p:cNvPr id="3" name="Text Placeholder 2"/>
          <p:cNvSpPr>
            <a:spLocks noGrp="1"/>
          </p:cNvSpPr>
          <p:nvPr>
            <p:ph type="body" sz="quarter" idx="16"/>
          </p:nvPr>
        </p:nvSpPr>
        <p:spPr/>
        <p:txBody>
          <a:bodyPr>
            <a:normAutofit fontScale="25000" lnSpcReduction="20000"/>
          </a:bodyPr>
          <a:lstStyle/>
          <a:p>
            <a:r>
              <a:rPr lang="en-US" sz="14400" dirty="0"/>
              <a:t>Does the COVID-19 Vaccine Cause Sterility?</a:t>
            </a:r>
            <a:br>
              <a:rPr lang="en-US" dirty="0"/>
            </a:br>
            <a:endParaRPr lang="en-US" dirty="0"/>
          </a:p>
        </p:txBody>
      </p:sp>
      <p:pic>
        <p:nvPicPr>
          <p:cNvPr id="4" name="Picture 3">
            <a:extLst>
              <a:ext uri="{FF2B5EF4-FFF2-40B4-BE49-F238E27FC236}">
                <a16:creationId xmlns:a16="http://schemas.microsoft.com/office/drawing/2014/main" id="{BED946E9-567F-984B-97C9-FE057B3D3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380" y="3131537"/>
            <a:ext cx="7535119" cy="2229666"/>
          </a:xfrm>
          <a:prstGeom prst="rect">
            <a:avLst/>
          </a:prstGeom>
        </p:spPr>
      </p:pic>
      <p:grpSp>
        <p:nvGrpSpPr>
          <p:cNvPr id="7" name="Group 6">
            <a:extLst>
              <a:ext uri="{FF2B5EF4-FFF2-40B4-BE49-F238E27FC236}">
                <a16:creationId xmlns:a16="http://schemas.microsoft.com/office/drawing/2014/main" id="{B6F4104C-778A-CE4D-B1DE-89BB278791BB}"/>
              </a:ext>
            </a:extLst>
          </p:cNvPr>
          <p:cNvGrpSpPr/>
          <p:nvPr/>
        </p:nvGrpSpPr>
        <p:grpSpPr>
          <a:xfrm>
            <a:off x="7711052" y="5872367"/>
            <a:ext cx="4480948" cy="475529"/>
            <a:chOff x="7711052" y="5872367"/>
            <a:chExt cx="4480948" cy="475529"/>
          </a:xfrm>
        </p:grpSpPr>
        <p:pic>
          <p:nvPicPr>
            <p:cNvPr id="8" name="Picture 7">
              <a:extLst>
                <a:ext uri="{FF2B5EF4-FFF2-40B4-BE49-F238E27FC236}">
                  <a16:creationId xmlns:a16="http://schemas.microsoft.com/office/drawing/2014/main" id="{6F45D1DF-FF70-B845-AD02-6D855EEE6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052" y="5872367"/>
              <a:ext cx="1237595" cy="384081"/>
            </a:xfrm>
            <a:prstGeom prst="rect">
              <a:avLst/>
            </a:prstGeom>
          </p:spPr>
        </p:pic>
        <p:pic>
          <p:nvPicPr>
            <p:cNvPr id="9" name="Picture 8">
              <a:extLst>
                <a:ext uri="{FF2B5EF4-FFF2-40B4-BE49-F238E27FC236}">
                  <a16:creationId xmlns:a16="http://schemas.microsoft.com/office/drawing/2014/main" id="{3BB0DF1C-2208-0E4C-82E0-4C72E5C4A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647" y="5872367"/>
              <a:ext cx="3243353" cy="475529"/>
            </a:xfrm>
            <a:prstGeom prst="rect">
              <a:avLst/>
            </a:prstGeom>
          </p:spPr>
        </p:pic>
      </p:grpSp>
    </p:spTree>
    <p:extLst>
      <p:ext uri="{BB962C8B-B14F-4D97-AF65-F5344CB8AC3E}">
        <p14:creationId xmlns:p14="http://schemas.microsoft.com/office/powerpoint/2010/main" val="1430702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1A5927-35D8-45BA-978A-B914C7CD1D6C}"/>
              </a:ext>
            </a:extLst>
          </p:cNvPr>
          <p:cNvSpPr>
            <a:spLocks noGrp="1"/>
          </p:cNvSpPr>
          <p:nvPr>
            <p:ph type="title"/>
          </p:nvPr>
        </p:nvSpPr>
        <p:spPr>
          <a:xfrm>
            <a:off x="342900" y="380999"/>
            <a:ext cx="11096625" cy="1210331"/>
          </a:xfrm>
        </p:spPr>
        <p:txBody>
          <a:bodyPr>
            <a:normAutofit fontScale="90000"/>
          </a:bodyPr>
          <a:lstStyle/>
          <a:p>
            <a:r>
              <a:rPr lang="en-US" sz="4400" b="1" dirty="0">
                <a:solidFill>
                  <a:schemeClr val="tx2"/>
                </a:solidFill>
              </a:rPr>
              <a:t>Why Should We Trust the COVID-19 Vaccine?</a:t>
            </a:r>
            <a:br>
              <a:rPr lang="en-US" dirty="0"/>
            </a:br>
            <a:endParaRPr lang="en-US" dirty="0"/>
          </a:p>
        </p:txBody>
      </p:sp>
      <p:sp>
        <p:nvSpPr>
          <p:cNvPr id="3" name="Text Placeholder 2"/>
          <p:cNvSpPr>
            <a:spLocks noGrp="1"/>
          </p:cNvSpPr>
          <p:nvPr>
            <p:ph idx="1"/>
          </p:nvPr>
        </p:nvSpPr>
        <p:spPr>
          <a:xfrm>
            <a:off x="342900" y="1818832"/>
            <a:ext cx="10515600" cy="3513579"/>
          </a:xfrm>
        </p:spPr>
        <p:txBody>
          <a:bodyPr>
            <a:normAutofit/>
          </a:bodyPr>
          <a:lstStyle/>
          <a:p>
            <a:pPr marL="0" indent="0">
              <a:buNone/>
            </a:pPr>
            <a:br>
              <a:rPr lang="en-US" dirty="0"/>
            </a:br>
            <a:r>
              <a:rPr lang="en-US" sz="1900" dirty="0"/>
              <a:t> </a:t>
            </a:r>
          </a:p>
          <a:p>
            <a:endParaRPr lang="en-US" dirty="0"/>
          </a:p>
          <a:p>
            <a:endParaRPr lang="en-US" dirty="0"/>
          </a:p>
          <a:p>
            <a:endParaRPr lang="en-US" dirty="0"/>
          </a:p>
          <a:p>
            <a:endParaRPr lang="en-US" dirty="0"/>
          </a:p>
          <a:p>
            <a:endParaRPr lang="en-US" dirty="0"/>
          </a:p>
        </p:txBody>
      </p:sp>
      <p:sp>
        <p:nvSpPr>
          <p:cNvPr id="2" name="Text Placeholder 1"/>
          <p:cNvSpPr>
            <a:spLocks noGrp="1"/>
          </p:cNvSpPr>
          <p:nvPr>
            <p:ph type="body" sz="quarter" idx="4294967295"/>
          </p:nvPr>
        </p:nvSpPr>
        <p:spPr>
          <a:xfrm>
            <a:off x="535826" y="1705081"/>
            <a:ext cx="10428640" cy="2321386"/>
          </a:xfrm>
        </p:spPr>
        <p:txBody>
          <a:bodyPr/>
          <a:lstStyle/>
          <a:p>
            <a:pPr>
              <a:buFont typeface="Wingdings" panose="05000000000000000000" pitchFamily="2" charset="2"/>
              <a:buChar char="§"/>
            </a:pPr>
            <a:r>
              <a:rPr lang="en-US" sz="2000" dirty="0"/>
              <a:t>The FDA is using the same strict standards that it has for decades</a:t>
            </a:r>
          </a:p>
          <a:p>
            <a:pPr lvl="1">
              <a:buFont typeface="Wingdings" panose="05000000000000000000" pitchFamily="2" charset="2"/>
              <a:buChar char="ü"/>
            </a:pPr>
            <a:r>
              <a:rPr lang="en-US" sz="1600" dirty="0"/>
              <a:t> </a:t>
            </a:r>
            <a:r>
              <a:rPr lang="en-US" sz="1600" dirty="0">
                <a:latin typeface="Calibri Light" panose="020F0302020204030204" pitchFamily="34" charset="0"/>
                <a:cs typeface="Calibri Light" panose="020F0302020204030204" pitchFamily="34" charset="0"/>
              </a:rPr>
              <a:t>Global effort with the world’s leading scientists focused on a single task</a:t>
            </a:r>
          </a:p>
          <a:p>
            <a:pPr lvl="1">
              <a:buFont typeface="Wingdings" panose="05000000000000000000" pitchFamily="2" charset="2"/>
              <a:buChar char="ü"/>
            </a:pPr>
            <a:r>
              <a:rPr lang="en-US" sz="1600" dirty="0">
                <a:latin typeface="Calibri Light" panose="020F0302020204030204" pitchFamily="34" charset="0"/>
                <a:cs typeface="Calibri Light" panose="020F0302020204030204" pitchFamily="34" charset="0"/>
              </a:rPr>
              <a:t>Nearly unlimited resources (money, knowledge, manpower, technology) </a:t>
            </a:r>
          </a:p>
          <a:p>
            <a:pPr lvl="1">
              <a:buFont typeface="Wingdings" panose="05000000000000000000" pitchFamily="2" charset="2"/>
              <a:buChar char="ü"/>
            </a:pPr>
            <a:r>
              <a:rPr lang="en-US" sz="1600" dirty="0">
                <a:latin typeface="Calibri Light" panose="020F0302020204030204" pitchFamily="34" charset="0"/>
                <a:cs typeface="Calibri Light" panose="020F0302020204030204" pitchFamily="34" charset="0"/>
              </a:rPr>
              <a:t>A large pool of diverse adult volunteer trial participants</a:t>
            </a:r>
          </a:p>
          <a:p>
            <a:pPr>
              <a:buFont typeface="Wingdings" panose="05000000000000000000" pitchFamily="2" charset="2"/>
              <a:buChar char="§"/>
            </a:pPr>
            <a:endParaRPr lang="en-US" sz="2000" dirty="0">
              <a:latin typeface="Calibri Light" panose="020F0302020204030204" pitchFamily="34" charset="0"/>
              <a:cs typeface="Calibri Light" panose="020F0302020204030204" pitchFamily="34" charset="0"/>
            </a:endParaRPr>
          </a:p>
          <a:p>
            <a:pPr marL="0" indent="0">
              <a:buNone/>
            </a:pPr>
            <a:endParaRPr lang="en-US" sz="2000" dirty="0"/>
          </a:p>
        </p:txBody>
      </p:sp>
      <p:pic>
        <p:nvPicPr>
          <p:cNvPr id="8" name="Picture 7">
            <a:extLst>
              <a:ext uri="{FF2B5EF4-FFF2-40B4-BE49-F238E27FC236}">
                <a16:creationId xmlns:a16="http://schemas.microsoft.com/office/drawing/2014/main" id="{09DE0786-9BA0-41E1-BC74-7B05D78F3206}"/>
              </a:ext>
            </a:extLst>
          </p:cNvPr>
          <p:cNvPicPr>
            <a:picLocks noChangeAspect="1"/>
          </p:cNvPicPr>
          <p:nvPr/>
        </p:nvPicPr>
        <p:blipFill>
          <a:blip r:embed="rId3"/>
          <a:stretch>
            <a:fillRect/>
          </a:stretch>
        </p:blipFill>
        <p:spPr>
          <a:xfrm>
            <a:off x="461962" y="3078586"/>
            <a:ext cx="10858500" cy="2905125"/>
          </a:xfrm>
          <a:prstGeom prst="rect">
            <a:avLst/>
          </a:prstGeom>
        </p:spPr>
      </p:pic>
      <p:grpSp>
        <p:nvGrpSpPr>
          <p:cNvPr id="11" name="Group 10">
            <a:extLst>
              <a:ext uri="{FF2B5EF4-FFF2-40B4-BE49-F238E27FC236}">
                <a16:creationId xmlns:a16="http://schemas.microsoft.com/office/drawing/2014/main" id="{C0CC4859-C399-421B-9A25-0FCBA7447A60}"/>
              </a:ext>
            </a:extLst>
          </p:cNvPr>
          <p:cNvGrpSpPr/>
          <p:nvPr/>
        </p:nvGrpSpPr>
        <p:grpSpPr>
          <a:xfrm>
            <a:off x="7550573" y="5745947"/>
            <a:ext cx="4480948" cy="475529"/>
            <a:chOff x="7711052" y="5872367"/>
            <a:chExt cx="4480948" cy="475529"/>
          </a:xfrm>
        </p:grpSpPr>
        <p:pic>
          <p:nvPicPr>
            <p:cNvPr id="12" name="Picture 11">
              <a:extLst>
                <a:ext uri="{FF2B5EF4-FFF2-40B4-BE49-F238E27FC236}">
                  <a16:creationId xmlns:a16="http://schemas.microsoft.com/office/drawing/2014/main" id="{09B2944A-989D-4603-99CA-B0A157373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052" y="5872367"/>
              <a:ext cx="1237595" cy="384081"/>
            </a:xfrm>
            <a:prstGeom prst="rect">
              <a:avLst/>
            </a:prstGeom>
          </p:spPr>
        </p:pic>
        <p:pic>
          <p:nvPicPr>
            <p:cNvPr id="13" name="Picture 12">
              <a:extLst>
                <a:ext uri="{FF2B5EF4-FFF2-40B4-BE49-F238E27FC236}">
                  <a16:creationId xmlns:a16="http://schemas.microsoft.com/office/drawing/2014/main" id="{471444F3-5EFB-44B9-8282-D0042FD92E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8647" y="5872367"/>
              <a:ext cx="3243353" cy="475529"/>
            </a:xfrm>
            <a:prstGeom prst="rect">
              <a:avLst/>
            </a:prstGeom>
          </p:spPr>
        </p:pic>
      </p:grpSp>
    </p:spTree>
    <p:extLst>
      <p:ext uri="{BB962C8B-B14F-4D97-AF65-F5344CB8AC3E}">
        <p14:creationId xmlns:p14="http://schemas.microsoft.com/office/powerpoint/2010/main" val="66067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ps for spotting fake news!">
            <a:extLst>
              <a:ext uri="{FF2B5EF4-FFF2-40B4-BE49-F238E27FC236}">
                <a16:creationId xmlns:a16="http://schemas.microsoft.com/office/drawing/2014/main" id="{79C9CF66-D257-47FB-8575-BFC664B9B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290" y="214132"/>
            <a:ext cx="4554672" cy="607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3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658495" y="5228135"/>
            <a:ext cx="10815055" cy="578917"/>
          </a:xfrm>
        </p:spPr>
        <p:txBody>
          <a:bodyPr/>
          <a:lstStyle/>
          <a:p>
            <a:pPr marL="0" indent="0">
              <a:buNone/>
            </a:pPr>
            <a:r>
              <a:rPr lang="en-US" sz="2400" u="sng" dirty="0"/>
              <a:t>Take Home Message</a:t>
            </a:r>
            <a:r>
              <a:rPr lang="en-US" sz="2400" dirty="0"/>
              <a:t>: The COVID-19 vaccine will save your life</a:t>
            </a:r>
          </a:p>
          <a:p>
            <a:endParaRPr lang="en-US" dirty="0"/>
          </a:p>
        </p:txBody>
      </p:sp>
      <p:sp>
        <p:nvSpPr>
          <p:cNvPr id="3" name="Text Placeholder 2"/>
          <p:cNvSpPr>
            <a:spLocks noGrp="1"/>
          </p:cNvSpPr>
          <p:nvPr>
            <p:ph type="body" sz="quarter" idx="16"/>
          </p:nvPr>
        </p:nvSpPr>
        <p:spPr/>
        <p:txBody>
          <a:bodyPr/>
          <a:lstStyle/>
          <a:p>
            <a:r>
              <a:rPr lang="en-US" dirty="0"/>
              <a:t>Are the COVID-19 Vaccines Effective?</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14336" y="1684596"/>
            <a:ext cx="10553091" cy="2962913"/>
          </a:xfrm>
          <a:prstGeom prst="rect">
            <a:avLst/>
          </a:prstGeom>
        </p:spPr>
      </p:pic>
      <p:sp>
        <p:nvSpPr>
          <p:cNvPr id="5" name="Rectangle 4">
            <a:extLst>
              <a:ext uri="{FF2B5EF4-FFF2-40B4-BE49-F238E27FC236}">
                <a16:creationId xmlns:a16="http://schemas.microsoft.com/office/drawing/2014/main" id="{2856F128-177B-A841-A109-5FC679341876}"/>
              </a:ext>
            </a:extLst>
          </p:cNvPr>
          <p:cNvSpPr/>
          <p:nvPr/>
        </p:nvSpPr>
        <p:spPr>
          <a:xfrm>
            <a:off x="651515" y="4502974"/>
            <a:ext cx="10370146" cy="276999"/>
          </a:xfrm>
          <a:prstGeom prst="rect">
            <a:avLst/>
          </a:prstGeom>
        </p:spPr>
        <p:txBody>
          <a:bodyPr wrap="square">
            <a:spAutoFit/>
          </a:bodyPr>
          <a:lstStyle/>
          <a:p>
            <a:r>
              <a:rPr lang="en-US" sz="1200" dirty="0">
                <a:solidFill>
                  <a:srgbClr val="000000"/>
                </a:solidFill>
              </a:rPr>
              <a:t>Reprinted with special permission from The Medical Letter on Drugs and Therapeutics, May 2021.</a:t>
            </a:r>
          </a:p>
        </p:txBody>
      </p:sp>
    </p:spTree>
    <p:extLst>
      <p:ext uri="{BB962C8B-B14F-4D97-AF65-F5344CB8AC3E}">
        <p14:creationId xmlns:p14="http://schemas.microsoft.com/office/powerpoint/2010/main" val="43538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5" name="Text Placeholder 4"/>
          <p:cNvSpPr>
            <a:spLocks noGrp="1"/>
          </p:cNvSpPr>
          <p:nvPr>
            <p:ph type="body" sz="quarter" idx="16"/>
          </p:nvPr>
        </p:nvSpPr>
        <p:spPr>
          <a:xfrm>
            <a:off x="533704" y="682633"/>
            <a:ext cx="5195810" cy="501456"/>
          </a:xfrm>
        </p:spPr>
        <p:txBody>
          <a:bodyPr/>
          <a:lstStyle/>
          <a:p>
            <a:r>
              <a:rPr lang="en-US" dirty="0"/>
              <a:t>How Were the COVID-19 Vaccines Developed So Quickly?</a:t>
            </a:r>
            <a:br>
              <a:rPr lang="en-US" dirty="0"/>
            </a:br>
            <a:endParaRPr lang="en-US" dirty="0"/>
          </a:p>
        </p:txBody>
      </p:sp>
      <p:sp>
        <p:nvSpPr>
          <p:cNvPr id="6" name="Text Placeholder 5"/>
          <p:cNvSpPr>
            <a:spLocks noGrp="1"/>
          </p:cNvSpPr>
          <p:nvPr>
            <p:ph type="body" sz="quarter" idx="17"/>
          </p:nvPr>
        </p:nvSpPr>
        <p:spPr>
          <a:xfrm>
            <a:off x="6364197" y="1393031"/>
            <a:ext cx="5168900" cy="3614737"/>
          </a:xfrm>
        </p:spPr>
        <p:txBody>
          <a:bodyPr/>
          <a:lstStyle/>
          <a:p>
            <a:pPr marL="0" indent="0">
              <a:buNone/>
            </a:pPr>
            <a:r>
              <a:rPr lang="en-US" sz="2400" dirty="0"/>
              <a:t>Major reasons we were able to get these vaccines developed more quickly than usual include: </a:t>
            </a:r>
          </a:p>
          <a:p>
            <a:pPr lvl="1"/>
            <a:r>
              <a:rPr lang="en-US" dirty="0"/>
              <a:t>Global effort with the world’s leading scientists focused on a single task</a:t>
            </a:r>
          </a:p>
          <a:p>
            <a:pPr lvl="1"/>
            <a:r>
              <a:rPr lang="en-US" dirty="0"/>
              <a:t>Nearly unlimited resources (money, knowledge, manpower, technology) </a:t>
            </a:r>
          </a:p>
          <a:p>
            <a:pPr lvl="1"/>
            <a:r>
              <a:rPr lang="en-US" dirty="0"/>
              <a:t>A large pool of diverse adult volunteer trial participants</a:t>
            </a:r>
          </a:p>
          <a:p>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940" y="2734100"/>
            <a:ext cx="2914141" cy="3158002"/>
          </a:xfrm>
          <a:prstGeom prst="rect">
            <a:avLst/>
          </a:prstGeom>
        </p:spPr>
      </p:pic>
      <p:grpSp>
        <p:nvGrpSpPr>
          <p:cNvPr id="10" name="Group 9">
            <a:extLst>
              <a:ext uri="{FF2B5EF4-FFF2-40B4-BE49-F238E27FC236}">
                <a16:creationId xmlns:a16="http://schemas.microsoft.com/office/drawing/2014/main" id="{419FA42A-E8F8-FB43-A352-4EE20F367726}"/>
              </a:ext>
            </a:extLst>
          </p:cNvPr>
          <p:cNvGrpSpPr/>
          <p:nvPr/>
        </p:nvGrpSpPr>
        <p:grpSpPr>
          <a:xfrm>
            <a:off x="7711052" y="5872367"/>
            <a:ext cx="4480948" cy="475529"/>
            <a:chOff x="7711052" y="5872367"/>
            <a:chExt cx="4480948" cy="475529"/>
          </a:xfrm>
        </p:grpSpPr>
        <p:pic>
          <p:nvPicPr>
            <p:cNvPr id="11" name="Picture 10">
              <a:extLst>
                <a:ext uri="{FF2B5EF4-FFF2-40B4-BE49-F238E27FC236}">
                  <a16:creationId xmlns:a16="http://schemas.microsoft.com/office/drawing/2014/main" id="{34861855-4298-DC4E-A418-46790CF9E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052" y="5872367"/>
              <a:ext cx="1237595" cy="384081"/>
            </a:xfrm>
            <a:prstGeom prst="rect">
              <a:avLst/>
            </a:prstGeom>
          </p:spPr>
        </p:pic>
        <p:pic>
          <p:nvPicPr>
            <p:cNvPr id="12" name="Picture 11">
              <a:extLst>
                <a:ext uri="{FF2B5EF4-FFF2-40B4-BE49-F238E27FC236}">
                  <a16:creationId xmlns:a16="http://schemas.microsoft.com/office/drawing/2014/main" id="{E50E4884-E4DB-C547-BDAE-FC96A55AEA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8647" y="5872367"/>
              <a:ext cx="3243353" cy="475529"/>
            </a:xfrm>
            <a:prstGeom prst="rect">
              <a:avLst/>
            </a:prstGeom>
          </p:spPr>
        </p:pic>
      </p:grpSp>
    </p:spTree>
    <p:extLst>
      <p:ext uri="{BB962C8B-B14F-4D97-AF65-F5344CB8AC3E}">
        <p14:creationId xmlns:p14="http://schemas.microsoft.com/office/powerpoint/2010/main" val="3231259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sz="2000" dirty="0"/>
              <a:t>The FDA is using the same strict standards that it has for decades</a:t>
            </a:r>
          </a:p>
          <a:p>
            <a:r>
              <a:rPr lang="en-US" sz="2000" dirty="0"/>
              <a:t>No steps were “skipped”</a:t>
            </a:r>
          </a:p>
          <a:p>
            <a:r>
              <a:rPr lang="en-US" sz="2000" dirty="0"/>
              <a:t>Two </a:t>
            </a:r>
            <a:r>
              <a:rPr lang="en-US" sz="2000" b="1" dirty="0"/>
              <a:t>independent advisory committees </a:t>
            </a:r>
            <a:r>
              <a:rPr lang="en-US" sz="2000" dirty="0"/>
              <a:t>reviewed the trial results; members and experts of these committees have no conflict of interest and are not associated with any vaccine manufacturers</a:t>
            </a:r>
          </a:p>
          <a:p>
            <a:pPr lvl="1" indent="-457200">
              <a:buFont typeface="+mj-lt"/>
              <a:buAutoNum type="arabicPeriod"/>
            </a:pPr>
            <a:r>
              <a:rPr lang="en-US" sz="2000" dirty="0"/>
              <a:t>The Vaccine and Related Biological Products Advisory Committee (VRBPAC) that advises the FDA</a:t>
            </a:r>
          </a:p>
          <a:p>
            <a:pPr lvl="1" indent="-457200">
              <a:buFont typeface="+mj-lt"/>
              <a:buAutoNum type="arabicPeriod"/>
            </a:pPr>
            <a:r>
              <a:rPr lang="en-US" sz="2000" dirty="0"/>
              <a:t> The Advisory Committee on Immunization Practices (ACIP) that advises the CDC</a:t>
            </a:r>
          </a:p>
          <a:p>
            <a:r>
              <a:rPr lang="en-US" sz="2000" dirty="0"/>
              <a:t>The ACIP continues to review the vaccines for safety and will make recommendations as needed for each of the 3 vaccines</a:t>
            </a:r>
          </a:p>
        </p:txBody>
      </p:sp>
      <p:sp>
        <p:nvSpPr>
          <p:cNvPr id="3" name="Text Placeholder 2"/>
          <p:cNvSpPr>
            <a:spLocks noGrp="1"/>
          </p:cNvSpPr>
          <p:nvPr>
            <p:ph type="body" sz="quarter" idx="16"/>
          </p:nvPr>
        </p:nvSpPr>
        <p:spPr/>
        <p:txBody>
          <a:bodyPr/>
          <a:lstStyle/>
          <a:p>
            <a:r>
              <a:rPr lang="en-US" dirty="0"/>
              <a:t>Why Should We Trust the COVID-19 Vaccine?</a:t>
            </a:r>
            <a:br>
              <a:rPr lang="en-US" dirty="0"/>
            </a:br>
            <a:endParaRPr lang="en-US" dirty="0"/>
          </a:p>
        </p:txBody>
      </p:sp>
      <p:grpSp>
        <p:nvGrpSpPr>
          <p:cNvPr id="6" name="Group 5">
            <a:extLst>
              <a:ext uri="{FF2B5EF4-FFF2-40B4-BE49-F238E27FC236}">
                <a16:creationId xmlns:a16="http://schemas.microsoft.com/office/drawing/2014/main" id="{95F8E49D-F382-D840-9105-7C1A18FCC0A6}"/>
              </a:ext>
            </a:extLst>
          </p:cNvPr>
          <p:cNvGrpSpPr/>
          <p:nvPr/>
        </p:nvGrpSpPr>
        <p:grpSpPr>
          <a:xfrm>
            <a:off x="7711052" y="5872367"/>
            <a:ext cx="4480948" cy="475529"/>
            <a:chOff x="7711052" y="5872367"/>
            <a:chExt cx="4480948" cy="475529"/>
          </a:xfrm>
        </p:grpSpPr>
        <p:pic>
          <p:nvPicPr>
            <p:cNvPr id="7" name="Picture 6">
              <a:extLst>
                <a:ext uri="{FF2B5EF4-FFF2-40B4-BE49-F238E27FC236}">
                  <a16:creationId xmlns:a16="http://schemas.microsoft.com/office/drawing/2014/main" id="{D2A93AF6-8295-EA41-9515-840813A37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052" y="5872367"/>
              <a:ext cx="1237595" cy="384081"/>
            </a:xfrm>
            <a:prstGeom prst="rect">
              <a:avLst/>
            </a:prstGeom>
          </p:spPr>
        </p:pic>
        <p:pic>
          <p:nvPicPr>
            <p:cNvPr id="10" name="Picture 9">
              <a:extLst>
                <a:ext uri="{FF2B5EF4-FFF2-40B4-BE49-F238E27FC236}">
                  <a16:creationId xmlns:a16="http://schemas.microsoft.com/office/drawing/2014/main" id="{4EAD63F1-2532-0344-A5C6-1C1C92608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647" y="5872367"/>
              <a:ext cx="3243353" cy="475529"/>
            </a:xfrm>
            <a:prstGeom prst="rect">
              <a:avLst/>
            </a:prstGeom>
          </p:spPr>
        </p:pic>
      </p:grpSp>
    </p:spTree>
    <p:extLst>
      <p:ext uri="{BB962C8B-B14F-4D97-AF65-F5344CB8AC3E}">
        <p14:creationId xmlns:p14="http://schemas.microsoft.com/office/powerpoint/2010/main" val="415975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sz="2400" dirty="0"/>
              <a:t>The CDC states that a person is fully vaccinated and protected</a:t>
            </a:r>
          </a:p>
          <a:p>
            <a:pPr lvl="1"/>
            <a:r>
              <a:rPr lang="en-US" dirty="0"/>
              <a:t>2 weeks after the second dose of the Pfizer or Moderna COVID-19 vaccines</a:t>
            </a:r>
          </a:p>
          <a:p>
            <a:pPr lvl="1"/>
            <a:r>
              <a:rPr lang="en-US" dirty="0"/>
              <a:t>2 weeks after the single dose Johnson &amp; Johnson COVID-19 vaccine</a:t>
            </a:r>
          </a:p>
          <a:p>
            <a:r>
              <a:rPr lang="en-US" sz="2400" dirty="0"/>
              <a:t>The most current data shows that protection lasts at least 6 months, but we will learn more with each passing month how long our protection will last</a:t>
            </a:r>
          </a:p>
          <a:p>
            <a:r>
              <a:rPr lang="en-US" sz="2400" dirty="0"/>
              <a:t>May need to have vaccine booster shots in the future; scientists are already researching this</a:t>
            </a:r>
          </a:p>
        </p:txBody>
      </p:sp>
      <p:sp>
        <p:nvSpPr>
          <p:cNvPr id="3" name="Text Placeholder 2"/>
          <p:cNvSpPr>
            <a:spLocks noGrp="1"/>
          </p:cNvSpPr>
          <p:nvPr>
            <p:ph type="body" sz="quarter" idx="16"/>
          </p:nvPr>
        </p:nvSpPr>
        <p:spPr/>
        <p:txBody>
          <a:bodyPr/>
          <a:lstStyle/>
          <a:p>
            <a:r>
              <a:rPr lang="en-US" dirty="0"/>
              <a:t>How Quickly and For How Long Will I Be Protected by the COVID-19 Vaccine?</a:t>
            </a:r>
          </a:p>
        </p:txBody>
      </p:sp>
      <p:grpSp>
        <p:nvGrpSpPr>
          <p:cNvPr id="6" name="Group 5">
            <a:extLst>
              <a:ext uri="{FF2B5EF4-FFF2-40B4-BE49-F238E27FC236}">
                <a16:creationId xmlns:a16="http://schemas.microsoft.com/office/drawing/2014/main" id="{949DB389-D683-DD40-8B06-A6236FDB7CF5}"/>
              </a:ext>
            </a:extLst>
          </p:cNvPr>
          <p:cNvGrpSpPr/>
          <p:nvPr/>
        </p:nvGrpSpPr>
        <p:grpSpPr>
          <a:xfrm>
            <a:off x="7711052" y="5872367"/>
            <a:ext cx="4480948" cy="475529"/>
            <a:chOff x="7711052" y="5872367"/>
            <a:chExt cx="4480948" cy="475529"/>
          </a:xfrm>
        </p:grpSpPr>
        <p:pic>
          <p:nvPicPr>
            <p:cNvPr id="7" name="Picture 6">
              <a:extLst>
                <a:ext uri="{FF2B5EF4-FFF2-40B4-BE49-F238E27FC236}">
                  <a16:creationId xmlns:a16="http://schemas.microsoft.com/office/drawing/2014/main" id="{CA3E03BB-970E-3542-885E-2BDF4E342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052" y="5872367"/>
              <a:ext cx="1237595" cy="384081"/>
            </a:xfrm>
            <a:prstGeom prst="rect">
              <a:avLst/>
            </a:prstGeom>
          </p:spPr>
        </p:pic>
        <p:pic>
          <p:nvPicPr>
            <p:cNvPr id="8" name="Picture 7">
              <a:extLst>
                <a:ext uri="{FF2B5EF4-FFF2-40B4-BE49-F238E27FC236}">
                  <a16:creationId xmlns:a16="http://schemas.microsoft.com/office/drawing/2014/main" id="{E278C2FA-FCC0-EA4B-A386-7B8F24397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8647" y="5872367"/>
              <a:ext cx="3243353" cy="475529"/>
            </a:xfrm>
            <a:prstGeom prst="rect">
              <a:avLst/>
            </a:prstGeom>
          </p:spPr>
        </p:pic>
      </p:grpSp>
    </p:spTree>
    <p:extLst>
      <p:ext uri="{BB962C8B-B14F-4D97-AF65-F5344CB8AC3E}">
        <p14:creationId xmlns:p14="http://schemas.microsoft.com/office/powerpoint/2010/main" val="11099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6226296" y="537394"/>
            <a:ext cx="4954087" cy="3614737"/>
          </a:xfrm>
        </p:spPr>
        <p:txBody>
          <a:bodyPr/>
          <a:lstStyle/>
          <a:p>
            <a:pPr marL="0" indent="0">
              <a:buNone/>
            </a:pPr>
            <a:r>
              <a:rPr lang="pt-BR" sz="2000" dirty="0"/>
              <a:t>Short-Term Side Effects (1-2 days after the vaccine):</a:t>
            </a:r>
          </a:p>
          <a:p>
            <a:pPr lvl="1"/>
            <a:r>
              <a:rPr lang="pt-BR" sz="2000" dirty="0"/>
              <a:t>Fever </a:t>
            </a:r>
          </a:p>
          <a:p>
            <a:pPr lvl="1"/>
            <a:r>
              <a:rPr lang="pt-BR" sz="2000" dirty="0"/>
              <a:t>Fatigue </a:t>
            </a:r>
          </a:p>
          <a:p>
            <a:pPr lvl="1"/>
            <a:r>
              <a:rPr lang="pt-BR" sz="2000" dirty="0"/>
              <a:t>Headache</a:t>
            </a:r>
          </a:p>
          <a:p>
            <a:pPr lvl="1"/>
            <a:r>
              <a:rPr lang="pt-BR" sz="2000" dirty="0"/>
              <a:t>Pain at the injection site</a:t>
            </a:r>
          </a:p>
          <a:p>
            <a:pPr lvl="1"/>
            <a:r>
              <a:rPr lang="en-US" sz="2000" dirty="0"/>
              <a:t>Side effects were more common after the second dose of the Pfizer and Moderna vaccines</a:t>
            </a:r>
          </a:p>
          <a:p>
            <a:pPr marL="0" indent="0">
              <a:buNone/>
            </a:pPr>
            <a:r>
              <a:rPr lang="en-US" sz="2000" dirty="0"/>
              <a:t>Risk of Anaphylaxis </a:t>
            </a:r>
          </a:p>
          <a:p>
            <a:pPr lvl="1"/>
            <a:r>
              <a:rPr lang="en-US" sz="2000" dirty="0"/>
              <a:t>Pfizer: 4.7 cases per million</a:t>
            </a:r>
          </a:p>
          <a:p>
            <a:pPr lvl="1"/>
            <a:r>
              <a:rPr lang="en-US" sz="2000" dirty="0"/>
              <a:t>Moderna: 2.5 cases per million</a:t>
            </a:r>
            <a:endParaRPr lang="en-US" sz="1000" dirty="0"/>
          </a:p>
          <a:p>
            <a:pPr marL="0" indent="0">
              <a:buNone/>
            </a:pPr>
            <a:r>
              <a:rPr lang="en-US" sz="1200" dirty="0"/>
              <a:t>Reports of Anaphylaxis After Receipt of mRNA COVID-19 Vaccines in the US—December 14, 2020-January 18, 2021 Published Online: February 12, 2021. doi:</a:t>
            </a:r>
            <a:r>
              <a:rPr lang="en-US" sz="1200" dirty="0">
                <a:hlinkClick r:id="rId3">
                  <a:extLst>
                    <a:ext uri="{A12FA001-AC4F-418D-AE19-62706E023703}">
                      <ahyp:hlinkClr xmlns:ahyp="http://schemas.microsoft.com/office/drawing/2018/hyperlinkcolor" val="tx"/>
                    </a:ext>
                  </a:extLst>
                </a:hlinkClick>
              </a:rPr>
              <a:t>10.1001/jama.2021.1967</a:t>
            </a:r>
            <a:endParaRPr lang="en-US" sz="1200" dirty="0"/>
          </a:p>
          <a:p>
            <a:endParaRPr lang="en-US" dirty="0"/>
          </a:p>
        </p:txBody>
      </p:sp>
      <p:sp>
        <p:nvSpPr>
          <p:cNvPr id="3" name="Text Placeholder 2"/>
          <p:cNvSpPr>
            <a:spLocks noGrp="1"/>
          </p:cNvSpPr>
          <p:nvPr>
            <p:ph type="body" sz="quarter" idx="16"/>
          </p:nvPr>
        </p:nvSpPr>
        <p:spPr>
          <a:xfrm>
            <a:off x="686415" y="810245"/>
            <a:ext cx="5281615" cy="501456"/>
          </a:xfrm>
        </p:spPr>
        <p:txBody>
          <a:bodyPr/>
          <a:lstStyle/>
          <a:p>
            <a:r>
              <a:rPr lang="en-US" dirty="0"/>
              <a:t>The Most Common Side Effects to the Pfizer, Moderna and Johnson &amp; Johnson Vaccines</a:t>
            </a:r>
            <a:br>
              <a:rPr lang="en-US" dirty="0"/>
            </a:b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44" y="3104442"/>
            <a:ext cx="4308112" cy="2874947"/>
          </a:xfrm>
          <a:prstGeom prst="rect">
            <a:avLst/>
          </a:prstGeom>
        </p:spPr>
      </p:pic>
      <p:grpSp>
        <p:nvGrpSpPr>
          <p:cNvPr id="7" name="Group 6">
            <a:extLst>
              <a:ext uri="{FF2B5EF4-FFF2-40B4-BE49-F238E27FC236}">
                <a16:creationId xmlns:a16="http://schemas.microsoft.com/office/drawing/2014/main" id="{B698AC7F-3455-1E41-A687-2297E7BBE8F2}"/>
              </a:ext>
            </a:extLst>
          </p:cNvPr>
          <p:cNvGrpSpPr/>
          <p:nvPr/>
        </p:nvGrpSpPr>
        <p:grpSpPr>
          <a:xfrm>
            <a:off x="7711052" y="5872367"/>
            <a:ext cx="4480948" cy="475529"/>
            <a:chOff x="7711052" y="5872367"/>
            <a:chExt cx="4480948" cy="475529"/>
          </a:xfrm>
        </p:grpSpPr>
        <p:pic>
          <p:nvPicPr>
            <p:cNvPr id="8" name="Picture 7">
              <a:extLst>
                <a:ext uri="{FF2B5EF4-FFF2-40B4-BE49-F238E27FC236}">
                  <a16:creationId xmlns:a16="http://schemas.microsoft.com/office/drawing/2014/main" id="{4E07D801-DC6B-2749-A0BD-BBA63EC11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052" y="5872367"/>
              <a:ext cx="1237595" cy="384081"/>
            </a:xfrm>
            <a:prstGeom prst="rect">
              <a:avLst/>
            </a:prstGeom>
          </p:spPr>
        </p:pic>
        <p:pic>
          <p:nvPicPr>
            <p:cNvPr id="9" name="Picture 8">
              <a:extLst>
                <a:ext uri="{FF2B5EF4-FFF2-40B4-BE49-F238E27FC236}">
                  <a16:creationId xmlns:a16="http://schemas.microsoft.com/office/drawing/2014/main" id="{29A5F00A-2EAA-6B4E-80B7-8272481FBF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8647" y="5872367"/>
              <a:ext cx="3243353" cy="475529"/>
            </a:xfrm>
            <a:prstGeom prst="rect">
              <a:avLst/>
            </a:prstGeom>
          </p:spPr>
        </p:pic>
      </p:grpSp>
    </p:spTree>
    <p:extLst>
      <p:ext uri="{BB962C8B-B14F-4D97-AF65-F5344CB8AC3E}">
        <p14:creationId xmlns:p14="http://schemas.microsoft.com/office/powerpoint/2010/main" val="268430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1278DB-2905-45FF-BB1D-26C98ED8779A}"/>
              </a:ext>
            </a:extLst>
          </p:cNvPr>
          <p:cNvSpPr>
            <a:spLocks noGrp="1"/>
          </p:cNvSpPr>
          <p:nvPr>
            <p:ph type="body" sz="quarter" idx="18"/>
          </p:nvPr>
        </p:nvSpPr>
        <p:spPr>
          <a:xfrm>
            <a:off x="595673" y="2394739"/>
            <a:ext cx="6796307" cy="3614737"/>
          </a:xfrm>
        </p:spPr>
        <p:txBody>
          <a:bodyPr/>
          <a:lstStyle/>
          <a:p>
            <a:r>
              <a:rPr lang="en-US" sz="2000" dirty="0"/>
              <a:t>YES!</a:t>
            </a:r>
          </a:p>
          <a:p>
            <a:r>
              <a:rPr lang="en-US" sz="2000" dirty="0"/>
              <a:t>You are not fully protected until you get your second dose of the Pfizer or Moderna vaccine</a:t>
            </a:r>
          </a:p>
          <a:p>
            <a:r>
              <a:rPr lang="en-US" sz="2000" dirty="0"/>
              <a:t>The first shot of the Pfizer or Moderna COVID 19 vaccine introduces the body to the spike protein and provides some immunity, but the second dose of both these vaccines significantly increases protection and can lead to longer lasting and more effective protection again the COVID-19 virus and its variants</a:t>
            </a:r>
          </a:p>
          <a:p>
            <a:endParaRPr lang="en-US" dirty="0"/>
          </a:p>
        </p:txBody>
      </p:sp>
      <p:sp>
        <p:nvSpPr>
          <p:cNvPr id="3" name="Text Placeholder 2">
            <a:extLst>
              <a:ext uri="{FF2B5EF4-FFF2-40B4-BE49-F238E27FC236}">
                <a16:creationId xmlns:a16="http://schemas.microsoft.com/office/drawing/2014/main" id="{B9241047-3E79-47CF-88B7-519350A690E7}"/>
              </a:ext>
            </a:extLst>
          </p:cNvPr>
          <p:cNvSpPr>
            <a:spLocks noGrp="1"/>
          </p:cNvSpPr>
          <p:nvPr>
            <p:ph type="body" sz="quarter" idx="16"/>
          </p:nvPr>
        </p:nvSpPr>
        <p:spPr>
          <a:xfrm>
            <a:off x="714336" y="602515"/>
            <a:ext cx="6558983" cy="501456"/>
          </a:xfrm>
        </p:spPr>
        <p:txBody>
          <a:bodyPr/>
          <a:lstStyle/>
          <a:p>
            <a:r>
              <a:rPr lang="en-US" dirty="0"/>
              <a:t>Do I Need to Get the Second Dose of the Pfizer or Moderna COVID-19 Vaccine?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07277" y="2394739"/>
            <a:ext cx="4374200" cy="2245281"/>
          </a:xfrm>
          <a:prstGeom prst="rect">
            <a:avLst/>
          </a:prstGeom>
        </p:spPr>
      </p:pic>
      <p:grpSp>
        <p:nvGrpSpPr>
          <p:cNvPr id="7" name="Group 6">
            <a:extLst>
              <a:ext uri="{FF2B5EF4-FFF2-40B4-BE49-F238E27FC236}">
                <a16:creationId xmlns:a16="http://schemas.microsoft.com/office/drawing/2014/main" id="{789AB15F-379C-7446-9A9B-A98BD1B65215}"/>
              </a:ext>
            </a:extLst>
          </p:cNvPr>
          <p:cNvGrpSpPr/>
          <p:nvPr/>
        </p:nvGrpSpPr>
        <p:grpSpPr>
          <a:xfrm>
            <a:off x="7711052" y="5872367"/>
            <a:ext cx="4480948" cy="475529"/>
            <a:chOff x="7711052" y="5872367"/>
            <a:chExt cx="4480948" cy="475529"/>
          </a:xfrm>
        </p:grpSpPr>
        <p:pic>
          <p:nvPicPr>
            <p:cNvPr id="8" name="Picture 7">
              <a:extLst>
                <a:ext uri="{FF2B5EF4-FFF2-40B4-BE49-F238E27FC236}">
                  <a16:creationId xmlns:a16="http://schemas.microsoft.com/office/drawing/2014/main" id="{02078D98-B058-5048-87BD-F71C8AE49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052" y="5872367"/>
              <a:ext cx="1237595" cy="384081"/>
            </a:xfrm>
            <a:prstGeom prst="rect">
              <a:avLst/>
            </a:prstGeom>
          </p:spPr>
        </p:pic>
        <p:pic>
          <p:nvPicPr>
            <p:cNvPr id="9" name="Picture 8">
              <a:extLst>
                <a:ext uri="{FF2B5EF4-FFF2-40B4-BE49-F238E27FC236}">
                  <a16:creationId xmlns:a16="http://schemas.microsoft.com/office/drawing/2014/main" id="{92C6D0CA-94B8-FC49-A159-0F9DDF9748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8647" y="5872367"/>
              <a:ext cx="3243353" cy="475529"/>
            </a:xfrm>
            <a:prstGeom prst="rect">
              <a:avLst/>
            </a:prstGeom>
          </p:spPr>
        </p:pic>
      </p:grpSp>
    </p:spTree>
    <p:extLst>
      <p:ext uri="{BB962C8B-B14F-4D97-AF65-F5344CB8AC3E}">
        <p14:creationId xmlns:p14="http://schemas.microsoft.com/office/powerpoint/2010/main" val="359344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714336" y="2136473"/>
            <a:ext cx="10815055" cy="3614737"/>
          </a:xfrm>
        </p:spPr>
        <p:txBody>
          <a:bodyPr/>
          <a:lstStyle/>
          <a:p>
            <a:r>
              <a:rPr lang="en-US" sz="2400" dirty="0"/>
              <a:t>The Pfizer, Moderna and Johnson &amp; Johnson COVID-19 vaccines all have been showed to protect against the B117, B135, and P1 variants</a:t>
            </a:r>
          </a:p>
          <a:p>
            <a:pPr lvl="1">
              <a:buFont typeface="Wingdings" panose="05000000000000000000" pitchFamily="2" charset="2"/>
              <a:buChar char="§"/>
            </a:pPr>
            <a:r>
              <a:rPr lang="en-US" dirty="0"/>
              <a:t>We are still learning the details about how much protection each vaccine gives to the known variants</a:t>
            </a:r>
          </a:p>
          <a:p>
            <a:pPr lvl="1">
              <a:buFont typeface="Wingdings" panose="05000000000000000000" pitchFamily="2" charset="2"/>
              <a:buChar char="§"/>
            </a:pPr>
            <a:r>
              <a:rPr lang="en-US" dirty="0"/>
              <a:t>It appears that the vaccines give more protection than the immunity acquired after natural infection</a:t>
            </a:r>
          </a:p>
          <a:p>
            <a:pPr lvl="1">
              <a:buFont typeface="Wingdings" panose="05000000000000000000" pitchFamily="2" charset="2"/>
              <a:buChar char="§"/>
            </a:pPr>
            <a:r>
              <a:rPr lang="en-US" dirty="0"/>
              <a:t>Many of the COVID-19 variants are more contagious and therefore the COVID-19 vaccines are a vital tool for stopping the variants from spreading and preventing new variants from immerging </a:t>
            </a:r>
          </a:p>
          <a:p>
            <a:endParaRPr lang="en-US" sz="2400" dirty="0"/>
          </a:p>
        </p:txBody>
      </p:sp>
      <p:sp>
        <p:nvSpPr>
          <p:cNvPr id="3" name="Text Placeholder 2"/>
          <p:cNvSpPr>
            <a:spLocks noGrp="1"/>
          </p:cNvSpPr>
          <p:nvPr>
            <p:ph type="body" sz="quarter" idx="16"/>
          </p:nvPr>
        </p:nvSpPr>
        <p:spPr/>
        <p:txBody>
          <a:bodyPr/>
          <a:lstStyle/>
          <a:p>
            <a:r>
              <a:rPr lang="en-US" dirty="0"/>
              <a:t>Do the COVID-19 Vaccines Protect Against the Known Variants?</a:t>
            </a:r>
          </a:p>
        </p:txBody>
      </p:sp>
      <p:grpSp>
        <p:nvGrpSpPr>
          <p:cNvPr id="6" name="Group 5">
            <a:extLst>
              <a:ext uri="{FF2B5EF4-FFF2-40B4-BE49-F238E27FC236}">
                <a16:creationId xmlns:a16="http://schemas.microsoft.com/office/drawing/2014/main" id="{E42F61C1-4B42-2240-8EB1-CECD437AA005}"/>
              </a:ext>
            </a:extLst>
          </p:cNvPr>
          <p:cNvGrpSpPr/>
          <p:nvPr/>
        </p:nvGrpSpPr>
        <p:grpSpPr>
          <a:xfrm>
            <a:off x="7711052" y="5872367"/>
            <a:ext cx="4480948" cy="475529"/>
            <a:chOff x="7711052" y="5872367"/>
            <a:chExt cx="4480948" cy="475529"/>
          </a:xfrm>
        </p:grpSpPr>
        <p:pic>
          <p:nvPicPr>
            <p:cNvPr id="7" name="Picture 6">
              <a:extLst>
                <a:ext uri="{FF2B5EF4-FFF2-40B4-BE49-F238E27FC236}">
                  <a16:creationId xmlns:a16="http://schemas.microsoft.com/office/drawing/2014/main" id="{7E14A984-94B8-DE4B-A293-6075E1C1F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052" y="5872367"/>
              <a:ext cx="1237595" cy="384081"/>
            </a:xfrm>
            <a:prstGeom prst="rect">
              <a:avLst/>
            </a:prstGeom>
          </p:spPr>
        </p:pic>
        <p:pic>
          <p:nvPicPr>
            <p:cNvPr id="8" name="Picture 7">
              <a:extLst>
                <a:ext uri="{FF2B5EF4-FFF2-40B4-BE49-F238E27FC236}">
                  <a16:creationId xmlns:a16="http://schemas.microsoft.com/office/drawing/2014/main" id="{DCB908AC-BB36-184A-99A3-41A76E4B2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647" y="5872367"/>
              <a:ext cx="3243353" cy="475529"/>
            </a:xfrm>
            <a:prstGeom prst="rect">
              <a:avLst/>
            </a:prstGeom>
          </p:spPr>
        </p:pic>
      </p:grpSp>
    </p:spTree>
    <p:extLst>
      <p:ext uri="{BB962C8B-B14F-4D97-AF65-F5344CB8AC3E}">
        <p14:creationId xmlns:p14="http://schemas.microsoft.com/office/powerpoint/2010/main" val="2159813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94246" y="525733"/>
            <a:ext cx="5885847" cy="501456"/>
          </a:xfrm>
        </p:spPr>
        <p:txBody>
          <a:bodyPr/>
          <a:lstStyle/>
          <a:p>
            <a:r>
              <a:rPr lang="en-US" dirty="0"/>
              <a:t>Is the COVID-19 Vaccine Safe To Take if I Am Pregnant or Planning To Become Pregnant?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84" y="2589630"/>
            <a:ext cx="3106217" cy="3158084"/>
          </a:xfrm>
          <a:prstGeom prst="rect">
            <a:avLst/>
          </a:prstGeom>
        </p:spPr>
      </p:pic>
      <p:sp>
        <p:nvSpPr>
          <p:cNvPr id="6" name="Text Placeholder 5"/>
          <p:cNvSpPr>
            <a:spLocks noGrp="1"/>
          </p:cNvSpPr>
          <p:nvPr>
            <p:ph type="body" sz="quarter" idx="17"/>
          </p:nvPr>
        </p:nvSpPr>
        <p:spPr>
          <a:xfrm>
            <a:off x="5934635" y="703335"/>
            <a:ext cx="5515240" cy="3614737"/>
          </a:xfrm>
        </p:spPr>
        <p:txBody>
          <a:bodyPr/>
          <a:lstStyle/>
          <a:p>
            <a:r>
              <a:rPr lang="en-US" dirty="0"/>
              <a:t>Study just published shows Moderna and Pfizer COVID-19 vaccines are safe for pregnant women</a:t>
            </a:r>
          </a:p>
          <a:p>
            <a:pPr lvl="1">
              <a:buFont typeface="Wingdings" panose="05000000000000000000" pitchFamily="2" charset="2"/>
              <a:buChar char="§"/>
            </a:pPr>
            <a:r>
              <a:rPr lang="en-US" sz="2000" dirty="0"/>
              <a:t>No increased risk for miscarriage, premature births and other complications </a:t>
            </a:r>
          </a:p>
          <a:p>
            <a:r>
              <a:rPr lang="en-US" dirty="0"/>
              <a:t>CDC recommended that coronavirus vaccines be made available to pregnant women, no preference on type or which COVID-19 vaccine to use</a:t>
            </a:r>
          </a:p>
          <a:p>
            <a:pPr lvl="1">
              <a:buFont typeface="Wingdings" panose="05000000000000000000" pitchFamily="2" charset="2"/>
              <a:buChar char="§"/>
            </a:pPr>
            <a:r>
              <a:rPr lang="en-US" sz="2000" dirty="0"/>
              <a:t>Women should also consult with their doctors when making a decision about vaccination.</a:t>
            </a:r>
          </a:p>
          <a:p>
            <a:pPr marL="0" indent="0" fontAlgn="base">
              <a:buNone/>
            </a:pPr>
            <a:r>
              <a:rPr lang="en-US" sz="1200" dirty="0"/>
              <a:t>Preliminary Findings of mRNA Covid-19 Vaccine Safety in Pregnant Persons, NEJM April 21, 2021 DOI: 10.1056/NEJMoa2104983,</a:t>
            </a:r>
          </a:p>
          <a:p>
            <a:pPr marL="0" indent="0" fontAlgn="base">
              <a:buNone/>
            </a:pPr>
            <a:r>
              <a:rPr lang="en-US" sz="1200" dirty="0"/>
              <a:t> https://www.cdc.gov/vaccines/covid-19/info-by-product/clinical-considerations.html</a:t>
            </a:r>
          </a:p>
        </p:txBody>
      </p:sp>
      <p:pic>
        <p:nvPicPr>
          <p:cNvPr id="8" name="Picture 7">
            <a:extLst>
              <a:ext uri="{FF2B5EF4-FFF2-40B4-BE49-F238E27FC236}">
                <a16:creationId xmlns:a16="http://schemas.microsoft.com/office/drawing/2014/main" id="{650B7442-A285-8040-A413-4E4526213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87" y="5839162"/>
            <a:ext cx="1237595" cy="384081"/>
          </a:xfrm>
          <a:prstGeom prst="rect">
            <a:avLst/>
          </a:prstGeom>
        </p:spPr>
      </p:pic>
      <p:pic>
        <p:nvPicPr>
          <p:cNvPr id="9" name="Picture 8">
            <a:extLst>
              <a:ext uri="{FF2B5EF4-FFF2-40B4-BE49-F238E27FC236}">
                <a16:creationId xmlns:a16="http://schemas.microsoft.com/office/drawing/2014/main" id="{55C03A84-FFEF-6449-85B1-7C8766C75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4782" y="5839162"/>
            <a:ext cx="3243353" cy="475529"/>
          </a:xfrm>
          <a:prstGeom prst="rect">
            <a:avLst/>
          </a:prstGeom>
        </p:spPr>
      </p:pic>
    </p:spTree>
    <p:extLst>
      <p:ext uri="{BB962C8B-B14F-4D97-AF65-F5344CB8AC3E}">
        <p14:creationId xmlns:p14="http://schemas.microsoft.com/office/powerpoint/2010/main" val="3028606313"/>
      </p:ext>
    </p:extLst>
  </p:cSld>
  <p:clrMapOvr>
    <a:masterClrMapping/>
  </p:clrMapOvr>
</p:sld>
</file>

<file path=ppt/theme/theme1.xml><?xml version="1.0" encoding="utf-8"?>
<a:theme xmlns:a="http://schemas.openxmlformats.org/drawingml/2006/main" name="12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cho powerpoint theme">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cho powerpoint theme" id="{F204F52D-24DD-49C9-8A16-5DCC832121FA}" vid="{78303D61-9F9F-4F10-8433-0CA366A7A802}"/>
    </a:ext>
  </a:extLst>
</a:theme>
</file>

<file path=ppt/theme/theme4.xml><?xml version="1.0" encoding="utf-8"?>
<a:theme xmlns:a="http://schemas.openxmlformats.org/drawingml/2006/main" name="2_Office Theme">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077659788AF49A0C5F3307F4768B6" ma:contentTypeVersion="12" ma:contentTypeDescription="Create a new document." ma:contentTypeScope="" ma:versionID="080dd59229cff8f267233e8deb4e9275">
  <xsd:schema xmlns:xsd="http://www.w3.org/2001/XMLSchema" xmlns:xs="http://www.w3.org/2001/XMLSchema" xmlns:p="http://schemas.microsoft.com/office/2006/metadata/properties" xmlns:ns2="5fa9f6bc-3864-42b7-a421-d7d3aecdb9db" xmlns:ns3="6cebca91-b2a0-4ef8-9966-5cd6d8606086" targetNamespace="http://schemas.microsoft.com/office/2006/metadata/properties" ma:root="true" ma:fieldsID="eeb82c320af368bae64b59ae1f089ab8" ns2:_="" ns3:_="">
    <xsd:import namespace="5fa9f6bc-3864-42b7-a421-d7d3aecdb9db"/>
    <xsd:import namespace="6cebca91-b2a0-4ef8-9966-5cd6d860608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9f6bc-3864-42b7-a421-d7d3aecdb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ebca91-b2a0-4ef8-9966-5cd6d860608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DDF255-CD9D-4BE3-AB76-70DECB4A9169}">
  <ds:schemaRefs>
    <ds:schemaRef ds:uri="5fa9f6bc-3864-42b7-a421-d7d3aecdb9db"/>
    <ds:schemaRef ds:uri="6cebca91-b2a0-4ef8-9966-5cd6d86060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F6D42E-F725-43F9-87E9-9551264BED86}">
  <ds:schemaRefs>
    <ds:schemaRef ds:uri="http://schemas.microsoft.com/sharepoint/v3/contenttype/forms"/>
  </ds:schemaRefs>
</ds:datastoreItem>
</file>

<file path=customXml/itemProps3.xml><?xml version="1.0" encoding="utf-8"?>
<ds:datastoreItem xmlns:ds="http://schemas.openxmlformats.org/officeDocument/2006/customXml" ds:itemID="{6B278F91-E3FC-44EE-B047-89B6FE5C56AB}">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6cebca91-b2a0-4ef8-9966-5cd6d8606086"/>
    <ds:schemaRef ds:uri="http://purl.org/dc/terms/"/>
    <ds:schemaRef ds:uri="http://schemas.openxmlformats.org/package/2006/metadata/core-properties"/>
    <ds:schemaRef ds:uri="http://purl.org/dc/dcmitype/"/>
    <ds:schemaRef ds:uri="5fa9f6bc-3864-42b7-a421-d7d3aecdb9d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13034</TotalTime>
  <Words>981</Words>
  <Application>Microsoft Macintosh PowerPoint</Application>
  <PresentationFormat>Widescreen</PresentationFormat>
  <Paragraphs>78</Paragraphs>
  <Slides>12</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Arial</vt:lpstr>
      <vt:lpstr>Calibri</vt:lpstr>
      <vt:lpstr>Calibri Light</vt:lpstr>
      <vt:lpstr>Noto Sans Symbols</vt:lpstr>
      <vt:lpstr>Wingdings</vt:lpstr>
      <vt:lpstr>12_IHI White</vt:lpstr>
      <vt:lpstr>1_Office Theme</vt:lpstr>
      <vt:lpstr>echo powerpoint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Should We Trust the COVID-19 Vaccine?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Bradke, Peg M.</dc:creator>
  <cp:lastModifiedBy>Sanger, Kristine K</cp:lastModifiedBy>
  <cp:revision>543</cp:revision>
  <dcterms:created xsi:type="dcterms:W3CDTF">2021-06-04T15:53:47Z</dcterms:created>
  <dcterms:modified xsi:type="dcterms:W3CDTF">2021-08-11T17:57:54Z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e5d35f-4e6a-4642-aaeb-20ab6a7b6fba_Enabled">
    <vt:lpwstr>true</vt:lpwstr>
  </property>
  <property fmtid="{D5CDD505-2E9C-101B-9397-08002B2CF9AE}" pid="3" name="MSIP_Label_b4e5d35f-4e6a-4642-aaeb-20ab6a7b6fba_SetDate">
    <vt:lpwstr>2021-06-04T15:53:47Z</vt:lpwstr>
  </property>
  <property fmtid="{D5CDD505-2E9C-101B-9397-08002B2CF9AE}" pid="4" name="MSIP_Label_b4e5d35f-4e6a-4642-aaeb-20ab6a7b6fba_Method">
    <vt:lpwstr>Standard</vt:lpwstr>
  </property>
  <property fmtid="{D5CDD505-2E9C-101B-9397-08002B2CF9AE}" pid="5" name="MSIP_Label_b4e5d35f-4e6a-4642-aaeb-20ab6a7b6fba_Name">
    <vt:lpwstr>b4e5d35f-4e6a-4642-aaeb-20ab6a7b6fba</vt:lpwstr>
  </property>
  <property fmtid="{D5CDD505-2E9C-101B-9397-08002B2CF9AE}" pid="6" name="MSIP_Label_b4e5d35f-4e6a-4642-aaeb-20ab6a7b6fba_SiteId">
    <vt:lpwstr>ab214bcd-9b97-41bb-aa9d-46cf10d822fd</vt:lpwstr>
  </property>
  <property fmtid="{D5CDD505-2E9C-101B-9397-08002B2CF9AE}" pid="7" name="MSIP_Label_b4e5d35f-4e6a-4642-aaeb-20ab6a7b6fba_ActionId">
    <vt:lpwstr>72a936d0-60c2-462f-9a70-1eb1b599fc02</vt:lpwstr>
  </property>
  <property fmtid="{D5CDD505-2E9C-101B-9397-08002B2CF9AE}" pid="8" name="MSIP_Label_b4e5d35f-4e6a-4642-aaeb-20ab6a7b6fba_ContentBits">
    <vt:lpwstr>0</vt:lpwstr>
  </property>
  <property fmtid="{D5CDD505-2E9C-101B-9397-08002B2CF9AE}" pid="9" name="ContentTypeId">
    <vt:lpwstr>0x010100858077659788AF49A0C5F3307F4768B6</vt:lpwstr>
  </property>
</Properties>
</file>