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3" r:id="rId5"/>
  </p:sldMasterIdLst>
  <p:notesMasterIdLst>
    <p:notesMasterId r:id="rId12"/>
  </p:notesMasterIdLst>
  <p:sldIdLst>
    <p:sldId id="280" r:id="rId6"/>
    <p:sldId id="304" r:id="rId7"/>
    <p:sldId id="256" r:id="rId8"/>
    <p:sldId id="306" r:id="rId9"/>
    <p:sldId id="266" r:id="rId10"/>
    <p:sldId id="30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52" userDrawn="1">
          <p15:clr>
            <a:srgbClr val="A4A3A4"/>
          </p15:clr>
        </p15:guide>
        <p15:guide id="4" pos="528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B72A"/>
    <a:srgbClr val="00B298"/>
    <a:srgbClr val="FA7242"/>
    <a:srgbClr val="FEB729"/>
    <a:srgbClr val="0074BF"/>
    <a:srgbClr val="00B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C0CE3B-6149-B21A-9BC0-8B8E6FB2F395}" v="75" dt="2021-04-01T15:46:47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56"/>
      </p:cViewPr>
      <p:guideLst>
        <p:guide pos="3840"/>
        <p:guide pos="7152"/>
        <p:guide pos="52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928D-AE93-4E6F-9C6B-4DD3A89D1D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79BB2-8498-4389-A719-D1A5EEA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9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0579D2-C235-4ED6-AECE-F4AE1A05BE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1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410EBD-2FE8-6448-9FDF-DE2395096672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CCF1AD7-B810-CC48-87B4-F4B3B0362A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1170878"/>
            <a:ext cx="10827176" cy="1895707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55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330BC7F-1688-584E-BF31-C7B05932D6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3083312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Subtitle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19035F9-A701-7046-8095-0C950ADC27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4724400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Speaker Names  |  Date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E20118-2543-BA4D-B34A-AE1A4B6DAF15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0AF03-8FE9-2743-96DF-CD6ED4598C32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AD2E7B0-CA90-C745-B996-493EE8EFB391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C6363D-A7E6-3547-A38F-ADA4DA9E7701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4" name="Picture 13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A79FE54C-FB74-934A-94F1-835313F9E9A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5" name="Picture 14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F75D9BA-D0F8-4945-B77F-EC302F9F7DA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9" name="Picture 18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BD995021-E80F-0B44-9DF2-EFB6FD437A5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AC7E72-A7F1-474A-A8FF-3F4D62CCBC29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4AEC885-98F9-7848-8DDD-D9CB9C7AC3ED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737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90751C-080A-DC49-8276-1F8299D75FB4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8A068D-B0FE-B645-95A4-DC3B17FA2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412" y="2027259"/>
            <a:ext cx="10827176" cy="189570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8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Thank You!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C27BC-CBFE-8845-A856-0E05D06D484A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F972E-16FB-B949-946E-57B1A9DC7CAC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9888CF-763C-424B-B764-80AF6768DA90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0E56908-A79E-9D4D-AA0E-531B012E1C33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6" name="Picture 15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FF591D79-0526-4D4C-9AEA-D238A186296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7" name="Picture 16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412D8AA-DC00-244A-B71B-6BFAE6505BB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8" name="Picture 17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C57F0A4-F92B-904F-AEF7-59F39DA182F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7EC477-6D30-A044-967A-7FF09B2441F6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56E9ECC-5110-D64D-875B-BE2096C21248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730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410EBD-2FE8-6448-9FDF-DE2395096672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CCF1AD7-B810-CC48-87B4-F4B3B0362A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1170878"/>
            <a:ext cx="10827176" cy="1895707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55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330BC7F-1688-584E-BF31-C7B05932D6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3083312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Subtitle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19035F9-A701-7046-8095-0C950ADC27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4724400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Speaker Names  |  Date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E20118-2543-BA4D-B34A-AE1A4B6DAF15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0AF03-8FE9-2743-96DF-CD6ED4598C32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AD2E7B0-CA90-C745-B996-493EE8EFB391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C6363D-A7E6-3547-A38F-ADA4DA9E7701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4" name="Picture 13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A79FE54C-FB74-934A-94F1-835313F9E9A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5" name="Picture 14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F75D9BA-D0F8-4945-B77F-EC302F9F7DA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9" name="Picture 18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BD995021-E80F-0B44-9DF2-EFB6FD437A5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AC7E72-A7F1-474A-A8FF-3F4D62CCBC29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4AEC885-98F9-7848-8DDD-D9CB9C7AC3ED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654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A7A8B7-09DD-404B-AB49-D3C4E14C6DE8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038083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3746760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6455437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9164114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C9EBFE0-99B1-3D49-8827-D1379D9FA7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2439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24E6718-31B1-B244-AA67-CDB8D6CD139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65330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FE48D6C-7798-744F-B01E-59BA50959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68221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6AACBE1-24DA-FB4F-9C39-7706879365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12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5BCF9F-549F-DD45-8DF2-55DFB31AC53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3B97D8B-9C9C-814B-876C-19CB845756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C7534E0-4C2F-1C4B-9AEF-497D34FF84C3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B8A52E7-508B-DB4E-8B16-F40101330BE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9D07A3A-9D1C-9D40-9BBF-FDAF760EC403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4E7E49-CF63-4040-B580-48E1049D2635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13271D7-787E-204C-98CB-2853BC048DCE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3" name="Picture 22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CF8860A-0664-C44C-A508-60BDB972CC6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4" name="Picture 23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D5338AE9-EC33-7E47-9EC2-3CA965259AB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25" name="Picture 24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36656D4-D15F-7648-9D0B-C9C114CA00D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C419903-7966-6244-BFC4-D3A10DBC98D0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0ABB449-3EE3-494F-8C07-14E3F65F00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6819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3C019-0A32-694F-82D7-1197C6906B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A7360AE-8269-EE48-A145-05500E7D3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1EC5C3-8C82-5143-823F-3370163A8E32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140FC2-F13A-6C4E-A9BE-03D072B276E3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C0D6F4-C80B-FC4F-ACE5-050B32EEFFF0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B53B4F5-4C39-974C-93F6-9A300BB681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BBC4419-D010-A641-9C29-DE99F7784797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9080570-605B-AE41-803D-0DF323CE21F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6076DD9-BD8C-0348-9AAB-168DC5246197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8" name="Picture 37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EE134031-A89C-6D44-9778-D0A9BBEE92E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3AADF71-E9A7-A742-B719-3F87EA502A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496D7305-EF96-6A4D-9B24-9E4B34AD362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1B4E89D-20AF-B046-9AC0-E8918359AF2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63168B4-7F33-3B47-8AD0-D7E51F427F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9052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1843307"/>
            <a:ext cx="10815055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0DD1346-B008-7742-A271-D7F8630D4E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E7D54E-86B6-F046-954A-9EEFB919BD46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84ED3-EFD1-CA4C-9389-F9071DC920EE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9F98CB-F207-E44E-B80B-F8675E51B47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820BBFF-EB56-004C-9ED4-A226FC853A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838F2C-8680-FB43-B910-8A76DD0BD199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7702EF7-9120-AD44-ABD2-3F428502F543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3034789-76D8-D248-A580-3E25789A320F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7" name="Picture 36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16ACF4AE-778B-EE4D-BECD-27AD9933D31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8" name="Picture 37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4D1AFA6-A174-8040-927D-94F2CC20FAF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518BF4C-A247-F64C-9EA2-658AE739852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FEE54D-0624-6348-B4D0-C6FBD2E253C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E659DEC-8D83-D34B-9544-2B1C38CCCF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8863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31159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9C10EF-0C5A-B748-A276-6F379F3E8804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CF46C3-C5E8-EC49-8220-1D0A6E6D84B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EBF513-763E-D74E-AD96-0D64082FD2E4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C771644-5FEF-AC4A-BF20-66D4B3A8C9D6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55438E2-0D72-3D4B-8A6A-B8D12520707C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1" name="Picture 20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B36AA972-FC44-534A-B34A-4A53AFBD23F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C2A78CA-265A-204B-8DD5-2585E2184DA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2" name="Picture 3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417FC1A-9F77-574C-8C37-71EA8493DCB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E8D9AA-A248-B344-8E15-2C906C145343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A59B6A7-73E3-DC4C-A72A-D9B880656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175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106333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212668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50D96DC-A081-5748-8B7A-3E8ABAB5E0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7775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BC52261-17B1-4342-9FE6-FC344D3380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4106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</a:t>
            </a:r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DAB4C95-7338-434E-84F2-F08D7A9E52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0441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Condimentum</a:t>
            </a:r>
            <a:r>
              <a:rPr lang="en-US"/>
              <a:t> non </a:t>
            </a:r>
            <a:r>
              <a:rPr lang="en-US" err="1"/>
              <a:t>odio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</a:t>
            </a:r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08CB7BDE-D7A0-5346-9D65-3ED2EC2E8F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2729D1-54F0-0C46-A043-99D74B8909FB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68FF8-E49C-8149-8111-0EE1E4377DD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4F9CAA-EC7D-0843-8C69-AEC53595C712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3596D21-176C-4347-A465-902477F9C3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44B237-8C29-7A4D-9B72-8D43BBF886F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903D745-A71A-5D46-96EB-A2C657A3DF5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8AF5B85-076F-1649-9CC8-7369C5F41670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6" name="Picture 3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86BCD5A1-7F9E-FB47-B0D8-979B9E6184F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2" name="Picture 4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9CB77CA1-0E53-864A-A5A9-D366629A426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3" name="Picture 42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C7CCB491-1966-484B-92F7-09DCFF13439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28A028B-DDF6-9B46-88D1-2AC4A58CCD5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0843B1C-2AAE-834C-9BB9-0FEDBBCFC1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01996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9210"/>
            <a:ext cx="6096000" cy="622238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751B6EC-6D7D-C34A-9153-6B2929F9CC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575" y="602515"/>
            <a:ext cx="5195810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7F2B-41A1-0344-AC08-FB75356A3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1722438"/>
            <a:ext cx="51689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B4CE35-BB7C-F949-A8F9-F809212CDD76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F0DB48-D56C-0D46-B231-2262881703D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8C5850-DB3B-7D40-B579-7A1A98D6E45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5F9BF1A-DBFB-824C-90F0-9B1DC5F09DED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5E5F083-0B85-0B49-9893-1E7B1CCB097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10769F77-E4DE-404B-9CEA-F15E762BC203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6" name="Picture 2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B09B91C-EACB-F947-9142-EF90CB9AFF1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6" name="Picture 3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D2CD450-9A8C-B544-AB7E-76948B8615D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7" name="Picture 36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23317BA-F73C-C945-8154-430FC1906F8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5FA7386-DE87-F74A-A002-286BC565AF47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3EEECFB-7819-B641-957E-9FD500427F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81872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7754"/>
            <a:ext cx="12192000" cy="3135171"/>
          </a:xfrm>
          <a:custGeom>
            <a:avLst/>
            <a:gdLst>
              <a:gd name="connsiteX0" fmla="*/ 0 w 12192000"/>
              <a:gd name="connsiteY0" fmla="*/ 0 h 2697538"/>
              <a:gd name="connsiteX1" fmla="*/ 12192000 w 12192000"/>
              <a:gd name="connsiteY1" fmla="*/ 0 h 2697538"/>
              <a:gd name="connsiteX2" fmla="*/ 12192000 w 12192000"/>
              <a:gd name="connsiteY2" fmla="*/ 2697538 h 2697538"/>
              <a:gd name="connsiteX3" fmla="*/ 0 w 12192000"/>
              <a:gd name="connsiteY3" fmla="*/ 2697538 h 269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97538">
                <a:moveTo>
                  <a:pt x="0" y="0"/>
                </a:moveTo>
                <a:lnTo>
                  <a:pt x="12192000" y="0"/>
                </a:lnTo>
                <a:lnTo>
                  <a:pt x="12192000" y="2697538"/>
                </a:lnTo>
                <a:lnTo>
                  <a:pt x="0" y="2697538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44FC3C0-C924-124B-B6CD-990FE3C2A2F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7881568-71F1-EB4F-B23F-80BF921D44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5078676"/>
            <a:ext cx="8850078" cy="83874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F5A7D4-E26A-8244-AB8C-9519A754FE8D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0552B5C-E8A5-A049-94FB-0B6099267A25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29C4C38-32CC-1E43-A958-91FE6F171A0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B2684C8-EE69-E241-A314-48E345C9D6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71609F6-A81E-794E-A5FF-9A3CFC0B650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B7E9973-CE49-4C44-BBC1-C29D2B4D34D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BE9DECA0-2DA4-2440-A997-A92434CC4A91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9" name="Picture 3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22307062-674B-0A4D-861A-5F93AF4EF2A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B3A2CD0-BF0A-F646-BC08-110A15295B4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1" name="Picture 4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6C168C27-407D-634E-84EF-DEBB30C1920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BF2DB9C-90F9-F849-B29C-679A56DCD94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5C709244-AFBC-BB43-805F-50C60DA30F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42082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763386" y="89210"/>
            <a:ext cx="7428614" cy="6233531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69D126A-9BD3-F241-8106-6244BD7955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1740831"/>
            <a:ext cx="4025900" cy="444976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6D6474F-729A-A845-9471-0F32341A16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5375" y="602514"/>
            <a:ext cx="4046859" cy="946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733C5B-3B94-1F41-9694-2195DDBFF651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5A586A-1BBF-2842-B0A9-7BB2EFCDAC5A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FB4E9A1-7680-204C-ADA9-F5C40476974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0CC706F-1958-B847-A8C9-831B1199858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D5AFA2-D0B3-734F-A5E1-F31126175E42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5A0D7C-DCF0-644C-832B-B86EEC63AB09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F03BA96-49AD-6144-8C73-5E1916884875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9" name="Picture 2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64EC7F2-E857-D347-A412-6F2EB17EEEE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0" name="Picture 2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7406D9F-A99D-9745-89F3-86D84E99E26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578FC85D-760E-7C41-8973-0F5F6CBA966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01F5BC0-7168-AE48-81F0-4530770100B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AA0654B-6753-B54F-9556-7F96A9F65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7783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A7A8B7-09DD-404B-AB49-D3C4E14C6DE8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038083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3746760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6455437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9164114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C9EBFE0-99B1-3D49-8827-D1379D9FA7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2439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24E6718-31B1-B244-AA67-CDB8D6CD139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65330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FE48D6C-7798-744F-B01E-59BA50959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68221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6AACBE1-24DA-FB4F-9C39-7706879365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12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Speaker Name &amp;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5BCF9F-549F-DD45-8DF2-55DFB31AC53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3B97D8B-9C9C-814B-876C-19CB845756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C7534E0-4C2F-1C4B-9AEF-497D34FF84C3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B8A52E7-508B-DB4E-8B16-F40101330BE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9D07A3A-9D1C-9D40-9BBF-FDAF760EC403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4E7E49-CF63-4040-B580-48E1049D2635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13271D7-787E-204C-98CB-2853BC048DCE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3" name="Picture 22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CF8860A-0664-C44C-A508-60BDB972CC6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4" name="Picture 23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D5338AE9-EC33-7E47-9EC2-3CA965259AB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25" name="Picture 24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36656D4-D15F-7648-9D0B-C9C114CA00D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C419903-7966-6244-BFC4-D3A10DBC98D0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0ABB449-3EE3-494F-8C07-14E3F65F00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02173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90751C-080A-DC49-8276-1F8299D75FB4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8A068D-B0FE-B645-95A4-DC3B17FA2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412" y="2027259"/>
            <a:ext cx="10827176" cy="189570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8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Thank You!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C27BC-CBFE-8845-A856-0E05D06D484A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F972E-16FB-B949-946E-57B1A9DC7CAC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9888CF-763C-424B-B764-80AF6768DA90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0E56908-A79E-9D4D-AA0E-531B012E1C33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6" name="Picture 15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FF591D79-0526-4D4C-9AEA-D238A186296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7" name="Picture 16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412D8AA-DC00-244A-B71B-6BFAE6505BB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8" name="Picture 17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C57F0A4-F92B-904F-AEF7-59F39DA182F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7EC477-6D30-A044-967A-7FF09B2441F6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56E9ECC-5110-D64D-875B-BE2096C21248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0075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1"/>
            <a:ext cx="10515600" cy="10748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AAB15-E3BF-489B-AC8A-7CC8552C7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53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3C019-0A32-694F-82D7-1197C6906B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A7360AE-8269-EE48-A145-05500E7D3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1EC5C3-8C82-5143-823F-3370163A8E32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140FC2-F13A-6C4E-A9BE-03D072B276E3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C0D6F4-C80B-FC4F-ACE5-050B32EEFFF0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B53B4F5-4C39-974C-93F6-9A300BB681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BBC4419-D010-A641-9C29-DE99F7784797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9080570-605B-AE41-803D-0DF323CE21F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6076DD9-BD8C-0348-9AAB-168DC5246197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8" name="Picture 37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EE134031-A89C-6D44-9778-D0A9BBEE92E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3AADF71-E9A7-A742-B719-3F87EA502A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496D7305-EF96-6A4D-9B24-9E4B34AD362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1B4E89D-20AF-B046-9AC0-E8918359AF2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63168B4-7F33-3B47-8AD0-D7E51F427F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065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1843307"/>
            <a:ext cx="10815055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0DD1346-B008-7742-A271-D7F8630D4E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E7D54E-86B6-F046-954A-9EEFB919BD46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84ED3-EFD1-CA4C-9389-F9071DC920EE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9F98CB-F207-E44E-B80B-F8675E51B47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820BBFF-EB56-004C-9ED4-A226FC853A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838F2C-8680-FB43-B910-8A76DD0BD199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7702EF7-9120-AD44-ABD2-3F428502F543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3034789-76D8-D248-A580-3E25789A320F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7" name="Picture 36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16ACF4AE-778B-EE4D-BECD-27AD9933D31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8" name="Picture 37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4D1AFA6-A174-8040-927D-94F2CC20FAF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518BF4C-A247-F64C-9EA2-658AE739852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FEE54D-0624-6348-B4D0-C6FBD2E253C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E659DEC-8D83-D34B-9544-2B1C38CCCF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7149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31159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9C10EF-0C5A-B748-A276-6F379F3E8804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CF46C3-C5E8-EC49-8220-1D0A6E6D84B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EBF513-763E-D74E-AD96-0D64082FD2E4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C771644-5FEF-AC4A-BF20-66D4B3A8C9D6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55438E2-0D72-3D4B-8A6A-B8D12520707C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1" name="Picture 20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B36AA972-FC44-534A-B34A-4A53AFBD23F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C2A78CA-265A-204B-8DD5-2585E2184DA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2" name="Picture 3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417FC1A-9F77-574C-8C37-71EA8493DCB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E8D9AA-A248-B344-8E15-2C906C145343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A59B6A7-73E3-DC4C-A72A-D9B880656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9218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106333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212668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50D96DC-A081-5748-8B7A-3E8ABAB5E0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7775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BC52261-17B1-4342-9FE6-FC344D3380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4106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</a:t>
            </a:r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DAB4C95-7338-434E-84F2-F08D7A9E52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0441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Condimentum</a:t>
            </a:r>
            <a:r>
              <a:rPr lang="en-US"/>
              <a:t> non </a:t>
            </a:r>
            <a:r>
              <a:rPr lang="en-US" err="1"/>
              <a:t>odio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</a:t>
            </a:r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08CB7BDE-D7A0-5346-9D65-3ED2EC2E8F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2729D1-54F0-0C46-A043-99D74B8909FB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68FF8-E49C-8149-8111-0EE1E4377DD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4F9CAA-EC7D-0843-8C69-AEC53595C712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3596D21-176C-4347-A465-902477F9C3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44B237-8C29-7A4D-9B72-8D43BBF886F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903D745-A71A-5D46-96EB-A2C657A3DF5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8AF5B85-076F-1649-9CC8-7369C5F41670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6" name="Picture 3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86BCD5A1-7F9E-FB47-B0D8-979B9E6184F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2" name="Picture 4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9CB77CA1-0E53-864A-A5A9-D366629A426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3" name="Picture 42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C7CCB491-1966-484B-92F7-09DCFF13439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28A028B-DDF6-9B46-88D1-2AC4A58CCD5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0843B1C-2AAE-834C-9BB9-0FEDBBCFC1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7579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9210"/>
            <a:ext cx="6096000" cy="622238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751B6EC-6D7D-C34A-9153-6B2929F9CC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575" y="602515"/>
            <a:ext cx="5195810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7F2B-41A1-0344-AC08-FB75356A3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1722438"/>
            <a:ext cx="51689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B4CE35-BB7C-F949-A8F9-F809212CDD76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F0DB48-D56C-0D46-B231-2262881703D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8C5850-DB3B-7D40-B579-7A1A98D6E45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5F9BF1A-DBFB-824C-90F0-9B1DC5F09DED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5E5F083-0B85-0B49-9893-1E7B1CCB097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10769F77-E4DE-404B-9CEA-F15E762BC203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6" name="Picture 2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B09B91C-EACB-F947-9142-EF90CB9AFF1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6" name="Picture 3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D2CD450-9A8C-B544-AB7E-76948B8615D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7" name="Picture 36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23317BA-F73C-C945-8154-430FC1906F8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5FA7386-DE87-F74A-A002-286BC565AF47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3EEECFB-7819-B641-957E-9FD500427F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7275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7754"/>
            <a:ext cx="12192000" cy="3135171"/>
          </a:xfrm>
          <a:custGeom>
            <a:avLst/>
            <a:gdLst>
              <a:gd name="connsiteX0" fmla="*/ 0 w 12192000"/>
              <a:gd name="connsiteY0" fmla="*/ 0 h 2697538"/>
              <a:gd name="connsiteX1" fmla="*/ 12192000 w 12192000"/>
              <a:gd name="connsiteY1" fmla="*/ 0 h 2697538"/>
              <a:gd name="connsiteX2" fmla="*/ 12192000 w 12192000"/>
              <a:gd name="connsiteY2" fmla="*/ 2697538 h 2697538"/>
              <a:gd name="connsiteX3" fmla="*/ 0 w 12192000"/>
              <a:gd name="connsiteY3" fmla="*/ 2697538 h 269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97538">
                <a:moveTo>
                  <a:pt x="0" y="0"/>
                </a:moveTo>
                <a:lnTo>
                  <a:pt x="12192000" y="0"/>
                </a:lnTo>
                <a:lnTo>
                  <a:pt x="12192000" y="2697538"/>
                </a:lnTo>
                <a:lnTo>
                  <a:pt x="0" y="2697538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44FC3C0-C924-124B-B6CD-990FE3C2A2F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7881568-71F1-EB4F-B23F-80BF921D44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5078676"/>
            <a:ext cx="8850078" cy="83874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F5A7D4-E26A-8244-AB8C-9519A754FE8D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0552B5C-E8A5-A049-94FB-0B6099267A25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29C4C38-32CC-1E43-A958-91FE6F171A0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B2684C8-EE69-E241-A314-48E345C9D6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71609F6-A81E-794E-A5FF-9A3CFC0B650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B7E9973-CE49-4C44-BBC1-C29D2B4D34D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BE9DECA0-2DA4-2440-A997-A92434CC4A91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9" name="Picture 3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22307062-674B-0A4D-861A-5F93AF4EF2A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B3A2CD0-BF0A-F646-BC08-110A15295B4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1" name="Picture 4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6C168C27-407D-634E-84EF-DEBB30C1920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BF2DB9C-90F9-F849-B29C-679A56DCD94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5C709244-AFBC-BB43-805F-50C60DA30F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78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763386" y="89210"/>
            <a:ext cx="7428614" cy="6233531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69D126A-9BD3-F241-8106-6244BD7955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1740831"/>
            <a:ext cx="4025900" cy="444976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err="1"/>
              <a:t>Pellentesque</a:t>
            </a:r>
            <a:r>
              <a:rPr lang="en-US"/>
              <a:t> in </a:t>
            </a:r>
            <a:r>
              <a:rPr lang="en-US" err="1"/>
              <a:t>sem</a:t>
            </a:r>
            <a:r>
              <a:rPr lang="en-US"/>
              <a:t> diam. Nam non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,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, </a:t>
            </a:r>
            <a:r>
              <a:rPr lang="en-US" err="1"/>
              <a:t>condimentum</a:t>
            </a:r>
            <a:r>
              <a:rPr lang="en-US"/>
              <a:t> </a:t>
            </a:r>
            <a:r>
              <a:rPr lang="en-US" err="1"/>
              <a:t>turpis</a:t>
            </a:r>
            <a:r>
              <a:rPr lang="en-US"/>
              <a:t>. Sed </a:t>
            </a:r>
            <a:r>
              <a:rPr lang="en-US" err="1"/>
              <a:t>hendrerit</a:t>
            </a:r>
            <a:r>
              <a:rPr lang="en-US"/>
              <a:t> </a:t>
            </a:r>
            <a:r>
              <a:rPr lang="en-US" err="1"/>
              <a:t>sodales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sollicitudin</a:t>
            </a:r>
            <a:r>
              <a:rPr lang="en-US"/>
              <a:t>.</a:t>
            </a:r>
          </a:p>
          <a:p>
            <a:pPr lvl="0"/>
            <a:r>
              <a:rPr lang="en-US"/>
              <a:t>Cras in lorem </a:t>
            </a:r>
            <a:r>
              <a:rPr lang="en-US" err="1"/>
              <a:t>elementum</a:t>
            </a:r>
            <a:r>
              <a:rPr lang="en-US"/>
              <a:t> nisi pharetra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at </a:t>
            </a:r>
            <a:r>
              <a:rPr lang="en-US" err="1"/>
              <a:t>metus</a:t>
            </a:r>
            <a:r>
              <a:rPr lang="en-US"/>
              <a:t>.</a:t>
            </a:r>
          </a:p>
          <a:p>
            <a:pPr lvl="0"/>
            <a:r>
              <a:rPr lang="en-US" err="1"/>
              <a:t>Curabitur</a:t>
            </a:r>
            <a:r>
              <a:rPr lang="en-US"/>
              <a:t> in dui a mi </a:t>
            </a:r>
            <a:r>
              <a:rPr lang="en-US" err="1"/>
              <a:t>consequat</a:t>
            </a:r>
            <a:r>
              <a:rPr lang="en-US"/>
              <a:t> dictum in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neque</a:t>
            </a:r>
            <a:r>
              <a:rPr lang="en-US"/>
              <a:t>. </a:t>
            </a:r>
            <a:r>
              <a:rPr lang="en-US" err="1"/>
              <a:t>Quisque</a:t>
            </a:r>
            <a:r>
              <a:rPr lang="en-US"/>
              <a:t> lacinia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, sed </a:t>
            </a:r>
            <a:r>
              <a:rPr lang="en-US" err="1"/>
              <a:t>dapibus</a:t>
            </a:r>
            <a:r>
              <a:rPr lang="en-US"/>
              <a:t> eros </a:t>
            </a:r>
            <a:r>
              <a:rPr lang="en-US" err="1"/>
              <a:t>facilisis</a:t>
            </a:r>
            <a:r>
              <a:rPr lang="en-US"/>
              <a:t> </a:t>
            </a:r>
            <a:r>
              <a:rPr lang="en-US" err="1"/>
              <a:t>ut.</a:t>
            </a:r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6D6474F-729A-A845-9471-0F32341A16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5375" y="602514"/>
            <a:ext cx="4046859" cy="946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733C5B-3B94-1F41-9694-2195DDBFF651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5A586A-1BBF-2842-B0A9-7BB2EFCDAC5A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FB4E9A1-7680-204C-ADA9-F5C40476974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0CC706F-1958-B847-A8C9-831B1199858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D5AFA2-D0B3-734F-A5E1-F31126175E42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5A0D7C-DCF0-644C-832B-B86EEC63AB09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F03BA96-49AD-6144-8C73-5E1916884875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9" name="Picture 2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64EC7F2-E857-D347-A412-6F2EB17EEEE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0" name="Picture 2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7406D9F-A99D-9745-89F3-86D84E99E26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578FC85D-760E-7C41-8973-0F5F6CBA966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01F5BC0-7168-AE48-81F0-4530770100B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AA0654B-6753-B54F-9556-7F96A9F65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221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40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13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4710C2-3F97-45D0-AF19-3D944BDB37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4336" y="2353635"/>
            <a:ext cx="10827176" cy="189570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6000"/>
              <a:t>Quality Improvement: </a:t>
            </a:r>
          </a:p>
          <a:p>
            <a:pPr algn="ctr">
              <a:lnSpc>
                <a:spcPct val="100000"/>
              </a:lnSpc>
            </a:pPr>
            <a:r>
              <a:rPr lang="en-US" sz="4000"/>
              <a:t>Post Vaccination</a:t>
            </a:r>
          </a:p>
          <a:p>
            <a:pPr algn="ctr">
              <a:lnSpc>
                <a:spcPct val="100000"/>
              </a:lnSpc>
            </a:pPr>
            <a:r>
              <a:rPr lang="en-US" sz="4000"/>
              <a:t>PIP Steps</a:t>
            </a:r>
            <a:endParaRPr lang="en-US" sz="4000" err="1"/>
          </a:p>
        </p:txBody>
      </p:sp>
    </p:spTree>
    <p:extLst>
      <p:ext uri="{BB962C8B-B14F-4D97-AF65-F5344CB8AC3E}">
        <p14:creationId xmlns:p14="http://schemas.microsoft.com/office/powerpoint/2010/main" val="209586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0CB917-5F8E-4F27-9996-95174962BD1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8472" y="1395632"/>
            <a:ext cx="10815055" cy="361473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/>
              <a:t>Get curious about the nature of the problem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 Observe 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 Talk to staff (huddles!)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 Map/diagram/brainstorm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 Measure it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Set a goal for what you want to achieve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Decide what you want to try </a:t>
            </a:r>
          </a:p>
          <a:p>
            <a:pPr marL="457200" indent="-457200">
              <a:buAutoNum type="arabicPeriod" startAt="4"/>
            </a:pPr>
            <a:r>
              <a:rPr lang="en-US"/>
              <a:t>Test/try it on a small scale…1 day, 1 resident </a:t>
            </a:r>
          </a:p>
          <a:p>
            <a:pPr marL="457200" indent="-457200">
              <a:buAutoNum type="arabicPeriod" startAt="4"/>
            </a:pPr>
            <a:r>
              <a:rPr lang="en-US"/>
              <a:t>Measure your impact in ways that make sense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34918-C7EB-42B5-AD22-52AA747121E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Improvement in 5 Steps </a:t>
            </a:r>
          </a:p>
        </p:txBody>
      </p:sp>
    </p:spTree>
    <p:extLst>
      <p:ext uri="{BB962C8B-B14F-4D97-AF65-F5344CB8AC3E}">
        <p14:creationId xmlns:p14="http://schemas.microsoft.com/office/powerpoint/2010/main" val="35103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04C1F8-7CC2-4083-9497-DE98BCC655D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5261" y="1548032"/>
            <a:ext cx="10815055" cy="3614737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Step 1 – Get curious…Can we find out: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/>
              <a:t> Where are the most pressing challenges/questions from staff and residents?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/>
              <a:t>Where is our system the weakest?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/>
              <a:t>What are we most worried about?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/>
              <a:t>What tools can we use to identify weaknesses in our current system?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/>
              <a:t>Do we have a reliable process for our question?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/>
          </a:p>
          <a:p>
            <a:pPr marL="457200" lvl="1" indent="0">
              <a:buNone/>
            </a:pPr>
            <a:endParaRPr lang="en-US" sz="16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34CA42-6A72-4F7A-9AEC-5ECAC565E2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Covid-19: Post-Vaccination PIP </a:t>
            </a:r>
          </a:p>
        </p:txBody>
      </p:sp>
    </p:spTree>
    <p:extLst>
      <p:ext uri="{BB962C8B-B14F-4D97-AF65-F5344CB8AC3E}">
        <p14:creationId xmlns:p14="http://schemas.microsoft.com/office/powerpoint/2010/main" val="419227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7A41E7-71EE-436F-ABF4-23AF314FA0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4275" y="1338196"/>
            <a:ext cx="11288285" cy="4917289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/>
              <a:t>Step 2: Set the goal for what you want to achieve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How good do you want to be, by when?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Step 3: What can we try that may lead to an improvement?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Have you identified opportunities for improvement?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Where have you seen this process work well?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Do you colleagues (perhaps those on this call) have suggestions for you?</a:t>
            </a:r>
            <a:endParaRPr lang="en-US">
              <a:cs typeface="Arial"/>
            </a:endParaRPr>
          </a:p>
          <a:p>
            <a:pPr lvl="1">
              <a:buFont typeface="Wingdings" pitchFamily="2" charset="2"/>
              <a:buChar char="Ø"/>
            </a:pPr>
            <a:r>
              <a:rPr lang="en-US"/>
              <a:t>Do staff/residents/family members have change ideas to try?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C13A4-0420-4248-97BC-876F0B3E54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Covid-19 Post-Vaccination PIP </a:t>
            </a:r>
          </a:p>
        </p:txBody>
      </p:sp>
    </p:spTree>
    <p:extLst>
      <p:ext uri="{BB962C8B-B14F-4D97-AF65-F5344CB8AC3E}">
        <p14:creationId xmlns:p14="http://schemas.microsoft.com/office/powerpoint/2010/main" val="202609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104C07-2C3B-4020-ACB4-CDBD56E366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4336" y="1621631"/>
            <a:ext cx="10815055" cy="4416312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Step 4: Pick something to try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/>
              <a:t> Create a plan for your first test of change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/>
              <a:t> Test at the level of 1: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/>
              <a:t>One providers, one resident, one family member, one day, etc.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Step 5: Measure your impact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200"/>
              <a:t> # of residents and staff engaged who …….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200"/>
              <a:t> % vaccinated residents who……..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200"/>
              <a:t>Number of days between…………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2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7B584-1858-414C-9311-7379395429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Covid-19 Post-Vaccination PIP </a:t>
            </a:r>
          </a:p>
        </p:txBody>
      </p:sp>
    </p:spTree>
    <p:extLst>
      <p:ext uri="{BB962C8B-B14F-4D97-AF65-F5344CB8AC3E}">
        <p14:creationId xmlns:p14="http://schemas.microsoft.com/office/powerpoint/2010/main" val="140017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104C07-2C3B-4020-ACB4-CDBD56E366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4336" y="1621631"/>
            <a:ext cx="10815055" cy="4416312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Now iterate….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What are you learning?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What is working?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What will you change?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How can you conduct rapid cycle PDSAs to keep learning?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As you learn – how can increase the size of your tests, the location of your test, etc.?</a:t>
            </a:r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endParaRPr lang="en-US"/>
          </a:p>
          <a:p>
            <a:pPr marL="0" lvl="1" indent="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None/>
            </a:pPr>
            <a:r>
              <a:rPr lang="en-US" sz="2200" b="1">
                <a:solidFill>
                  <a:schemeClr val="bg2">
                    <a:lumMod val="50000"/>
                  </a:schemeClr>
                </a:solidFill>
              </a:rPr>
              <a:t>Remember: The goal will be to make the improvement the standard!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2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7B584-1858-414C-9311-7379395429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Covid-19 Post-Vaccination PIP </a:t>
            </a:r>
          </a:p>
        </p:txBody>
      </p:sp>
    </p:spTree>
    <p:extLst>
      <p:ext uri="{BB962C8B-B14F-4D97-AF65-F5344CB8AC3E}">
        <p14:creationId xmlns:p14="http://schemas.microsoft.com/office/powerpoint/2010/main" val="40792060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7986"/>
      </a:dk1>
      <a:lt1>
        <a:srgbClr val="FFFFFF"/>
      </a:lt1>
      <a:dk2>
        <a:srgbClr val="007986"/>
      </a:dk2>
      <a:lt2>
        <a:srgbClr val="E7E6E6"/>
      </a:lt2>
      <a:accent1>
        <a:srgbClr val="BA0C2F"/>
      </a:accent1>
      <a:accent2>
        <a:srgbClr val="8A387C"/>
      </a:accent2>
      <a:accent3>
        <a:srgbClr val="636669"/>
      </a:accent3>
      <a:accent4>
        <a:srgbClr val="A7A8AA"/>
      </a:accent4>
      <a:accent5>
        <a:srgbClr val="ED8B00"/>
      </a:accent5>
      <a:accent6>
        <a:srgbClr val="FFC600"/>
      </a:accent6>
      <a:hlink>
        <a:srgbClr val="007986"/>
      </a:hlink>
      <a:folHlink>
        <a:srgbClr val="0079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">
      <a:dk1>
        <a:srgbClr val="007986"/>
      </a:dk1>
      <a:lt1>
        <a:srgbClr val="FFFFFF"/>
      </a:lt1>
      <a:dk2>
        <a:srgbClr val="007986"/>
      </a:dk2>
      <a:lt2>
        <a:srgbClr val="E7E6E6"/>
      </a:lt2>
      <a:accent1>
        <a:srgbClr val="BA0C2F"/>
      </a:accent1>
      <a:accent2>
        <a:srgbClr val="8A387C"/>
      </a:accent2>
      <a:accent3>
        <a:srgbClr val="636669"/>
      </a:accent3>
      <a:accent4>
        <a:srgbClr val="A7A8AA"/>
      </a:accent4>
      <a:accent5>
        <a:srgbClr val="ED8B00"/>
      </a:accent5>
      <a:accent6>
        <a:srgbClr val="FFC600"/>
      </a:accent6>
      <a:hlink>
        <a:srgbClr val="007986"/>
      </a:hlink>
      <a:folHlink>
        <a:srgbClr val="0079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EC04BBB2E673439DD58C3949887ACA" ma:contentTypeVersion="12" ma:contentTypeDescription="Create a new document." ma:contentTypeScope="" ma:versionID="172c8d284bdb38e2648030536719eee6">
  <xsd:schema xmlns:xsd="http://www.w3.org/2001/XMLSchema" xmlns:xs="http://www.w3.org/2001/XMLSchema" xmlns:p="http://schemas.microsoft.com/office/2006/metadata/properties" xmlns:ns2="7a51d3a6-44a2-4d5d-9a81-8bef4e0e807b" xmlns:ns3="c972c62b-baba-4ea3-a46e-201966a275a6" targetNamespace="http://schemas.microsoft.com/office/2006/metadata/properties" ma:root="true" ma:fieldsID="e2c16d2a06a757e0f7ea26e2ddbb6d10" ns2:_="" ns3:_="">
    <xsd:import namespace="7a51d3a6-44a2-4d5d-9a81-8bef4e0e807b"/>
    <xsd:import namespace="c972c62b-baba-4ea3-a46e-201966a27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1d3a6-44a2-4d5d-9a81-8bef4e0e80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2c62b-baba-4ea3-a46e-201966a275a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43C57D-2A01-4C89-93C8-A1130EFE16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C26756-9899-457E-9C6D-AD161BBDA0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BCF35B-99DF-4466-A580-BF53D62EE867}">
  <ds:schemaRefs>
    <ds:schemaRef ds:uri="7a51d3a6-44a2-4d5d-9a81-8bef4e0e807b"/>
    <ds:schemaRef ds:uri="c972c62b-baba-4ea3-a46e-201966a27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360</Words>
  <Application>Microsoft Office PowerPoint</Application>
  <PresentationFormat>Widescreen</PresentationFormat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Elizabeth E Cordova</dc:creator>
  <cp:keywords/>
  <dc:description/>
  <cp:lastModifiedBy>Lisa Thomson</cp:lastModifiedBy>
  <cp:revision>3</cp:revision>
  <dcterms:created xsi:type="dcterms:W3CDTF">2018-07-17T07:22:24Z</dcterms:created>
  <dcterms:modified xsi:type="dcterms:W3CDTF">2021-04-09T21:22:34Z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0x01010095EC04BBB2E673439DD58C3949887ACA</vt:lpwstr>
  </property>
</Properties>
</file>