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E4"/>
    <a:srgbClr val="E9F5DB"/>
    <a:srgbClr val="E5FDFF"/>
    <a:srgbClr val="D5E1FF"/>
    <a:srgbClr val="D5EAFF"/>
    <a:srgbClr val="FDE7EB"/>
    <a:srgbClr val="E9D7E9"/>
    <a:srgbClr val="BDDEFF"/>
    <a:srgbClr val="66B72A"/>
    <a:srgbClr val="00B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DEAD4-B29E-4946-AB3E-CCE14B925519}" v="35" dt="2020-10-20T03:02:25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4634" autoAdjust="0"/>
  </p:normalViewPr>
  <p:slideViewPr>
    <p:cSldViewPr snapToGrid="0" showGuides="1">
      <p:cViewPr varScale="1">
        <p:scale>
          <a:sx n="63" d="100"/>
          <a:sy n="63" d="100"/>
        </p:scale>
        <p:origin x="960" y="64"/>
      </p:cViewPr>
      <p:guideLst>
        <p:guide pos="3840"/>
        <p:guide pos="7152"/>
        <p:guide pos="52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ehrhorst" userId="76909d74-55dd-44f1-865a-0d2950832885" providerId="ADAL" clId="{3BADEAD4-B29E-4946-AB3E-CCE14B925519}"/>
    <pc:docChg chg="undo redo custSel addSld delSld modSld">
      <pc:chgData name="Jessica Behrhorst" userId="76909d74-55dd-44f1-865a-0d2950832885" providerId="ADAL" clId="{3BADEAD4-B29E-4946-AB3E-CCE14B925519}" dt="2020-10-20T03:02:56.313" v="339" actId="207"/>
      <pc:docMkLst>
        <pc:docMk/>
      </pc:docMkLst>
      <pc:sldChg chg="delSp modSp mod">
        <pc:chgData name="Jessica Behrhorst" userId="76909d74-55dd-44f1-865a-0d2950832885" providerId="ADAL" clId="{3BADEAD4-B29E-4946-AB3E-CCE14B925519}" dt="2020-10-20T01:58:50.383" v="6" actId="14100"/>
        <pc:sldMkLst>
          <pc:docMk/>
          <pc:sldMk cId="4192271101" sldId="256"/>
        </pc:sldMkLst>
        <pc:spChg chg="mod">
          <ac:chgData name="Jessica Behrhorst" userId="76909d74-55dd-44f1-865a-0d2950832885" providerId="ADAL" clId="{3BADEAD4-B29E-4946-AB3E-CCE14B925519}" dt="2020-10-20T01:58:20.662" v="2" actId="20577"/>
          <ac:spMkLst>
            <pc:docMk/>
            <pc:sldMk cId="4192271101" sldId="256"/>
            <ac:spMk id="5" creationId="{EBD97553-EB40-8A48-BAFC-D8C08CDB40D8}"/>
          </ac:spMkLst>
        </pc:spChg>
        <pc:spChg chg="del">
          <ac:chgData name="Jessica Behrhorst" userId="76909d74-55dd-44f1-865a-0d2950832885" providerId="ADAL" clId="{3BADEAD4-B29E-4946-AB3E-CCE14B925519}" dt="2020-10-20T01:58:27.919" v="3" actId="478"/>
          <ac:spMkLst>
            <pc:docMk/>
            <pc:sldMk cId="4192271101" sldId="256"/>
            <ac:spMk id="6" creationId="{349D1E6A-8D27-AC4A-AF90-E174C57CC77D}"/>
          </ac:spMkLst>
        </pc:spChg>
        <pc:spChg chg="mod">
          <ac:chgData name="Jessica Behrhorst" userId="76909d74-55dd-44f1-865a-0d2950832885" providerId="ADAL" clId="{3BADEAD4-B29E-4946-AB3E-CCE14B925519}" dt="2020-10-20T01:58:50.383" v="6" actId="14100"/>
          <ac:spMkLst>
            <pc:docMk/>
            <pc:sldMk cId="4192271101" sldId="256"/>
            <ac:spMk id="7" creationId="{F3FD70A8-5F8A-A144-952F-70B697FE231E}"/>
          </ac:spMkLst>
        </pc:spChg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1343350055" sldId="257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2594523851" sldId="258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274391399" sldId="259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502294323" sldId="260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3012398641" sldId="261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2631744041" sldId="262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1659714738" sldId="263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3391954761" sldId="264"/>
        </pc:sldMkLst>
      </pc:sldChg>
      <pc:sldChg chg="del">
        <pc:chgData name="Jessica Behrhorst" userId="76909d74-55dd-44f1-865a-0d2950832885" providerId="ADAL" clId="{3BADEAD4-B29E-4946-AB3E-CCE14B925519}" dt="2020-10-20T02:51:52.679" v="309" actId="47"/>
        <pc:sldMkLst>
          <pc:docMk/>
          <pc:sldMk cId="4240170159" sldId="265"/>
        </pc:sldMkLst>
      </pc:sldChg>
      <pc:sldChg chg="add del setBg">
        <pc:chgData name="Jessica Behrhorst" userId="76909d74-55dd-44f1-865a-0d2950832885" providerId="ADAL" clId="{3BADEAD4-B29E-4946-AB3E-CCE14B925519}" dt="2020-10-20T01:58:54.413" v="7" actId="47"/>
        <pc:sldMkLst>
          <pc:docMk/>
          <pc:sldMk cId="0" sldId="266"/>
        </pc:sldMkLst>
      </pc:sldChg>
      <pc:sldChg chg="addSp delSp modSp add mod setBg modClrScheme chgLayout">
        <pc:chgData name="Jessica Behrhorst" userId="76909d74-55dd-44f1-865a-0d2950832885" providerId="ADAL" clId="{3BADEAD4-B29E-4946-AB3E-CCE14B925519}" dt="2020-10-20T02:59:44.477" v="332" actId="207"/>
        <pc:sldMkLst>
          <pc:docMk/>
          <pc:sldMk cId="0" sldId="267"/>
        </pc:sldMkLst>
        <pc:spChg chg="add mod ord">
          <ac:chgData name="Jessica Behrhorst" userId="76909d74-55dd-44f1-865a-0d2950832885" providerId="ADAL" clId="{3BADEAD4-B29E-4946-AB3E-CCE14B925519}" dt="2020-10-20T02:01:36.768" v="33" actId="20577"/>
          <ac:spMkLst>
            <pc:docMk/>
            <pc:sldMk cId="0" sldId="267"/>
            <ac:spMk id="3" creationId="{D8E0C2FB-A08B-4F0B-8649-09ACCA750F28}"/>
          </ac:spMkLst>
        </pc:spChg>
        <pc:spChg chg="add del">
          <ac:chgData name="Jessica Behrhorst" userId="76909d74-55dd-44f1-865a-0d2950832885" providerId="ADAL" clId="{3BADEAD4-B29E-4946-AB3E-CCE14B925519}" dt="2020-10-20T02:01:27.750" v="28" actId="22"/>
          <ac:spMkLst>
            <pc:docMk/>
            <pc:sldMk cId="0" sldId="267"/>
            <ac:spMk id="6" creationId="{199AB5D0-2D48-4C1A-AE9E-F7C963EC49CD}"/>
          </ac:spMkLst>
        </pc:spChg>
        <pc:spChg chg="add mod">
          <ac:chgData name="Jessica Behrhorst" userId="76909d74-55dd-44f1-865a-0d2950832885" providerId="ADAL" clId="{3BADEAD4-B29E-4946-AB3E-CCE14B925519}" dt="2020-10-20T02:59:44.477" v="332" actId="207"/>
          <ac:spMkLst>
            <pc:docMk/>
            <pc:sldMk cId="0" sldId="267"/>
            <ac:spMk id="7" creationId="{B7A2E4BE-F512-4692-A7DB-4CBFFEBC7A3C}"/>
          </ac:spMkLst>
        </pc:spChg>
        <pc:spChg chg="del mod ord">
          <ac:chgData name="Jessica Behrhorst" userId="76909d74-55dd-44f1-865a-0d2950832885" providerId="ADAL" clId="{3BADEAD4-B29E-4946-AB3E-CCE14B925519}" dt="2020-10-20T02:01:30.686" v="29" actId="700"/>
          <ac:spMkLst>
            <pc:docMk/>
            <pc:sldMk cId="0" sldId="267"/>
            <ac:spMk id="192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04:58.278" v="83" actId="14100"/>
          <ac:spMkLst>
            <pc:docMk/>
            <pc:sldMk cId="0" sldId="267"/>
            <ac:spMk id="193" creationId="{00000000-0000-0000-0000-000000000000}"/>
          </ac:spMkLst>
        </pc:spChg>
        <pc:picChg chg="add mod">
          <ac:chgData name="Jessica Behrhorst" userId="76909d74-55dd-44f1-865a-0d2950832885" providerId="ADAL" clId="{3BADEAD4-B29E-4946-AB3E-CCE14B925519}" dt="2020-10-20T02:06:00.561" v="95" actId="1076"/>
          <ac:picMkLst>
            <pc:docMk/>
            <pc:sldMk cId="0" sldId="267"/>
            <ac:picMk id="5" creationId="{89A21FEC-CB93-4D86-81A1-3E3691F566B4}"/>
          </ac:picMkLst>
        </pc:picChg>
        <pc:picChg chg="del mod">
          <ac:chgData name="Jessica Behrhorst" userId="76909d74-55dd-44f1-865a-0d2950832885" providerId="ADAL" clId="{3BADEAD4-B29E-4946-AB3E-CCE14B925519}" dt="2020-10-20T02:05:53.128" v="92" actId="478"/>
          <ac:picMkLst>
            <pc:docMk/>
            <pc:sldMk cId="0" sldId="267"/>
            <ac:picMk id="194" creationId="{00000000-0000-0000-0000-000000000000}"/>
          </ac:picMkLst>
        </pc:picChg>
      </pc:sldChg>
      <pc:sldChg chg="addSp delSp modSp add mod setBg modClrScheme chgLayout">
        <pc:chgData name="Jessica Behrhorst" userId="76909d74-55dd-44f1-865a-0d2950832885" providerId="ADAL" clId="{3BADEAD4-B29E-4946-AB3E-CCE14B925519}" dt="2020-10-20T02:59:37.711" v="331" actId="207"/>
        <pc:sldMkLst>
          <pc:docMk/>
          <pc:sldMk cId="0" sldId="268"/>
        </pc:sldMkLst>
        <pc:spChg chg="add mod ord">
          <ac:chgData name="Jessica Behrhorst" userId="76909d74-55dd-44f1-865a-0d2950832885" providerId="ADAL" clId="{3BADEAD4-B29E-4946-AB3E-CCE14B925519}" dt="2020-10-20T02:02:51.292" v="50" actId="20577"/>
          <ac:spMkLst>
            <pc:docMk/>
            <pc:sldMk cId="0" sldId="268"/>
            <ac:spMk id="2" creationId="{2532D689-8EC5-44CE-AF8D-D814F758275E}"/>
          </ac:spMkLst>
        </pc:spChg>
        <pc:spChg chg="add mod">
          <ac:chgData name="Jessica Behrhorst" userId="76909d74-55dd-44f1-865a-0d2950832885" providerId="ADAL" clId="{3BADEAD4-B29E-4946-AB3E-CCE14B925519}" dt="2020-10-20T02:59:37.711" v="331" actId="207"/>
          <ac:spMkLst>
            <pc:docMk/>
            <pc:sldMk cId="0" sldId="268"/>
            <ac:spMk id="5" creationId="{1B01AD14-E3E1-4FC9-932F-B2C9579CE6BD}"/>
          </ac:spMkLst>
        </pc:spChg>
        <pc:spChg chg="del mod ord">
          <ac:chgData name="Jessica Behrhorst" userId="76909d74-55dd-44f1-865a-0d2950832885" providerId="ADAL" clId="{3BADEAD4-B29E-4946-AB3E-CCE14B925519}" dt="2020-10-20T02:02:45.904" v="48" actId="700"/>
          <ac:spMkLst>
            <pc:docMk/>
            <pc:sldMk cId="0" sldId="268"/>
            <ac:spMk id="200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18:53.214" v="117" actId="403"/>
          <ac:spMkLst>
            <pc:docMk/>
            <pc:sldMk cId="0" sldId="268"/>
            <ac:spMk id="201" creationId="{00000000-0000-0000-0000-000000000000}"/>
          </ac:spMkLst>
        </pc:spChg>
        <pc:picChg chg="add mod">
          <ac:chgData name="Jessica Behrhorst" userId="76909d74-55dd-44f1-865a-0d2950832885" providerId="ADAL" clId="{3BADEAD4-B29E-4946-AB3E-CCE14B925519}" dt="2020-10-20T02:18:47.167" v="115" actId="1076"/>
          <ac:picMkLst>
            <pc:docMk/>
            <pc:sldMk cId="0" sldId="268"/>
            <ac:picMk id="4" creationId="{78C0FAE5-C3B3-4CCA-9FF8-3B86B87480B2}"/>
          </ac:picMkLst>
        </pc:picChg>
        <pc:picChg chg="del mod">
          <ac:chgData name="Jessica Behrhorst" userId="76909d74-55dd-44f1-865a-0d2950832885" providerId="ADAL" clId="{3BADEAD4-B29E-4946-AB3E-CCE14B925519}" dt="2020-10-20T02:18:44.324" v="114" actId="478"/>
          <ac:picMkLst>
            <pc:docMk/>
            <pc:sldMk cId="0" sldId="268"/>
            <ac:picMk id="202" creationId="{00000000-0000-0000-0000-000000000000}"/>
          </ac:picMkLst>
        </pc:picChg>
      </pc:sldChg>
      <pc:sldChg chg="addSp delSp modSp add mod setBg modClrScheme chgLayout">
        <pc:chgData name="Jessica Behrhorst" userId="76909d74-55dd-44f1-865a-0d2950832885" providerId="ADAL" clId="{3BADEAD4-B29E-4946-AB3E-CCE14B925519}" dt="2020-10-20T02:59:27.374" v="330" actId="207"/>
        <pc:sldMkLst>
          <pc:docMk/>
          <pc:sldMk cId="0" sldId="269"/>
        </pc:sldMkLst>
        <pc:spChg chg="add del mod ord">
          <ac:chgData name="Jessica Behrhorst" userId="76909d74-55dd-44f1-865a-0d2950832885" providerId="ADAL" clId="{3BADEAD4-B29E-4946-AB3E-CCE14B925519}" dt="2020-10-20T02:19:52.884" v="130" actId="700"/>
          <ac:spMkLst>
            <pc:docMk/>
            <pc:sldMk cId="0" sldId="269"/>
            <ac:spMk id="2" creationId="{84CB8117-9AAF-4EC0-A0AD-58A2EAFF667B}"/>
          </ac:spMkLst>
        </pc:spChg>
        <pc:spChg chg="add mod ord">
          <ac:chgData name="Jessica Behrhorst" userId="76909d74-55dd-44f1-865a-0d2950832885" providerId="ADAL" clId="{3BADEAD4-B29E-4946-AB3E-CCE14B925519}" dt="2020-10-20T02:21:39.112" v="153" actId="20577"/>
          <ac:spMkLst>
            <pc:docMk/>
            <pc:sldMk cId="0" sldId="269"/>
            <ac:spMk id="4" creationId="{5B0FC14B-837A-4239-AAED-709E85474CE2}"/>
          </ac:spMkLst>
        </pc:spChg>
        <pc:spChg chg="add del mod">
          <ac:chgData name="Jessica Behrhorst" userId="76909d74-55dd-44f1-865a-0d2950832885" providerId="ADAL" clId="{3BADEAD4-B29E-4946-AB3E-CCE14B925519}" dt="2020-10-20T02:20:08.708" v="135"/>
          <ac:spMkLst>
            <pc:docMk/>
            <pc:sldMk cId="0" sldId="269"/>
            <ac:spMk id="7" creationId="{9AEC4BDC-6DC7-4053-8170-F8306762C6EE}"/>
          </ac:spMkLst>
        </pc:spChg>
        <pc:spChg chg="add del mod">
          <ac:chgData name="Jessica Behrhorst" userId="76909d74-55dd-44f1-865a-0d2950832885" providerId="ADAL" clId="{3BADEAD4-B29E-4946-AB3E-CCE14B925519}" dt="2020-10-20T02:23:28.637" v="157" actId="478"/>
          <ac:spMkLst>
            <pc:docMk/>
            <pc:sldMk cId="0" sldId="269"/>
            <ac:spMk id="8" creationId="{151ADF4A-CE70-4F57-8359-90CA39B7DF4F}"/>
          </ac:spMkLst>
        </pc:spChg>
        <pc:spChg chg="add del mod">
          <ac:chgData name="Jessica Behrhorst" userId="76909d74-55dd-44f1-865a-0d2950832885" providerId="ADAL" clId="{3BADEAD4-B29E-4946-AB3E-CCE14B925519}" dt="2020-10-20T02:31:56.886" v="207" actId="478"/>
          <ac:spMkLst>
            <pc:docMk/>
            <pc:sldMk cId="0" sldId="269"/>
            <ac:spMk id="11" creationId="{2862FD52-F624-4E97-9E50-D47437CC18C8}"/>
          </ac:spMkLst>
        </pc:spChg>
        <pc:spChg chg="add del mod">
          <ac:chgData name="Jessica Behrhorst" userId="76909d74-55dd-44f1-865a-0d2950832885" providerId="ADAL" clId="{3BADEAD4-B29E-4946-AB3E-CCE14B925519}" dt="2020-10-20T02:59:27.374" v="330" actId="207"/>
          <ac:spMkLst>
            <pc:docMk/>
            <pc:sldMk cId="0" sldId="269"/>
            <ac:spMk id="14" creationId="{0CEEAC5E-820F-48D2-BB16-B90404BF4CA5}"/>
          </ac:spMkLst>
        </pc:spChg>
        <pc:spChg chg="del mod ord">
          <ac:chgData name="Jessica Behrhorst" userId="76909d74-55dd-44f1-865a-0d2950832885" providerId="ADAL" clId="{3BADEAD4-B29E-4946-AB3E-CCE14B925519}" dt="2020-10-20T02:20:52.641" v="140" actId="700"/>
          <ac:spMkLst>
            <pc:docMk/>
            <pc:sldMk cId="0" sldId="269"/>
            <ac:spMk id="208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32:04.615" v="209" actId="14100"/>
          <ac:spMkLst>
            <pc:docMk/>
            <pc:sldMk cId="0" sldId="269"/>
            <ac:spMk id="209" creationId="{00000000-0000-0000-0000-000000000000}"/>
          </ac:spMkLst>
        </pc:spChg>
        <pc:picChg chg="add del mod">
          <ac:chgData name="Jessica Behrhorst" userId="76909d74-55dd-44f1-865a-0d2950832885" providerId="ADAL" clId="{3BADEAD4-B29E-4946-AB3E-CCE14B925519}" dt="2020-10-20T02:23:28.637" v="157" actId="478"/>
          <ac:picMkLst>
            <pc:docMk/>
            <pc:sldMk cId="0" sldId="269"/>
            <ac:picMk id="6" creationId="{C73737F2-647A-4452-BFE5-574AC27C8391}"/>
          </ac:picMkLst>
        </pc:picChg>
        <pc:picChg chg="add del mod">
          <ac:chgData name="Jessica Behrhorst" userId="76909d74-55dd-44f1-865a-0d2950832885" providerId="ADAL" clId="{3BADEAD4-B29E-4946-AB3E-CCE14B925519}" dt="2020-10-20T02:31:56.886" v="207" actId="478"/>
          <ac:picMkLst>
            <pc:docMk/>
            <pc:sldMk cId="0" sldId="269"/>
            <ac:picMk id="10" creationId="{1113AD25-5D38-4172-A72A-005AC5AA9AEC}"/>
          </ac:picMkLst>
        </pc:picChg>
        <pc:picChg chg="add del mod">
          <ac:chgData name="Jessica Behrhorst" userId="76909d74-55dd-44f1-865a-0d2950832885" providerId="ADAL" clId="{3BADEAD4-B29E-4946-AB3E-CCE14B925519}" dt="2020-10-20T02:32:14.106" v="212" actId="1076"/>
          <ac:picMkLst>
            <pc:docMk/>
            <pc:sldMk cId="0" sldId="269"/>
            <ac:picMk id="13" creationId="{B21AAF9B-93B5-4D59-9596-804C30B2617B}"/>
          </ac:picMkLst>
        </pc:picChg>
        <pc:picChg chg="del mod">
          <ac:chgData name="Jessica Behrhorst" userId="76909d74-55dd-44f1-865a-0d2950832885" providerId="ADAL" clId="{3BADEAD4-B29E-4946-AB3E-CCE14B925519}" dt="2020-10-20T02:31:52.842" v="205" actId="478"/>
          <ac:picMkLst>
            <pc:docMk/>
            <pc:sldMk cId="0" sldId="269"/>
            <ac:picMk id="210" creationId="{00000000-0000-0000-0000-000000000000}"/>
          </ac:picMkLst>
        </pc:picChg>
      </pc:sldChg>
      <pc:sldChg chg="addSp delSp modSp add mod setBg modClrScheme chgLayout">
        <pc:chgData name="Jessica Behrhorst" userId="76909d74-55dd-44f1-865a-0d2950832885" providerId="ADAL" clId="{3BADEAD4-B29E-4946-AB3E-CCE14B925519}" dt="2020-10-20T03:00:35.906" v="334" actId="207"/>
        <pc:sldMkLst>
          <pc:docMk/>
          <pc:sldMk cId="0" sldId="270"/>
        </pc:sldMkLst>
        <pc:spChg chg="add mod ord">
          <ac:chgData name="Jessica Behrhorst" userId="76909d74-55dd-44f1-865a-0d2950832885" providerId="ADAL" clId="{3BADEAD4-B29E-4946-AB3E-CCE14B925519}" dt="2020-10-20T02:56:44.770" v="325" actId="20577"/>
          <ac:spMkLst>
            <pc:docMk/>
            <pc:sldMk cId="0" sldId="270"/>
            <ac:spMk id="2" creationId="{AFD5C8B8-27C6-4DA4-9E25-F06DA3F15F2D}"/>
          </ac:spMkLst>
        </pc:spChg>
        <pc:spChg chg="add del mod">
          <ac:chgData name="Jessica Behrhorst" userId="76909d74-55dd-44f1-865a-0d2950832885" providerId="ADAL" clId="{3BADEAD4-B29E-4946-AB3E-CCE14B925519}" dt="2020-10-20T02:38:03.858" v="218" actId="478"/>
          <ac:spMkLst>
            <pc:docMk/>
            <pc:sldMk cId="0" sldId="270"/>
            <ac:spMk id="5" creationId="{C2C95649-C9BA-4AB5-A09C-05161ED7D572}"/>
          </ac:spMkLst>
        </pc:spChg>
        <pc:spChg chg="add mod">
          <ac:chgData name="Jessica Behrhorst" userId="76909d74-55dd-44f1-865a-0d2950832885" providerId="ADAL" clId="{3BADEAD4-B29E-4946-AB3E-CCE14B925519}" dt="2020-10-20T03:00:35.906" v="334" actId="207"/>
          <ac:spMkLst>
            <pc:docMk/>
            <pc:sldMk cId="0" sldId="270"/>
            <ac:spMk id="8" creationId="{088B31CE-D237-4B37-B8B0-5CC875EAE164}"/>
          </ac:spMkLst>
        </pc:spChg>
        <pc:spChg chg="del mod ord">
          <ac:chgData name="Jessica Behrhorst" userId="76909d74-55dd-44f1-865a-0d2950832885" providerId="ADAL" clId="{3BADEAD4-B29E-4946-AB3E-CCE14B925519}" dt="2020-10-20T02:29:58.415" v="184" actId="700"/>
          <ac:spMkLst>
            <pc:docMk/>
            <pc:sldMk cId="0" sldId="270"/>
            <ac:spMk id="216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56:07.022" v="318" actId="14100"/>
          <ac:spMkLst>
            <pc:docMk/>
            <pc:sldMk cId="0" sldId="270"/>
            <ac:spMk id="217" creationId="{00000000-0000-0000-0000-000000000000}"/>
          </ac:spMkLst>
        </pc:spChg>
        <pc:picChg chg="add del mod">
          <ac:chgData name="Jessica Behrhorst" userId="76909d74-55dd-44f1-865a-0d2950832885" providerId="ADAL" clId="{3BADEAD4-B29E-4946-AB3E-CCE14B925519}" dt="2020-10-20T02:38:03.858" v="218" actId="478"/>
          <ac:picMkLst>
            <pc:docMk/>
            <pc:sldMk cId="0" sldId="270"/>
            <ac:picMk id="4" creationId="{BEA3E42E-37FB-4DB4-9A56-4E57A79F1AAF}"/>
          </ac:picMkLst>
        </pc:picChg>
        <pc:picChg chg="add mod">
          <ac:chgData name="Jessica Behrhorst" userId="76909d74-55dd-44f1-865a-0d2950832885" providerId="ADAL" clId="{3BADEAD4-B29E-4946-AB3E-CCE14B925519}" dt="2020-10-20T02:56:49.244" v="326" actId="1076"/>
          <ac:picMkLst>
            <pc:docMk/>
            <pc:sldMk cId="0" sldId="270"/>
            <ac:picMk id="7" creationId="{8B28E265-FBDE-4272-BE99-54C725DBDA20}"/>
          </ac:picMkLst>
        </pc:picChg>
      </pc:sldChg>
      <pc:sldChg chg="addSp delSp modSp add mod setBg modClrScheme chgLayout">
        <pc:chgData name="Jessica Behrhorst" userId="76909d74-55dd-44f1-865a-0d2950832885" providerId="ADAL" clId="{3BADEAD4-B29E-4946-AB3E-CCE14B925519}" dt="2020-10-20T03:00:57.487" v="335"/>
        <pc:sldMkLst>
          <pc:docMk/>
          <pc:sldMk cId="0" sldId="271"/>
        </pc:sldMkLst>
        <pc:spChg chg="add mod ord">
          <ac:chgData name="Jessica Behrhorst" userId="76909d74-55dd-44f1-865a-0d2950832885" providerId="ADAL" clId="{3BADEAD4-B29E-4946-AB3E-CCE14B925519}" dt="2020-10-20T02:44:28.997" v="230" actId="20577"/>
          <ac:spMkLst>
            <pc:docMk/>
            <pc:sldMk cId="0" sldId="271"/>
            <ac:spMk id="2" creationId="{F22D9003-65A3-46F6-9FA1-A5E49467335F}"/>
          </ac:spMkLst>
        </pc:spChg>
        <pc:spChg chg="del mod ord">
          <ac:chgData name="Jessica Behrhorst" userId="76909d74-55dd-44f1-865a-0d2950832885" providerId="ADAL" clId="{3BADEAD4-B29E-4946-AB3E-CCE14B925519}" dt="2020-10-20T02:44:23.786" v="228" actId="700"/>
          <ac:spMkLst>
            <pc:docMk/>
            <pc:sldMk cId="0" sldId="271"/>
            <ac:spMk id="223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44:41.774" v="234" actId="14100"/>
          <ac:spMkLst>
            <pc:docMk/>
            <pc:sldMk cId="0" sldId="271"/>
            <ac:spMk id="224" creationId="{00000000-0000-0000-0000-000000000000}"/>
          </ac:spMkLst>
        </pc:spChg>
        <pc:picChg chg="mod">
          <ac:chgData name="Jessica Behrhorst" userId="76909d74-55dd-44f1-865a-0d2950832885" providerId="ADAL" clId="{3BADEAD4-B29E-4946-AB3E-CCE14B925519}" dt="2020-10-20T02:44:50.318" v="238" actId="1076"/>
          <ac:picMkLst>
            <pc:docMk/>
            <pc:sldMk cId="0" sldId="271"/>
            <ac:picMk id="225" creationId="{00000000-0000-0000-0000-000000000000}"/>
          </ac:picMkLst>
        </pc:picChg>
      </pc:sldChg>
      <pc:sldChg chg="addSp delSp modSp add mod setBg modClrScheme chgLayout">
        <pc:chgData name="Jessica Behrhorst" userId="76909d74-55dd-44f1-865a-0d2950832885" providerId="ADAL" clId="{3BADEAD4-B29E-4946-AB3E-CCE14B925519}" dt="2020-10-20T03:01:24.828" v="336"/>
        <pc:sldMkLst>
          <pc:docMk/>
          <pc:sldMk cId="0" sldId="272"/>
        </pc:sldMkLst>
        <pc:spChg chg="add mod ord">
          <ac:chgData name="Jessica Behrhorst" userId="76909d74-55dd-44f1-865a-0d2950832885" providerId="ADAL" clId="{3BADEAD4-B29E-4946-AB3E-CCE14B925519}" dt="2020-10-20T02:46:12.092" v="260" actId="700"/>
          <ac:spMkLst>
            <pc:docMk/>
            <pc:sldMk cId="0" sldId="272"/>
            <ac:spMk id="3" creationId="{278529C0-55FC-4E52-8280-44A7635F4958}"/>
          </ac:spMkLst>
        </pc:spChg>
        <pc:spChg chg="add del">
          <ac:chgData name="Jessica Behrhorst" userId="76909d74-55dd-44f1-865a-0d2950832885" providerId="ADAL" clId="{3BADEAD4-B29E-4946-AB3E-CCE14B925519}" dt="2020-10-20T02:45:41.528" v="248" actId="22"/>
          <ac:spMkLst>
            <pc:docMk/>
            <pc:sldMk cId="0" sldId="272"/>
            <ac:spMk id="6" creationId="{3203FF7B-D138-4473-873C-3B63AF8AB466}"/>
          </ac:spMkLst>
        </pc:spChg>
        <pc:spChg chg="del mod ord">
          <ac:chgData name="Jessica Behrhorst" userId="76909d74-55dd-44f1-865a-0d2950832885" providerId="ADAL" clId="{3BADEAD4-B29E-4946-AB3E-CCE14B925519}" dt="2020-10-20T02:45:48.272" v="250" actId="700"/>
          <ac:spMkLst>
            <pc:docMk/>
            <pc:sldMk cId="0" sldId="272"/>
            <ac:spMk id="231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46:15.783" v="261" actId="14100"/>
          <ac:spMkLst>
            <pc:docMk/>
            <pc:sldMk cId="0" sldId="272"/>
            <ac:spMk id="232" creationId="{00000000-0000-0000-0000-000000000000}"/>
          </ac:spMkLst>
        </pc:spChg>
        <pc:picChg chg="mod">
          <ac:chgData name="Jessica Behrhorst" userId="76909d74-55dd-44f1-865a-0d2950832885" providerId="ADAL" clId="{3BADEAD4-B29E-4946-AB3E-CCE14B925519}" dt="2020-10-20T02:46:21.625" v="262" actId="1076"/>
          <ac:picMkLst>
            <pc:docMk/>
            <pc:sldMk cId="0" sldId="272"/>
            <ac:picMk id="233" creationId="{00000000-0000-0000-0000-000000000000}"/>
          </ac:picMkLst>
        </pc:picChg>
      </pc:sldChg>
      <pc:sldChg chg="addSp delSp modSp add mod setBg modClrScheme chgLayout">
        <pc:chgData name="Jessica Behrhorst" userId="76909d74-55dd-44f1-865a-0d2950832885" providerId="ADAL" clId="{3BADEAD4-B29E-4946-AB3E-CCE14B925519}" dt="2020-10-20T03:02:56.313" v="339" actId="207"/>
        <pc:sldMkLst>
          <pc:docMk/>
          <pc:sldMk cId="0" sldId="273"/>
        </pc:sldMkLst>
        <pc:spChg chg="add mod ord">
          <ac:chgData name="Jessica Behrhorst" userId="76909d74-55dd-44f1-865a-0d2950832885" providerId="ADAL" clId="{3BADEAD4-B29E-4946-AB3E-CCE14B925519}" dt="2020-10-20T02:46:55.265" v="272" actId="5793"/>
          <ac:spMkLst>
            <pc:docMk/>
            <pc:sldMk cId="0" sldId="273"/>
            <ac:spMk id="2" creationId="{5B34D6CC-F359-4AFB-A71A-15639AB04632}"/>
          </ac:spMkLst>
        </pc:spChg>
        <pc:spChg chg="add del mod">
          <ac:chgData name="Jessica Behrhorst" userId="76909d74-55dd-44f1-865a-0d2950832885" providerId="ADAL" clId="{3BADEAD4-B29E-4946-AB3E-CCE14B925519}" dt="2020-10-20T02:47:50.537" v="283" actId="931"/>
          <ac:spMkLst>
            <pc:docMk/>
            <pc:sldMk cId="0" sldId="273"/>
            <ac:spMk id="5" creationId="{235680FE-A95A-4643-900D-4FF59903DE0E}"/>
          </ac:spMkLst>
        </pc:spChg>
        <pc:spChg chg="add mod">
          <ac:chgData name="Jessica Behrhorst" userId="76909d74-55dd-44f1-865a-0d2950832885" providerId="ADAL" clId="{3BADEAD4-B29E-4946-AB3E-CCE14B925519}" dt="2020-10-20T03:02:56.313" v="339" actId="207"/>
          <ac:spMkLst>
            <pc:docMk/>
            <pc:sldMk cId="0" sldId="273"/>
            <ac:spMk id="8" creationId="{7AFB7254-5572-4A03-B52C-47F2F7D92E00}"/>
          </ac:spMkLst>
        </pc:spChg>
        <pc:spChg chg="del mod ord">
          <ac:chgData name="Jessica Behrhorst" userId="76909d74-55dd-44f1-865a-0d2950832885" providerId="ADAL" clId="{3BADEAD4-B29E-4946-AB3E-CCE14B925519}" dt="2020-10-20T02:46:36.775" v="264" actId="700"/>
          <ac:spMkLst>
            <pc:docMk/>
            <pc:sldMk cId="0" sldId="273"/>
            <ac:spMk id="239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50:33.727" v="294" actId="14100"/>
          <ac:spMkLst>
            <pc:docMk/>
            <pc:sldMk cId="0" sldId="273"/>
            <ac:spMk id="240" creationId="{00000000-0000-0000-0000-000000000000}"/>
          </ac:spMkLst>
        </pc:spChg>
        <pc:picChg chg="add del mod">
          <ac:chgData name="Jessica Behrhorst" userId="76909d74-55dd-44f1-865a-0d2950832885" providerId="ADAL" clId="{3BADEAD4-B29E-4946-AB3E-CCE14B925519}" dt="2020-10-20T02:47:50.537" v="283" actId="931"/>
          <ac:picMkLst>
            <pc:docMk/>
            <pc:sldMk cId="0" sldId="273"/>
            <ac:picMk id="4" creationId="{578877BA-D407-403A-81E4-24DE737DBD20}"/>
          </ac:picMkLst>
        </pc:picChg>
        <pc:picChg chg="add mod">
          <ac:chgData name="Jessica Behrhorst" userId="76909d74-55dd-44f1-865a-0d2950832885" providerId="ADAL" clId="{3BADEAD4-B29E-4946-AB3E-CCE14B925519}" dt="2020-10-20T02:50:35.831" v="295" actId="1076"/>
          <ac:picMkLst>
            <pc:docMk/>
            <pc:sldMk cId="0" sldId="273"/>
            <ac:picMk id="7" creationId="{14867249-172E-4240-A634-0FCBC2619245}"/>
          </ac:picMkLst>
        </pc:picChg>
        <pc:picChg chg="add del">
          <ac:chgData name="Jessica Behrhorst" userId="76909d74-55dd-44f1-865a-0d2950832885" providerId="ADAL" clId="{3BADEAD4-B29E-4946-AB3E-CCE14B925519}" dt="2020-10-20T02:47:54.654" v="285" actId="478"/>
          <ac:picMkLst>
            <pc:docMk/>
            <pc:sldMk cId="0" sldId="273"/>
            <ac:picMk id="241" creationId="{00000000-0000-0000-0000-000000000000}"/>
          </ac:picMkLst>
        </pc:picChg>
      </pc:sldChg>
      <pc:sldChg chg="addSp delSp modSp add mod setBg modClrScheme chgLayout">
        <pc:chgData name="Jessica Behrhorst" userId="76909d74-55dd-44f1-865a-0d2950832885" providerId="ADAL" clId="{3BADEAD4-B29E-4946-AB3E-CCE14B925519}" dt="2020-10-20T03:02:04.713" v="338"/>
        <pc:sldMkLst>
          <pc:docMk/>
          <pc:sldMk cId="0" sldId="274"/>
        </pc:sldMkLst>
        <pc:spChg chg="add mod ord">
          <ac:chgData name="Jessica Behrhorst" userId="76909d74-55dd-44f1-865a-0d2950832885" providerId="ADAL" clId="{3BADEAD4-B29E-4946-AB3E-CCE14B925519}" dt="2020-10-20T02:51:22.132" v="302" actId="20578"/>
          <ac:spMkLst>
            <pc:docMk/>
            <pc:sldMk cId="0" sldId="274"/>
            <ac:spMk id="2" creationId="{A7F882BA-AE16-4E76-9163-0C0E9C10FB2E}"/>
          </ac:spMkLst>
        </pc:spChg>
        <pc:spChg chg="del mod ord">
          <ac:chgData name="Jessica Behrhorst" userId="76909d74-55dd-44f1-865a-0d2950832885" providerId="ADAL" clId="{3BADEAD4-B29E-4946-AB3E-CCE14B925519}" dt="2020-10-20T02:51:10.545" v="299" actId="700"/>
          <ac:spMkLst>
            <pc:docMk/>
            <pc:sldMk cId="0" sldId="274"/>
            <ac:spMk id="247" creationId="{00000000-0000-0000-0000-000000000000}"/>
          </ac:spMkLst>
        </pc:spChg>
        <pc:spChg chg="mod ord">
          <ac:chgData name="Jessica Behrhorst" userId="76909d74-55dd-44f1-865a-0d2950832885" providerId="ADAL" clId="{3BADEAD4-B29E-4946-AB3E-CCE14B925519}" dt="2020-10-20T02:51:40.582" v="308" actId="12"/>
          <ac:spMkLst>
            <pc:docMk/>
            <pc:sldMk cId="0" sldId="274"/>
            <ac:spMk id="248" creationId="{00000000-0000-0000-0000-000000000000}"/>
          </ac:spMkLst>
        </pc:spChg>
        <pc:picChg chg="mod">
          <ac:chgData name="Jessica Behrhorst" userId="76909d74-55dd-44f1-865a-0d2950832885" providerId="ADAL" clId="{3BADEAD4-B29E-4946-AB3E-CCE14B925519}" dt="2020-10-20T02:51:29.258" v="304" actId="1076"/>
          <ac:picMkLst>
            <pc:docMk/>
            <pc:sldMk cId="0" sldId="274"/>
            <ac:picMk id="249" creationId="{00000000-0000-0000-0000-000000000000}"/>
          </ac:picMkLst>
        </pc:picChg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2502482656" sldId="275"/>
        </pc:sldMkLst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2404266350" sldId="276"/>
        </pc:sldMkLst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1970588317" sldId="277"/>
        </pc:sldMkLst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765824191" sldId="278"/>
        </pc:sldMkLst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2930849492" sldId="279"/>
        </pc:sldMkLst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522373656" sldId="280"/>
        </pc:sldMkLst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3249278373" sldId="281"/>
        </pc:sldMkLst>
      </pc:sldChg>
      <pc:sldChg chg="add del">
        <pc:chgData name="Jessica Behrhorst" userId="76909d74-55dd-44f1-865a-0d2950832885" providerId="ADAL" clId="{3BADEAD4-B29E-4946-AB3E-CCE14B925519}" dt="2020-10-20T01:59:55.882" v="10"/>
        <pc:sldMkLst>
          <pc:docMk/>
          <pc:sldMk cId="3382726538" sldId="282"/>
        </pc:sldMkLst>
      </pc:sldChg>
      <pc:sldMasterChg chg="delSldLayout">
        <pc:chgData name="Jessica Behrhorst" userId="76909d74-55dd-44f1-865a-0d2950832885" providerId="ADAL" clId="{3BADEAD4-B29E-4946-AB3E-CCE14B925519}" dt="2020-10-20T01:58:54.413" v="7" actId="47"/>
        <pc:sldMasterMkLst>
          <pc:docMk/>
          <pc:sldMasterMk cId="1126400460" sldId="2147483662"/>
        </pc:sldMasterMkLst>
        <pc:sldLayoutChg chg="del">
          <pc:chgData name="Jessica Behrhorst" userId="76909d74-55dd-44f1-865a-0d2950832885" providerId="ADAL" clId="{3BADEAD4-B29E-4946-AB3E-CCE14B925519}" dt="2020-10-20T01:58:54.413" v="7" actId="47"/>
          <pc:sldLayoutMkLst>
            <pc:docMk/>
            <pc:sldMasterMk cId="1126400460" sldId="2147483662"/>
            <pc:sldLayoutMk cId="3873411088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91EB-3D51-4B95-A7C0-5AF6CB94C34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713D-C9FC-46A5-9F3F-D165F3210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1f06725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1f067254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a1f067254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1f067254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1f0672540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a1f0672540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1f067254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1f0672540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a1f0672540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f067254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f0672540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a1f0672540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1f067254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1f0672540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a1f0672540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1f067254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1f0672540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1f0672540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1f067254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1f0672540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a1f0672540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1f067254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1f0672540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a1f0672540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10EBD-2FE8-6448-9FDF-DE2395096672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CF1AD7-B810-CC48-87B4-F4B3B0362A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1170878"/>
            <a:ext cx="10827176" cy="189570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5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0BC7F-1688-584E-BF31-C7B05932D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3083312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19035F9-A701-7046-8095-0C950ADC27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4724400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Names  | 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20118-2543-BA4D-B34A-AE1A4B6DAF15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0AF03-8FE9-2743-96DF-CD6ED4598C32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2E7B0-CA90-C745-B996-493EE8EFB391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C6363D-A7E6-3547-A38F-ADA4DA9E7701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4" name="Picture 13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A79FE54C-FB74-934A-94F1-835313F9E9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F75D9BA-D0F8-4945-B77F-EC302F9F7D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D995021-E80F-0B44-9DF2-EFB6FD437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AC7E72-A7F1-474A-A8FF-3F4D62CCBC29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AEC885-98F9-7848-8DDD-D9CB9C7AC3E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37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90751C-080A-DC49-8276-1F8299D75FB4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A068D-B0FE-B645-95A4-DC3B17FA25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412" y="2027259"/>
            <a:ext cx="10827176" cy="189570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27BC-CBFE-8845-A856-0E05D06D484A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F972E-16FB-B949-946E-57B1A9DC7CAC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888CF-763C-424B-B764-80AF6768DA90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E56908-A79E-9D4D-AA0E-531B012E1C33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6" name="Picture 15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F591D79-0526-4D4C-9AEA-D238A1862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412D8AA-DC00-244A-B71B-6BFAE6505B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C57F0A4-F92B-904F-AEF7-59F39DA18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7EC477-6D30-A044-967A-7FF09B2441F6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6E9ECC-5110-D64D-875B-BE2096C2124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30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3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14336" y="1843307"/>
            <a:ext cx="10815055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B63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B5B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rgbClr val="0B5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4"/>
          <p:cNvCxnSpPr/>
          <p:nvPr/>
        </p:nvCxnSpPr>
        <p:spPr>
          <a:xfrm>
            <a:off x="0" y="632987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B5B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4"/>
          <p:cNvSpPr/>
          <p:nvPr/>
        </p:nvSpPr>
        <p:spPr>
          <a:xfrm>
            <a:off x="7472855" y="6450332"/>
            <a:ext cx="45454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B5B6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B5B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730303" y="6400799"/>
            <a:ext cx="6842772" cy="419365"/>
            <a:chOff x="730303" y="6400799"/>
            <a:chExt cx="6842772" cy="419365"/>
          </a:xfrm>
        </p:grpSpPr>
        <p:grpSp>
          <p:nvGrpSpPr>
            <p:cNvPr id="46" name="Google Shape;46;p4"/>
            <p:cNvGrpSpPr/>
            <p:nvPr/>
          </p:nvGrpSpPr>
          <p:grpSpPr>
            <a:xfrm>
              <a:off x="3171531" y="6400799"/>
              <a:ext cx="4401544" cy="419365"/>
              <a:chOff x="2071925" y="5965139"/>
              <a:chExt cx="7131851" cy="679501"/>
            </a:xfrm>
          </p:grpSpPr>
          <p:pic>
            <p:nvPicPr>
              <p:cNvPr id="47" name="Google Shape;47;p4" descr="A picture containing drawing, clock  Description automatically generated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863151" y="6035041"/>
                <a:ext cx="2510061" cy="4686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4" descr="A picture containing drawing  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903297" y="5965139"/>
                <a:ext cx="1300479" cy="6795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49;p4" descr="A picture containing drawing  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071925" y="6014720"/>
                <a:ext cx="2268151" cy="568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0" name="Google Shape;50;p4"/>
            <p:cNvSpPr/>
            <p:nvPr/>
          </p:nvSpPr>
          <p:spPr>
            <a:xfrm>
              <a:off x="730303" y="6410426"/>
              <a:ext cx="31959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0B5B63"/>
                  </a:solidFill>
                  <a:latin typeface="Arial"/>
                  <a:ea typeface="Arial"/>
                  <a:cs typeface="Arial"/>
                  <a:sym typeface="Arial"/>
                </a:rPr>
                <a:t>ECHO National Nursing Home </a:t>
              </a:r>
              <a:br>
                <a:rPr lang="en-US" sz="1000" b="1">
                  <a:solidFill>
                    <a:srgbClr val="0B5B63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>
                  <a:solidFill>
                    <a:srgbClr val="0B5B63"/>
                  </a:solidFill>
                  <a:latin typeface="Arial"/>
                  <a:ea typeface="Arial"/>
                  <a:cs typeface="Arial"/>
                  <a:sym typeface="Arial"/>
                </a:rPr>
                <a:t>COVID-19 Action Network</a:t>
              </a:r>
              <a:endParaRPr/>
            </a:p>
          </p:txBody>
        </p:sp>
        <p:cxnSp>
          <p:nvCxnSpPr>
            <p:cNvPr id="51" name="Google Shape;51;p4"/>
            <p:cNvCxnSpPr/>
            <p:nvPr/>
          </p:nvCxnSpPr>
          <p:spPr>
            <a:xfrm>
              <a:off x="2897526" y="6450001"/>
              <a:ext cx="0" cy="320961"/>
            </a:xfrm>
            <a:prstGeom prst="straightConnector1">
              <a:avLst/>
            </a:prstGeom>
            <a:noFill/>
            <a:ln w="19050" cap="flat" cmpd="sng">
              <a:solidFill>
                <a:srgbClr val="AEABA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84277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6A7A8B7-09DD-404B-AB49-D3C4E14C6DE8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38083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746760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455437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64114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9EBFE0-99B1-3D49-8827-D1379D9FA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2439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24E6718-31B1-B244-AA67-CDB8D6CD13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5330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E48D6C-7798-744F-B01E-59BA50959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8221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AACBE1-24DA-FB4F-9C39-7706879365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12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5BCF9F-549F-DD45-8DF2-55DFB31AC53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B97D8B-9C9C-814B-876C-19CB845756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F42BC4-70A7-C54A-BE0F-C320297C405B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27D2C5D-E369-E941-AB83-04C1502DF0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CAC42B-D74B-BC4B-BF1F-581278E03BDF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BD75E2C-F7D6-2745-B619-DD1D9336B59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73E9076-6D30-9143-B7D6-5B469D9D4605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8" name="Picture 37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9DB7E5AC-6E2E-C543-AF72-E8F32A77511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0F1A694-B9F8-FC49-8FB1-D52397222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C9E28A9-FC76-E64D-ACEC-FA30D4D4F85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E3747BC-0B04-D84D-90F8-4EC1312EE784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EB09994-7C83-1E43-808D-143FD6B36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217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3C019-0A32-694F-82D7-1197C6906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7360AE-8269-EE48-A145-05500E7D3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1EC5C3-8C82-5143-823F-3370163A8E32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40FC2-F13A-6C4E-A9BE-03D072B276E3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D560B8-7BAD-5F41-8D44-F5DDE688E2BF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4FEE38-2DD8-A046-9F83-0441253D7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928047-AD52-AC4F-99AD-260DC4F59084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4D9052D-5574-444B-A736-3E889B140A2C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DE6972A-65E4-904A-A422-E00D8617D2FD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5" name="Picture 24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A9BD63CB-A761-ED4D-BE78-379F3EA7692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11277D2-90B3-5F47-8A8C-A1399F3FE0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E8A9546-99FC-2544-9D48-1BE08AB761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85DFDB-F853-044B-AD07-B9F93FD4D169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31A86AD-E37E-BA43-9607-DECD60738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0650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1843307"/>
            <a:ext cx="10815055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0DD1346-B008-7742-A271-D7F8630D4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E7D54E-86B6-F046-954A-9EEFB919BD46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84ED3-EFD1-CA4C-9389-F9071DC920EE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2052C7-470D-7240-A098-E78EFDF241D4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093165-A67D-CB40-93FB-40CC6E1A1D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2CC502-44EC-3A47-8A43-FA210B7D0DAC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A67ADF-6166-EC49-B141-036384AE14A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9AEF6E8-98CC-BB41-B5E6-B46C8D9CDDDB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4" name="Picture 23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15A9F8A-7D74-3A43-B37B-B35D367B7C7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9ED8437-FE4F-9443-89E6-6802A825C3C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0428E8AA-E194-8A44-B763-3CBC8B0AD93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6681D-8D1B-1440-880B-9BBD5EE25D8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3DCA379-1C22-8A48-975E-2550DE3F9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7149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31159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47214-675A-6B49-BB41-6E18DD9ED5B1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C1AEA4-51FD-E146-A9B9-0A5A1E3FBB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8BBD4F-4360-B24E-BB0D-495D2A0A8DE3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80B940-1FD1-CF4F-B6F7-3AF7E42FD685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FE121D6-FED5-724E-A8D5-DE9FFFDBD38C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0" name="Picture 19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8BCFE1AC-188C-9F44-B80E-472125681E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98D45A3E-1576-FF42-A522-EE320B529BB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AEE83E6-47D5-3946-ABAB-5BFB48EFDD8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1CEE1D-3E36-0043-BBA5-4653CBC8641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550A030-8D7E-2A4E-9010-C84F9B49F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9218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106333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212668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D96DC-A081-5748-8B7A-3E8ABAB5E0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775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BC52261-17B1-4342-9FE6-FC344D338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4106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AB4C95-7338-434E-84F2-F08D7A9E52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441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Condimentum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8CB7BDE-D7A0-5346-9D65-3ED2EC2E8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729D1-54F0-0C46-A043-99D74B8909FB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68FF8-E49C-8149-8111-0EE1E4377DD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1F8965-883C-6749-8837-DDF30237FB45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46E8E7-9F2F-084C-A4B7-26E9B656BA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E78CFA-1C92-454E-8CF4-FA1F50B26357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B4CA8DF-6113-A84F-BF87-FB20E8210586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715218F-535B-7149-AD5A-BE2821FC823D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2" name="Picture 31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AFDC7D1F-7FEA-0248-9EDA-28DA6A84099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D20AC701-F988-9F4C-9DB5-235F2A515E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A7AD947-BA5F-FD44-A071-B22E4F43264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DE92751-A188-BA4E-B76A-DD5D075FA164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9C0882-1EFA-8944-8C31-D95DE76D4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7579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0"/>
            <a:ext cx="6096000" cy="622238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51B6EC-6D7D-C34A-9153-6B2929F9CC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7575" y="602515"/>
            <a:ext cx="5195810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7F2B-41A1-0344-AC08-FB75356A3D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1722438"/>
            <a:ext cx="51689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4CE35-BB7C-F949-A8F9-F809212CDD76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41E68-6FF1-E442-9603-CCDD5BFDB32E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0ACA10-63C5-9C4C-9EA3-D79363458E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00AAD-DEFD-7E45-B6E2-739ABCAFE6BF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921217-06FE-BE4F-BC01-15B2AB8FD7AC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98A5BC0-CA44-4A4D-B532-93F000C00D8C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5" name="Picture 24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F5C08A9-1216-6E45-9831-2700B19EAF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2588F64-778F-8A4D-9592-23C1B67A7F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5F080A4A-FBE5-D34B-BB98-AD4725AE46F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543A9A-A140-3D4E-9672-3661E060E5C7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517858B-E42A-F943-8D4A-9DAC22F1EF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7275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7754"/>
            <a:ext cx="12192000" cy="3135171"/>
          </a:xfrm>
          <a:custGeom>
            <a:avLst/>
            <a:gdLst>
              <a:gd name="connsiteX0" fmla="*/ 0 w 12192000"/>
              <a:gd name="connsiteY0" fmla="*/ 0 h 2697538"/>
              <a:gd name="connsiteX1" fmla="*/ 12192000 w 12192000"/>
              <a:gd name="connsiteY1" fmla="*/ 0 h 2697538"/>
              <a:gd name="connsiteX2" fmla="*/ 12192000 w 12192000"/>
              <a:gd name="connsiteY2" fmla="*/ 2697538 h 2697538"/>
              <a:gd name="connsiteX3" fmla="*/ 0 w 12192000"/>
              <a:gd name="connsiteY3" fmla="*/ 2697538 h 2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97538">
                <a:moveTo>
                  <a:pt x="0" y="0"/>
                </a:moveTo>
                <a:lnTo>
                  <a:pt x="12192000" y="0"/>
                </a:lnTo>
                <a:lnTo>
                  <a:pt x="12192000" y="2697538"/>
                </a:lnTo>
                <a:lnTo>
                  <a:pt x="0" y="2697538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44FC3C0-C924-124B-B6CD-990FE3C2A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881568-71F1-EB4F-B23F-80BF921D4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5078676"/>
            <a:ext cx="8850078" cy="83874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F5A7D4-E26A-8244-AB8C-9519A754FE8D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552B5C-E8A5-A049-94FB-0B6099267A25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78795-C72D-8145-A948-124CDC5C1929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897887-F0FB-364B-B2C4-E49AEC88FF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E393C6-B7AB-AD4D-BCBB-C1D8754FAD12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F02722-8027-784E-AB25-7F7130390BE9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547BC1A-B45C-B846-B578-720602168690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6" name="Picture 25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084F3E8-2FD7-B248-8253-79A69E2553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29105AEC-0563-3449-B6AF-27CB0D957F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03E272FD-8EC2-5142-B3B1-B49ED9E0775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416C5B-67B7-C84B-B4B1-B5F4D2E42256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24F7715-E6E0-AB48-AE6E-92735F371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89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63386" y="89210"/>
            <a:ext cx="7428614" cy="6233531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9D126A-9BD3-F241-8106-6244BD795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740831"/>
            <a:ext cx="4025900" cy="44497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D6474F-729A-A845-9471-0F32341A16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5" y="602514"/>
            <a:ext cx="4046859" cy="94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733C5B-3B94-1F41-9694-2195DDBFF651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5A586A-1BBF-2842-B0A9-7BB2EFCDAC5A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39313A-73CA-1C4D-A45E-8D4ABE1BDA44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C58566-9FB4-DC47-8986-4FF2C1AAED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F591F7-A76C-D846-B35F-5C22EFB8745D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667E1F-3AB6-344F-BBCA-012A885F9A3C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1C0BD72-2058-8D40-A982-D9747ABFEA19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8" name="Picture 27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8A3594E-8BB1-644F-92B5-D3853F34DE6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46F0C582-73CB-A04E-B9F1-4A33DB2C20F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6C6A90FB-4C0A-6C4D-9F34-9A2A3A3635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52FC31-4413-344B-8114-2F2235C30837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B5FD30-DA11-0344-90AF-62BB98A4D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21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4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omcorsonknowles.com/blog/the-perks-of-being-a-nurse-which-we-should-be-awa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nurse-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studentdoctor.net/2019/03/08/physicians-on-a-medical-te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31-2011.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not-all-care-workers-prey-on-the-weak-but-some-are-more-prone-to-abuse-3887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97553-EB40-8A48-BAFC-D8C08CDB40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Importance of the Role of  CNAs During COVID-19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FD70A8-5F8A-A144-952F-70B697FE23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4336" y="4724400"/>
            <a:ext cx="10827176" cy="640080"/>
          </a:xfrm>
        </p:spPr>
        <p:txBody>
          <a:bodyPr/>
          <a:lstStyle/>
          <a:p>
            <a:r>
              <a:rPr lang="en-US" dirty="0"/>
              <a:t>Rebecca Treichel, CNA</a:t>
            </a:r>
          </a:p>
          <a:p>
            <a:r>
              <a:rPr lang="en-US" dirty="0"/>
              <a:t>St. Paul Elder Services, Kaukauna, WI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7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body" sz="quarter" idx="18"/>
          </p:nvPr>
        </p:nvSpPr>
        <p:spPr>
          <a:xfrm>
            <a:off x="714336" y="1621631"/>
            <a:ext cx="6468783" cy="39460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/>
              <a:t>Confused (move to isolation unit, PPE use)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Scared (mortality in elderly)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Dementia or Alzheimer’s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No family visitors 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Trauma-informed care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0C2FB-A08B-4F0B-8649-09ACCA750F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Giving Compassion, Care, and Love</a:t>
            </a:r>
          </a:p>
        </p:txBody>
      </p:sp>
      <p:pic>
        <p:nvPicPr>
          <p:cNvPr id="5" name="Picture 4" descr="A picture containing person, person, cutting, holding&#10;&#10;Description automatically generated">
            <a:extLst>
              <a:ext uri="{FF2B5EF4-FFF2-40B4-BE49-F238E27FC236}">
                <a16:creationId xmlns:a16="http://schemas.microsoft.com/office/drawing/2014/main" id="{89A21FEC-CB93-4D86-81A1-3E3691F56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16255" y="1632291"/>
            <a:ext cx="4325257" cy="3027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2E4BE-F512-4692-A7DB-4CBFFEBC7A3C}"/>
              </a:ext>
            </a:extLst>
          </p:cNvPr>
          <p:cNvSpPr txBox="1"/>
          <p:nvPr/>
        </p:nvSpPr>
        <p:spPr>
          <a:xfrm>
            <a:off x="7051040" y="6024653"/>
            <a:ext cx="43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DE7EB"/>
                </a:solidFill>
                <a:hlinkClick r:id="rId4" tooltip="http://www.tomcorsonknowles.com/blog/the-perks-of-being-a-nurse-which-we-should-be-awa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FDE7EB"/>
                </a:solidFill>
              </a:rPr>
              <a:t> by Unknown Author is licensed under </a:t>
            </a:r>
            <a:r>
              <a:rPr lang="en-US" sz="900" dirty="0">
                <a:solidFill>
                  <a:srgbClr val="FDE7EB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 dirty="0">
              <a:solidFill>
                <a:srgbClr val="FDE7E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7E9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body" sz="quarter" idx="18"/>
          </p:nvPr>
        </p:nvSpPr>
        <p:spPr>
          <a:xfrm>
            <a:off x="5852160" y="1747521"/>
            <a:ext cx="5677231" cy="37105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Support system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Faith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Gratitude 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Self-care </a:t>
            </a:r>
          </a:p>
          <a:p>
            <a:pPr marL="688975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Staff are experiencing trauma too </a:t>
            </a:r>
          </a:p>
          <a:p>
            <a:pPr>
              <a:spcBef>
                <a:spcPts val="1000"/>
              </a:spcBef>
            </a:pPr>
            <a:endParaRPr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2D689-8EC5-44CE-AF8D-D814F7582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Keeping a positive mindset at all times</a:t>
            </a:r>
          </a:p>
        </p:txBody>
      </p:sp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78C0FAE5-C3B3-4CCA-9FF8-3B86B8748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073" y="1843307"/>
            <a:ext cx="3907825" cy="3614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01AD14-E3E1-4FC9-932F-B2C9579CE6BD}"/>
              </a:ext>
            </a:extLst>
          </p:cNvPr>
          <p:cNvSpPr txBox="1"/>
          <p:nvPr/>
        </p:nvSpPr>
        <p:spPr>
          <a:xfrm>
            <a:off x="629877" y="5727644"/>
            <a:ext cx="3637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E9D7E9"/>
                </a:solidFill>
                <a:hlinkClick r:id="rId4" tooltip="http://www.pngall.com/nurse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E9D7E9"/>
                </a:solidFill>
              </a:rPr>
              <a:t> by Unknown Author is licensed under </a:t>
            </a:r>
            <a:r>
              <a:rPr lang="en-US" sz="900" dirty="0">
                <a:solidFill>
                  <a:srgbClr val="E9D7E9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900" dirty="0">
              <a:solidFill>
                <a:srgbClr val="E9D7E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A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>
            <a:spLocks noGrp="1"/>
          </p:cNvSpPr>
          <p:nvPr>
            <p:ph type="body" sz="quarter" idx="18"/>
          </p:nvPr>
        </p:nvSpPr>
        <p:spPr>
          <a:xfrm>
            <a:off x="714337" y="1843307"/>
            <a:ext cx="6184303" cy="36147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Eyes and ears for symptom surveillance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Communication is key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Be an “expert noticer”</a:t>
            </a:r>
          </a:p>
          <a:p>
            <a:pPr lvl="1" indent="-401638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Slightest changes can mean outbreak brewing</a:t>
            </a:r>
          </a:p>
          <a:p>
            <a:pPr>
              <a:spcBef>
                <a:spcPts val="1000"/>
              </a:spcBef>
            </a:pPr>
            <a:endParaRPr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FC14B-837A-4239-AAED-709E85474C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Doctor and Nurse relationship with CNA</a:t>
            </a:r>
          </a:p>
          <a:p>
            <a:endParaRPr lang="en-US" dirty="0"/>
          </a:p>
        </p:txBody>
      </p:sp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21AAF9B-93B5-4D59-9596-804C30B26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28809" y="1843307"/>
            <a:ext cx="4812703" cy="32850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EEAC5E-820F-48D2-BB16-B90404BF4CA5}"/>
              </a:ext>
            </a:extLst>
          </p:cNvPr>
          <p:cNvSpPr txBox="1"/>
          <p:nvPr/>
        </p:nvSpPr>
        <p:spPr>
          <a:xfrm>
            <a:off x="6768960" y="5507462"/>
            <a:ext cx="542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D5EAFF"/>
                </a:solidFill>
                <a:hlinkClick r:id="rId4" tooltip="https://www.studentdoctor.net/2019/03/08/physicians-on-a-medical-tea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D5EAFF"/>
                </a:solidFill>
              </a:rPr>
              <a:t> by Unknown Author is licensed under </a:t>
            </a:r>
            <a:r>
              <a:rPr lang="en-US" sz="900" dirty="0">
                <a:solidFill>
                  <a:srgbClr val="D5EA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 dirty="0">
              <a:solidFill>
                <a:srgbClr val="D5EA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1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body" sz="quarter" idx="18"/>
          </p:nvPr>
        </p:nvSpPr>
        <p:spPr>
          <a:xfrm>
            <a:off x="714337" y="1843307"/>
            <a:ext cx="5818544" cy="36147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Respect families wishes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Dignity and Integrity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Confidentiality 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Reasonable expectations and rational decisions 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Following the science </a:t>
            </a:r>
          </a:p>
          <a:p>
            <a:pPr>
              <a:spcBef>
                <a:spcPts val="1000"/>
              </a:spcBef>
            </a:pP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D5C8B8-27C6-4DA4-9E25-F06DA3F15F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pic>
        <p:nvPicPr>
          <p:cNvPr id="7" name="Picture 6" descr="Two people standing in front of a table&#10;&#10;Description automatically generated">
            <a:extLst>
              <a:ext uri="{FF2B5EF4-FFF2-40B4-BE49-F238E27FC236}">
                <a16:creationId xmlns:a16="http://schemas.microsoft.com/office/drawing/2014/main" id="{8B28E265-FBDE-4272-BE99-54C725DBD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7924" y="2026453"/>
            <a:ext cx="5775009" cy="3248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B31CE-D237-4B37-B8B0-5CC875EAE164}"/>
              </a:ext>
            </a:extLst>
          </p:cNvPr>
          <p:cNvSpPr txBox="1"/>
          <p:nvPr/>
        </p:nvSpPr>
        <p:spPr>
          <a:xfrm>
            <a:off x="8524240" y="5897238"/>
            <a:ext cx="329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D5E1FF"/>
                </a:solidFill>
                <a:hlinkClick r:id="rId4" tooltip="https://www.mynextmove.org/profile/summary/31-2011.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D5E1FF"/>
                </a:solidFill>
              </a:rPr>
              <a:t> by Unknown Author is licensed under </a:t>
            </a:r>
            <a:r>
              <a:rPr lang="en-US" sz="900" dirty="0">
                <a:solidFill>
                  <a:srgbClr val="D5E1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 dirty="0">
              <a:solidFill>
                <a:srgbClr val="D5E1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D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body" sz="quarter" idx="18"/>
          </p:nvPr>
        </p:nvSpPr>
        <p:spPr>
          <a:xfrm>
            <a:off x="714337" y="1843307"/>
            <a:ext cx="7098704" cy="36147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Proper PPE indicated and protocol for </a:t>
            </a:r>
            <a:r>
              <a:rPr lang="en-US" sz="2800" dirty="0" err="1"/>
              <a:t>donn</a:t>
            </a:r>
            <a:r>
              <a:rPr lang="en-US" sz="2800" dirty="0"/>
              <a:t>/doff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Supplies (correct use)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Education: Take advantage of everything offered </a:t>
            </a:r>
          </a:p>
          <a:p>
            <a:pPr>
              <a:spcBef>
                <a:spcPts val="1000"/>
              </a:spcBef>
            </a:pP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D9003-65A3-46F6-9FA1-A5E4946733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Hygiene and cleanliness in workplace</a:t>
            </a:r>
          </a:p>
        </p:txBody>
      </p:sp>
      <p:pic>
        <p:nvPicPr>
          <p:cNvPr id="225" name="Google Shape;225;p23" descr="Illness Prevention: The K-12 Cleanliness and Hygiene Lesson Plan Collection  | Healthy Uls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3272" y="1621632"/>
            <a:ext cx="3698240" cy="361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DB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body" sz="quarter" idx="18"/>
          </p:nvPr>
        </p:nvSpPr>
        <p:spPr>
          <a:xfrm>
            <a:off x="714337" y="1843307"/>
            <a:ext cx="6346864" cy="36147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New way of seeing loved ones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Doctor appointments via Telehealth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Therapy</a:t>
            </a:r>
          </a:p>
          <a:p>
            <a:pPr>
              <a:spcBef>
                <a:spcPts val="1000"/>
              </a:spcBef>
            </a:pPr>
            <a:endParaRPr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529C0-55FC-4E52-8280-44A7635F49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Virtual Visits</a:t>
            </a:r>
          </a:p>
        </p:txBody>
      </p:sp>
      <p:pic>
        <p:nvPicPr>
          <p:cNvPr id="233" name="Google Shape;233;p24" descr="shahbaz Archives - Green House Blo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320" y="1767841"/>
            <a:ext cx="3383280" cy="349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>
            <a:spLocks noGrp="1"/>
          </p:cNvSpPr>
          <p:nvPr>
            <p:ph type="body" sz="quarter" idx="18"/>
          </p:nvPr>
        </p:nvSpPr>
        <p:spPr>
          <a:xfrm>
            <a:off x="714337" y="1843307"/>
            <a:ext cx="5564543" cy="36147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Become their family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Trust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Comfort through pain of physical illness </a:t>
            </a:r>
          </a:p>
          <a:p>
            <a:pPr marL="0" indent="0">
              <a:spcBef>
                <a:spcPts val="1000"/>
              </a:spcBef>
              <a:buNone/>
            </a:pPr>
            <a:endParaRPr sz="2800" dirty="0"/>
          </a:p>
          <a:p>
            <a:pPr>
              <a:spcBef>
                <a:spcPts val="1000"/>
              </a:spcBef>
            </a:pP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34D6CC-F359-4AFB-A71A-15639AB046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CAN / Resident Relationship</a:t>
            </a:r>
          </a:p>
          <a:p>
            <a:endParaRPr lang="en-US" dirty="0"/>
          </a:p>
        </p:txBody>
      </p:sp>
      <p:pic>
        <p:nvPicPr>
          <p:cNvPr id="7" name="Picture 6" descr="A group of people preparing food on a table&#10;&#10;Description automatically generated">
            <a:extLst>
              <a:ext uri="{FF2B5EF4-FFF2-40B4-BE49-F238E27FC236}">
                <a16:creationId xmlns:a16="http://schemas.microsoft.com/office/drawing/2014/main" id="{14867249-172E-4240-A634-0FCBC261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0491" y="1843307"/>
            <a:ext cx="5073421" cy="3387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FB7254-5572-4A03-B52C-47F2F7D92E00}"/>
              </a:ext>
            </a:extLst>
          </p:cNvPr>
          <p:cNvSpPr txBox="1"/>
          <p:nvPr/>
        </p:nvSpPr>
        <p:spPr>
          <a:xfrm>
            <a:off x="6356332" y="5671022"/>
            <a:ext cx="4289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 tooltip="http://theconversation.com/not-all-care-workers-prey-on-the-weak-but-some-are-more-prone-to-abuse-3887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Unknown Author is licensed under </a:t>
            </a:r>
            <a:r>
              <a:rPr lang="en-US" sz="9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4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>
            <a:spLocks noGrp="1"/>
          </p:cNvSpPr>
          <p:nvPr>
            <p:ph type="body" sz="quarter" idx="18"/>
          </p:nvPr>
        </p:nvSpPr>
        <p:spPr>
          <a:xfrm>
            <a:off x="4683760" y="1843307"/>
            <a:ext cx="6845631" cy="36147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Only ones with them at time of death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Support family members of dying patient or patient that has died</a:t>
            </a:r>
          </a:p>
          <a:p>
            <a:pPr>
              <a:spcBef>
                <a:spcPts val="1000"/>
              </a:spcBef>
            </a:pP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882BA-AE16-4E76-9163-0C0E9C10F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End of life</a:t>
            </a:r>
          </a:p>
          <a:p>
            <a:endParaRPr lang="en-US" dirty="0"/>
          </a:p>
        </p:txBody>
      </p:sp>
      <p:pic>
        <p:nvPicPr>
          <p:cNvPr id="249" name="Google Shape;249;p26" descr="End of Life Care | RN Continued Educ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05" y="1843307"/>
            <a:ext cx="3343275" cy="31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7986"/>
      </a:dk1>
      <a:lt1>
        <a:srgbClr val="FFFFFF"/>
      </a:lt1>
      <a:dk2>
        <a:srgbClr val="007986"/>
      </a:dk2>
      <a:lt2>
        <a:srgbClr val="E7E6E6"/>
      </a:lt2>
      <a:accent1>
        <a:srgbClr val="BA0C2F"/>
      </a:accent1>
      <a:accent2>
        <a:srgbClr val="8A387C"/>
      </a:accent2>
      <a:accent3>
        <a:srgbClr val="636669"/>
      </a:accent3>
      <a:accent4>
        <a:srgbClr val="A7A8AA"/>
      </a:accent4>
      <a:accent5>
        <a:srgbClr val="ED8B00"/>
      </a:accent5>
      <a:accent6>
        <a:srgbClr val="FFC600"/>
      </a:accent6>
      <a:hlink>
        <a:srgbClr val="007986"/>
      </a:hlink>
      <a:folHlink>
        <a:srgbClr val="0079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04BBB2E673439DD58C3949887ACA" ma:contentTypeVersion="7" ma:contentTypeDescription="Create a new document." ma:contentTypeScope="" ma:versionID="c8bcdec9c038d1f6ab12094e38b39ddf">
  <xsd:schema xmlns:xsd="http://www.w3.org/2001/XMLSchema" xmlns:xs="http://www.w3.org/2001/XMLSchema" xmlns:p="http://schemas.microsoft.com/office/2006/metadata/properties" xmlns:ns2="7a51d3a6-44a2-4d5d-9a81-8bef4e0e807b" xmlns:ns3="c972c62b-baba-4ea3-a46e-201966a275a6" targetNamespace="http://schemas.microsoft.com/office/2006/metadata/properties" ma:root="true" ma:fieldsID="c70da6f5e0cb3fed36ce3d8a98ef1fb9" ns2:_="" ns3:_="">
    <xsd:import namespace="7a51d3a6-44a2-4d5d-9a81-8bef4e0e807b"/>
    <xsd:import namespace="c972c62b-baba-4ea3-a46e-201966a27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1d3a6-44a2-4d5d-9a81-8bef4e0e8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2c62b-baba-4ea3-a46e-201966a275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A72473-A0C3-41AC-9A5F-76B78C2AB8D3}"/>
</file>

<file path=customXml/itemProps2.xml><?xml version="1.0" encoding="utf-8"?>
<ds:datastoreItem xmlns:ds="http://schemas.openxmlformats.org/officeDocument/2006/customXml" ds:itemID="{2D4797A9-89F0-4A1F-87F3-AE5616DC3333}"/>
</file>

<file path=customXml/itemProps3.xml><?xml version="1.0" encoding="utf-8"?>
<ds:datastoreItem xmlns:ds="http://schemas.openxmlformats.org/officeDocument/2006/customXml" ds:itemID="{96595FEA-67C3-4241-99FD-82F9CD3E8DC1}"/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247</Words>
  <Application>Microsoft Office PowerPoint</Application>
  <PresentationFormat>Widescreen</PresentationFormat>
  <Paragraphs>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Elizabeth R Clewett</dc:creator>
  <cp:keywords/>
  <dc:description/>
  <cp:lastModifiedBy>Jessica Behrhorst</cp:lastModifiedBy>
  <cp:revision>37</cp:revision>
  <dcterms:created xsi:type="dcterms:W3CDTF">2018-07-17T07:22:24Z</dcterms:created>
  <dcterms:modified xsi:type="dcterms:W3CDTF">2020-10-20T03:03:07Z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0x01010095EC04BBB2E673439DD58C3949887ACA</vt:lpwstr>
  </property>
</Properties>
</file>