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730" r:id="rId5"/>
    <p:sldMasterId id="2147483740" r:id="rId6"/>
    <p:sldMasterId id="2147483734" r:id="rId7"/>
    <p:sldMasterId id="2147483667" r:id="rId8"/>
    <p:sldMasterId id="2147483763" r:id="rId9"/>
    <p:sldMasterId id="2147483790" r:id="rId10"/>
    <p:sldMasterId id="2147483804" r:id="rId11"/>
  </p:sldMasterIdLst>
  <p:notesMasterIdLst>
    <p:notesMasterId r:id="rId24"/>
  </p:notesMasterIdLst>
  <p:handoutMasterIdLst>
    <p:handoutMasterId r:id="rId25"/>
  </p:handoutMasterIdLst>
  <p:sldIdLst>
    <p:sldId id="287" r:id="rId12"/>
    <p:sldId id="280" r:id="rId13"/>
    <p:sldId id="281" r:id="rId14"/>
    <p:sldId id="282" r:id="rId15"/>
    <p:sldId id="283" r:id="rId16"/>
    <p:sldId id="285" r:id="rId17"/>
    <p:sldId id="284" r:id="rId18"/>
    <p:sldId id="288" r:id="rId19"/>
    <p:sldId id="289" r:id="rId20"/>
    <p:sldId id="290" r:id="rId21"/>
    <p:sldId id="291" r:id="rId22"/>
    <p:sldId id="286"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1C344D"/>
    <a:srgbClr val="008C99"/>
    <a:srgbClr val="50A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EAA2F-7697-491B-9B4B-D53063E8CA32}" v="4" dt="2020-12-14T19:50:14.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8" autoAdjust="0"/>
    <p:restoredTop sz="75597" autoAdjust="0"/>
  </p:normalViewPr>
  <p:slideViewPr>
    <p:cSldViewPr snapToGrid="0">
      <p:cViewPr varScale="1">
        <p:scale>
          <a:sx n="65" d="100"/>
          <a:sy n="65" d="100"/>
        </p:scale>
        <p:origin x="1378" y="3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teinfield" userId="c123d93a2b4c5dc5" providerId="OrgId" clId="{22A6F561-095A-43CB-8530-911FE800449B}"/>
    <pc:docChg chg="undo custSel addSld delSld modSld sldOrd">
      <pc:chgData name="Rebecca Steinfield" userId="c123d93a2b4c5dc5" providerId="OrgId" clId="{22A6F561-095A-43CB-8530-911FE800449B}" dt="2020-12-11T19:38:13.308" v="1153" actId="313"/>
      <pc:docMkLst>
        <pc:docMk/>
      </pc:docMkLst>
      <pc:sldChg chg="addSp modSp mod">
        <pc:chgData name="Rebecca Steinfield" userId="c123d93a2b4c5dc5" providerId="OrgId" clId="{22A6F561-095A-43CB-8530-911FE800449B}" dt="2020-12-11T18:10:53.852" v="562" actId="14100"/>
        <pc:sldMkLst>
          <pc:docMk/>
          <pc:sldMk cId="2868544150" sldId="284"/>
        </pc:sldMkLst>
        <pc:spChg chg="add mod">
          <ac:chgData name="Rebecca Steinfield" userId="c123d93a2b4c5dc5" providerId="OrgId" clId="{22A6F561-095A-43CB-8530-911FE800449B}" dt="2020-12-11T18:10:53.852" v="562" actId="14100"/>
          <ac:spMkLst>
            <pc:docMk/>
            <pc:sldMk cId="2868544150" sldId="284"/>
            <ac:spMk id="6" creationId="{F0B7ADE9-853B-4124-9758-685EB7916784}"/>
          </ac:spMkLst>
        </pc:spChg>
      </pc:sldChg>
      <pc:sldChg chg="ord">
        <pc:chgData name="Rebecca Steinfield" userId="c123d93a2b4c5dc5" providerId="OrgId" clId="{22A6F561-095A-43CB-8530-911FE800449B}" dt="2020-12-11T18:07:52.259" v="363"/>
        <pc:sldMkLst>
          <pc:docMk/>
          <pc:sldMk cId="3395657056" sldId="285"/>
        </pc:sldMkLst>
      </pc:sldChg>
      <pc:sldChg chg="addSp delSp modSp new mod modClrScheme modShow chgLayout">
        <pc:chgData name="Rebecca Steinfield" userId="c123d93a2b4c5dc5" providerId="OrgId" clId="{22A6F561-095A-43CB-8530-911FE800449B}" dt="2020-12-11T19:38:13.308" v="1153" actId="313"/>
        <pc:sldMkLst>
          <pc:docMk/>
          <pc:sldMk cId="3567689049" sldId="287"/>
        </pc:sldMkLst>
        <pc:spChg chg="del mod ord">
          <ac:chgData name="Rebecca Steinfield" userId="c123d93a2b4c5dc5" providerId="OrgId" clId="{22A6F561-095A-43CB-8530-911FE800449B}" dt="2020-12-11T17:58:36.295" v="1" actId="700"/>
          <ac:spMkLst>
            <pc:docMk/>
            <pc:sldMk cId="3567689049" sldId="287"/>
            <ac:spMk id="2" creationId="{142A0272-F044-4CB6-97BC-A6632130608F}"/>
          </ac:spMkLst>
        </pc:spChg>
        <pc:spChg chg="del mod ord">
          <ac:chgData name="Rebecca Steinfield" userId="c123d93a2b4c5dc5" providerId="OrgId" clId="{22A6F561-095A-43CB-8530-911FE800449B}" dt="2020-12-11T17:58:36.295" v="1" actId="700"/>
          <ac:spMkLst>
            <pc:docMk/>
            <pc:sldMk cId="3567689049" sldId="287"/>
            <ac:spMk id="3" creationId="{A6D8230B-CA39-4C7A-A525-0B2B95C54517}"/>
          </ac:spMkLst>
        </pc:spChg>
        <pc:spChg chg="del">
          <ac:chgData name="Rebecca Steinfield" userId="c123d93a2b4c5dc5" providerId="OrgId" clId="{22A6F561-095A-43CB-8530-911FE800449B}" dt="2020-12-11T17:58:36.295" v="1" actId="700"/>
          <ac:spMkLst>
            <pc:docMk/>
            <pc:sldMk cId="3567689049" sldId="287"/>
            <ac:spMk id="4" creationId="{2E72921E-2CE2-4A34-8EF1-17F51AF86154}"/>
          </ac:spMkLst>
        </pc:spChg>
        <pc:spChg chg="add mod ord">
          <ac:chgData name="Rebecca Steinfield" userId="c123d93a2b4c5dc5" providerId="OrgId" clId="{22A6F561-095A-43CB-8530-911FE800449B}" dt="2020-12-11T17:58:55.523" v="20" actId="20577"/>
          <ac:spMkLst>
            <pc:docMk/>
            <pc:sldMk cId="3567689049" sldId="287"/>
            <ac:spMk id="5" creationId="{933D997F-8A12-410D-A504-FB32E39935DF}"/>
          </ac:spMkLst>
        </pc:spChg>
        <pc:spChg chg="add mod ord">
          <ac:chgData name="Rebecca Steinfield" userId="c123d93a2b4c5dc5" providerId="OrgId" clId="{22A6F561-095A-43CB-8530-911FE800449B}" dt="2020-12-11T19:38:13.308" v="1153" actId="313"/>
          <ac:spMkLst>
            <pc:docMk/>
            <pc:sldMk cId="3567689049" sldId="287"/>
            <ac:spMk id="6" creationId="{5DEF2F2E-F4C4-4002-8DE6-2B827BB32BF7}"/>
          </ac:spMkLst>
        </pc:spChg>
      </pc:sldChg>
      <pc:sldChg chg="addSp delSp modSp new mod chgLayout">
        <pc:chgData name="Rebecca Steinfield" userId="c123d93a2b4c5dc5" providerId="OrgId" clId="{22A6F561-095A-43CB-8530-911FE800449B}" dt="2020-12-11T18:12:46.272" v="576" actId="6549"/>
        <pc:sldMkLst>
          <pc:docMk/>
          <pc:sldMk cId="623111639" sldId="288"/>
        </pc:sldMkLst>
        <pc:spChg chg="mod ord">
          <ac:chgData name="Rebecca Steinfield" userId="c123d93a2b4c5dc5" providerId="OrgId" clId="{22A6F561-095A-43CB-8530-911FE800449B}" dt="2020-12-11T18:12:46.272" v="576" actId="6549"/>
          <ac:spMkLst>
            <pc:docMk/>
            <pc:sldMk cId="623111639" sldId="288"/>
            <ac:spMk id="2" creationId="{D152AE2C-656B-4214-A9CE-22297097BB09}"/>
          </ac:spMkLst>
        </pc:spChg>
        <pc:spChg chg="mod ord">
          <ac:chgData name="Rebecca Steinfield" userId="c123d93a2b4c5dc5" providerId="OrgId" clId="{22A6F561-095A-43CB-8530-911FE800449B}" dt="2020-12-11T18:11:20.293" v="563" actId="6264"/>
          <ac:spMkLst>
            <pc:docMk/>
            <pc:sldMk cId="623111639" sldId="288"/>
            <ac:spMk id="3" creationId="{84548666-9C23-4E2F-91E0-47BBF2E36605}"/>
          </ac:spMkLst>
        </pc:spChg>
        <pc:spChg chg="add del mod">
          <ac:chgData name="Rebecca Steinfield" userId="c123d93a2b4c5dc5" providerId="OrgId" clId="{22A6F561-095A-43CB-8530-911FE800449B}" dt="2020-12-11T18:11:20.293" v="563" actId="6264"/>
          <ac:spMkLst>
            <pc:docMk/>
            <pc:sldMk cId="623111639" sldId="288"/>
            <ac:spMk id="4" creationId="{ED435120-23C4-4831-981E-E188E0304E76}"/>
          </ac:spMkLst>
        </pc:spChg>
        <pc:spChg chg="add del mod">
          <ac:chgData name="Rebecca Steinfield" userId="c123d93a2b4c5dc5" providerId="OrgId" clId="{22A6F561-095A-43CB-8530-911FE800449B}" dt="2020-12-11T18:11:20.293" v="563" actId="6264"/>
          <ac:spMkLst>
            <pc:docMk/>
            <pc:sldMk cId="623111639" sldId="288"/>
            <ac:spMk id="5" creationId="{A5F126DB-FC95-4CE8-971D-B51134748F74}"/>
          </ac:spMkLst>
        </pc:spChg>
        <pc:spChg chg="add mod">
          <ac:chgData name="Rebecca Steinfield" userId="c123d93a2b4c5dc5" providerId="OrgId" clId="{22A6F561-095A-43CB-8530-911FE800449B}" dt="2020-12-11T18:11:38.381" v="567" actId="14100"/>
          <ac:spMkLst>
            <pc:docMk/>
            <pc:sldMk cId="623111639" sldId="288"/>
            <ac:spMk id="6" creationId="{D7F6DCA5-8D30-432C-925D-00C0F492C9AA}"/>
          </ac:spMkLst>
        </pc:spChg>
      </pc:sldChg>
      <pc:sldChg chg="addSp delSp modSp new del mod">
        <pc:chgData name="Rebecca Steinfield" userId="c123d93a2b4c5dc5" providerId="OrgId" clId="{22A6F561-095A-43CB-8530-911FE800449B}" dt="2020-12-11T18:03:15.476" v="186" actId="47"/>
        <pc:sldMkLst>
          <pc:docMk/>
          <pc:sldMk cId="1275313337" sldId="288"/>
        </pc:sldMkLst>
        <pc:spChg chg="del">
          <ac:chgData name="Rebecca Steinfield" userId="c123d93a2b4c5dc5" providerId="OrgId" clId="{22A6F561-095A-43CB-8530-911FE800449B}" dt="2020-12-11T18:01:10.795" v="168" actId="22"/>
          <ac:spMkLst>
            <pc:docMk/>
            <pc:sldMk cId="1275313337" sldId="288"/>
            <ac:spMk id="2" creationId="{FB7C1362-E3B5-4A3C-9868-88229BD557E0}"/>
          </ac:spMkLst>
        </pc:spChg>
        <pc:spChg chg="add del mod">
          <ac:chgData name="Rebecca Steinfield" userId="c123d93a2b4c5dc5" providerId="OrgId" clId="{22A6F561-095A-43CB-8530-911FE800449B}" dt="2020-12-11T18:01:54.803" v="174" actId="478"/>
          <ac:spMkLst>
            <pc:docMk/>
            <pc:sldMk cId="1275313337" sldId="288"/>
            <ac:spMk id="6" creationId="{438F8FB0-547C-4E43-AD68-72A4F7A59DF7}"/>
          </ac:spMkLst>
        </pc:spChg>
        <pc:picChg chg="add del mod ord modCrop">
          <ac:chgData name="Rebecca Steinfield" userId="c123d93a2b4c5dc5" providerId="OrgId" clId="{22A6F561-095A-43CB-8530-911FE800449B}" dt="2020-12-11T18:01:16.650" v="171" actId="478"/>
          <ac:picMkLst>
            <pc:docMk/>
            <pc:sldMk cId="1275313337" sldId="288"/>
            <ac:picMk id="4" creationId="{BC2ED6A7-8C6F-4FB2-831D-2428CA82C8C4}"/>
          </ac:picMkLst>
        </pc:picChg>
        <pc:picChg chg="add del mod ord modCrop">
          <ac:chgData name="Rebecca Steinfield" userId="c123d93a2b4c5dc5" providerId="OrgId" clId="{22A6F561-095A-43CB-8530-911FE800449B}" dt="2020-12-11T18:01:52.929" v="173" actId="22"/>
          <ac:picMkLst>
            <pc:docMk/>
            <pc:sldMk cId="1275313337" sldId="288"/>
            <ac:picMk id="8" creationId="{432AD3D2-C3E0-4245-A2FE-808DC9F8EFAD}"/>
          </ac:picMkLst>
        </pc:picChg>
        <pc:picChg chg="add del mod">
          <ac:chgData name="Rebecca Steinfield" userId="c123d93a2b4c5dc5" providerId="OrgId" clId="{22A6F561-095A-43CB-8530-911FE800449B}" dt="2020-12-11T18:03:13.490" v="185" actId="478"/>
          <ac:picMkLst>
            <pc:docMk/>
            <pc:sldMk cId="1275313337" sldId="288"/>
            <ac:picMk id="10" creationId="{4D22BE8D-B7EF-4351-8535-7755913F06DC}"/>
          </ac:picMkLst>
        </pc:picChg>
      </pc:sldChg>
      <pc:sldChg chg="add del">
        <pc:chgData name="Rebecca Steinfield" userId="c123d93a2b4c5dc5" providerId="OrgId" clId="{22A6F561-095A-43CB-8530-911FE800449B}" dt="2020-12-11T18:12:04.460" v="569"/>
        <pc:sldMkLst>
          <pc:docMk/>
          <pc:sldMk cId="935401596" sldId="289"/>
        </pc:sldMkLst>
      </pc:sldChg>
      <pc:sldChg chg="addSp delSp modSp add mod chgLayout">
        <pc:chgData name="Rebecca Steinfield" userId="c123d93a2b4c5dc5" providerId="OrgId" clId="{22A6F561-095A-43CB-8530-911FE800449B}" dt="2020-12-11T18:16:03.366" v="692" actId="20577"/>
        <pc:sldMkLst>
          <pc:docMk/>
          <pc:sldMk cId="3631637116" sldId="289"/>
        </pc:sldMkLst>
        <pc:spChg chg="mod ord">
          <ac:chgData name="Rebecca Steinfield" userId="c123d93a2b4c5dc5" providerId="OrgId" clId="{22A6F561-095A-43CB-8530-911FE800449B}" dt="2020-12-11T18:16:03.366" v="692" actId="20577"/>
          <ac:spMkLst>
            <pc:docMk/>
            <pc:sldMk cId="3631637116" sldId="289"/>
            <ac:spMk id="2" creationId="{D152AE2C-656B-4214-A9CE-22297097BB09}"/>
          </ac:spMkLst>
        </pc:spChg>
        <pc:spChg chg="mod ord">
          <ac:chgData name="Rebecca Steinfield" userId="c123d93a2b4c5dc5" providerId="OrgId" clId="{22A6F561-095A-43CB-8530-911FE800449B}" dt="2020-12-11T18:13:29.786" v="590" actId="6264"/>
          <ac:spMkLst>
            <pc:docMk/>
            <pc:sldMk cId="3631637116" sldId="289"/>
            <ac:spMk id="3" creationId="{84548666-9C23-4E2F-91E0-47BBF2E36605}"/>
          </ac:spMkLst>
        </pc:spChg>
        <pc:spChg chg="add del mod">
          <ac:chgData name="Rebecca Steinfield" userId="c123d93a2b4c5dc5" providerId="OrgId" clId="{22A6F561-095A-43CB-8530-911FE800449B}" dt="2020-12-11T18:13:29.786" v="590" actId="6264"/>
          <ac:spMkLst>
            <pc:docMk/>
            <pc:sldMk cId="3631637116" sldId="289"/>
            <ac:spMk id="4" creationId="{D26E8C62-1DCF-4FA0-9B74-FB8973CFF933}"/>
          </ac:spMkLst>
        </pc:spChg>
        <pc:spChg chg="add del mod">
          <ac:chgData name="Rebecca Steinfield" userId="c123d93a2b4c5dc5" providerId="OrgId" clId="{22A6F561-095A-43CB-8530-911FE800449B}" dt="2020-12-11T18:13:29.786" v="590" actId="6264"/>
          <ac:spMkLst>
            <pc:docMk/>
            <pc:sldMk cId="3631637116" sldId="289"/>
            <ac:spMk id="5" creationId="{CEED7D93-6CDD-4EE8-B73D-A694A6A1D2A1}"/>
          </ac:spMkLst>
        </pc:spChg>
        <pc:spChg chg="mod">
          <ac:chgData name="Rebecca Steinfield" userId="c123d93a2b4c5dc5" providerId="OrgId" clId="{22A6F561-095A-43CB-8530-911FE800449B}" dt="2020-12-11T18:15:26.252" v="617" actId="14100"/>
          <ac:spMkLst>
            <pc:docMk/>
            <pc:sldMk cId="3631637116" sldId="289"/>
            <ac:spMk id="6" creationId="{D7F6DCA5-8D30-432C-925D-00C0F492C9AA}"/>
          </ac:spMkLst>
        </pc:spChg>
      </pc:sldChg>
      <pc:sldChg chg="addSp delSp modSp new del mod">
        <pc:chgData name="Rebecca Steinfield" userId="c123d93a2b4c5dc5" providerId="OrgId" clId="{22A6F561-095A-43CB-8530-911FE800449B}" dt="2020-12-11T18:03:17.081" v="187" actId="47"/>
        <pc:sldMkLst>
          <pc:docMk/>
          <pc:sldMk cId="4065654793" sldId="289"/>
        </pc:sldMkLst>
        <pc:spChg chg="del mod">
          <ac:chgData name="Rebecca Steinfield" userId="c123d93a2b4c5dc5" providerId="OrgId" clId="{22A6F561-095A-43CB-8530-911FE800449B}" dt="2020-12-11T18:02:42.479" v="179" actId="478"/>
          <ac:spMkLst>
            <pc:docMk/>
            <pc:sldMk cId="4065654793" sldId="289"/>
            <ac:spMk id="2" creationId="{5FBB03E3-602F-487C-8D04-264CF9B6B872}"/>
          </ac:spMkLst>
        </pc:spChg>
        <pc:picChg chg="add mod">
          <ac:chgData name="Rebecca Steinfield" userId="c123d93a2b4c5dc5" providerId="OrgId" clId="{22A6F561-095A-43CB-8530-911FE800449B}" dt="2020-12-11T18:02:47.744" v="182" actId="14100"/>
          <ac:picMkLst>
            <pc:docMk/>
            <pc:sldMk cId="4065654793" sldId="289"/>
            <ac:picMk id="4" creationId="{31B085B6-05FA-4F3B-B19C-5BC829982ACB}"/>
          </ac:picMkLst>
        </pc:picChg>
      </pc:sldChg>
      <pc:sldChg chg="addSp delSp modSp add mod chgLayout">
        <pc:chgData name="Rebecca Steinfield" userId="c123d93a2b4c5dc5" providerId="OrgId" clId="{22A6F561-095A-43CB-8530-911FE800449B}" dt="2020-12-11T18:19:38.899" v="852" actId="20577"/>
        <pc:sldMkLst>
          <pc:docMk/>
          <pc:sldMk cId="1332952943" sldId="290"/>
        </pc:sldMkLst>
        <pc:spChg chg="mod ord">
          <ac:chgData name="Rebecca Steinfield" userId="c123d93a2b4c5dc5" providerId="OrgId" clId="{22A6F561-095A-43CB-8530-911FE800449B}" dt="2020-12-11T18:19:38.899" v="852" actId="20577"/>
          <ac:spMkLst>
            <pc:docMk/>
            <pc:sldMk cId="1332952943" sldId="290"/>
            <ac:spMk id="2" creationId="{D152AE2C-656B-4214-A9CE-22297097BB09}"/>
          </ac:spMkLst>
        </pc:spChg>
        <pc:spChg chg="mod ord">
          <ac:chgData name="Rebecca Steinfield" userId="c123d93a2b4c5dc5" providerId="OrgId" clId="{22A6F561-095A-43CB-8530-911FE800449B}" dt="2020-12-11T18:17:18.130" v="718" actId="6264"/>
          <ac:spMkLst>
            <pc:docMk/>
            <pc:sldMk cId="1332952943" sldId="290"/>
            <ac:spMk id="3" creationId="{84548666-9C23-4E2F-91E0-47BBF2E36605}"/>
          </ac:spMkLst>
        </pc:spChg>
        <pc:spChg chg="add del mod">
          <ac:chgData name="Rebecca Steinfield" userId="c123d93a2b4c5dc5" providerId="OrgId" clId="{22A6F561-095A-43CB-8530-911FE800449B}" dt="2020-12-11T18:17:18.130" v="718" actId="6264"/>
          <ac:spMkLst>
            <pc:docMk/>
            <pc:sldMk cId="1332952943" sldId="290"/>
            <ac:spMk id="4" creationId="{F8E5C620-9CFD-4BC7-B97F-32C038CC8077}"/>
          </ac:spMkLst>
        </pc:spChg>
        <pc:spChg chg="add del mod">
          <ac:chgData name="Rebecca Steinfield" userId="c123d93a2b4c5dc5" providerId="OrgId" clId="{22A6F561-095A-43CB-8530-911FE800449B}" dt="2020-12-11T18:17:18.130" v="718" actId="6264"/>
          <ac:spMkLst>
            <pc:docMk/>
            <pc:sldMk cId="1332952943" sldId="290"/>
            <ac:spMk id="5" creationId="{17EB3059-97B3-4655-A1B1-C4B1B349995A}"/>
          </ac:spMkLst>
        </pc:spChg>
        <pc:spChg chg="mod">
          <ac:chgData name="Rebecca Steinfield" userId="c123d93a2b4c5dc5" providerId="OrgId" clId="{22A6F561-095A-43CB-8530-911FE800449B}" dt="2020-12-11T18:16:44.443" v="701" actId="20577"/>
          <ac:spMkLst>
            <pc:docMk/>
            <pc:sldMk cId="1332952943" sldId="290"/>
            <ac:spMk id="6" creationId="{D7F6DCA5-8D30-432C-925D-00C0F492C9AA}"/>
          </ac:spMkLst>
        </pc:spChg>
      </pc:sldChg>
      <pc:sldChg chg="modSp add mod">
        <pc:chgData name="Rebecca Steinfield" userId="c123d93a2b4c5dc5" providerId="OrgId" clId="{22A6F561-095A-43CB-8530-911FE800449B}" dt="2020-12-11T18:25:49.521" v="1084" actId="20577"/>
        <pc:sldMkLst>
          <pc:docMk/>
          <pc:sldMk cId="3143139847" sldId="291"/>
        </pc:sldMkLst>
        <pc:spChg chg="mod">
          <ac:chgData name="Rebecca Steinfield" userId="c123d93a2b4c5dc5" providerId="OrgId" clId="{22A6F561-095A-43CB-8530-911FE800449B}" dt="2020-12-11T18:25:49.521" v="1084" actId="20577"/>
          <ac:spMkLst>
            <pc:docMk/>
            <pc:sldMk cId="3143139847" sldId="291"/>
            <ac:spMk id="2" creationId="{D152AE2C-656B-4214-A9CE-22297097BB09}"/>
          </ac:spMkLst>
        </pc:spChg>
        <pc:spChg chg="mod">
          <ac:chgData name="Rebecca Steinfield" userId="c123d93a2b4c5dc5" providerId="OrgId" clId="{22A6F561-095A-43CB-8530-911FE800449B}" dt="2020-12-11T18:22:11.017" v="1002" actId="20577"/>
          <ac:spMkLst>
            <pc:docMk/>
            <pc:sldMk cId="3143139847" sldId="291"/>
            <ac:spMk id="3" creationId="{84548666-9C23-4E2F-91E0-47BBF2E36605}"/>
          </ac:spMkLst>
        </pc:spChg>
        <pc:spChg chg="mod">
          <ac:chgData name="Rebecca Steinfield" userId="c123d93a2b4c5dc5" providerId="OrgId" clId="{22A6F561-095A-43CB-8530-911FE800449B}" dt="2020-12-11T18:19:52.753" v="860" actId="20577"/>
          <ac:spMkLst>
            <pc:docMk/>
            <pc:sldMk cId="3143139847" sldId="291"/>
            <ac:spMk id="6" creationId="{D7F6DCA5-8D30-432C-925D-00C0F492C9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12/14/2020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189477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104099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5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the ground for improvement by insuring that staff are heard, engaged and an integral part of identifying and addressing issues.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 me: Listen and act on the lived experience of staff to address concerns and support open and honest dialogue and problem solving </a:t>
            </a:r>
          </a:p>
          <a:p>
            <a:endParaRPr lang="en-US" dirty="0"/>
          </a:p>
          <a:p>
            <a:r>
              <a:rPr lang="en-US" dirty="0"/>
              <a:t>Protect me: Reduce the risk of acquiring Covid-19 and transmission to family. </a:t>
            </a:r>
          </a:p>
          <a:p>
            <a:endParaRPr lang="en-US" dirty="0"/>
          </a:p>
          <a:p>
            <a:r>
              <a:rPr lang="en-US" dirty="0"/>
              <a:t>Care for me: Provide support for team members and their families if they become ill or are isolated. As well as understanding and provide resources to support secondary impacts of covid-19 such as mental health support. </a:t>
            </a:r>
          </a:p>
          <a:p>
            <a:endParaRPr lang="en-US" dirty="0"/>
          </a:p>
          <a:p>
            <a:r>
              <a:rPr lang="en-US" dirty="0"/>
              <a:t>Prepare me: provide training and insure staff have honest and clear information regarding current state and preparedness to address current and future scenarios. </a:t>
            </a:r>
          </a:p>
          <a:p>
            <a:endParaRPr lang="en-US" dirty="0"/>
          </a:p>
          <a:p>
            <a:r>
              <a:rPr lang="en-US" dirty="0"/>
              <a:t>Support me: Acknowledge the demands of the current time and the limitations on what each of us can do. Encourage self care and put in place support systems to insure staff are able to care for their own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72070-A816-43F0-AB2B-4DBC90E980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21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47226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29850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290029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4069655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slideMaster" Target="../slideMasters/slideMaster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8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266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 y="3027199"/>
            <a:ext cx="10690411" cy="600782"/>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a:t>
            </a:r>
            <a:r>
              <a:rPr lang="en-US"/>
              <a:t>text styles</a:t>
            </a:r>
            <a:endParaRPr lang="en-US" dirty="0"/>
          </a:p>
        </p:txBody>
      </p:sp>
      <p:sp>
        <p:nvSpPr>
          <p:cNvPr id="10" name="Text Placeholder 5"/>
          <p:cNvSpPr>
            <a:spLocks noGrp="1"/>
          </p:cNvSpPr>
          <p:nvPr>
            <p:ph type="body" sz="quarter" idx="11"/>
          </p:nvPr>
        </p:nvSpPr>
        <p:spPr>
          <a:xfrm>
            <a:off x="-1" y="3667059"/>
            <a:ext cx="1069041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 name="Slide Number Placeholder 1"/>
          <p:cNvSpPr>
            <a:spLocks noGrp="1"/>
          </p:cNvSpPr>
          <p:nvPr>
            <p:ph type="sldNum" sz="quarter" idx="1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65913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0" y="1666402"/>
            <a:ext cx="5109882"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11"/>
          </p:nvPr>
        </p:nvSpPr>
        <p:spPr>
          <a:xfrm>
            <a:off x="-1" y="2301524"/>
            <a:ext cx="510988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0" y="2825401"/>
            <a:ext cx="5109882"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21"/>
          </p:nvPr>
        </p:nvSpPr>
        <p:spPr>
          <a:xfrm>
            <a:off x="5190564" y="1666402"/>
            <a:ext cx="5109882"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2"/>
          </p:nvPr>
        </p:nvSpPr>
        <p:spPr>
          <a:xfrm>
            <a:off x="5190563" y="2301524"/>
            <a:ext cx="5109883"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23"/>
          </p:nvPr>
        </p:nvSpPr>
        <p:spPr>
          <a:xfrm>
            <a:off x="5190564" y="2825401"/>
            <a:ext cx="5109882"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026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02887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ADE67D1-ACDD-0B4B-BF05-226691905E67}" type="slidenum">
              <a:rPr lang="en-US" smtClean="0"/>
              <a:pPr/>
              <a:t>‹#›</a:t>
            </a:fld>
            <a:endParaRPr lang="en-US"/>
          </a:p>
        </p:txBody>
      </p:sp>
    </p:spTree>
    <p:extLst>
      <p:ext uri="{BB962C8B-B14F-4D97-AF65-F5344CB8AC3E}">
        <p14:creationId xmlns:p14="http://schemas.microsoft.com/office/powerpoint/2010/main" val="1628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36544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716000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66219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3A37E-6158-4791-BC5F-9D01DCA93D7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376382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3A37E-6158-4791-BC5F-9D01DCA93D7B}"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2100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264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3A37E-6158-4791-BC5F-9D01DCA93D7B}"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47785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3A37E-6158-4791-BC5F-9D01DCA93D7B}"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3544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3A37E-6158-4791-BC5F-9D01DCA93D7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53464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3A37E-6158-4791-BC5F-9D01DCA93D7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25572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628354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429281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3012151"/>
            <a:ext cx="11080375"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11"/>
          </p:nvPr>
        </p:nvSpPr>
        <p:spPr>
          <a:xfrm>
            <a:off x="-1" y="3646892"/>
            <a:ext cx="11080377"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803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0" y="1666402"/>
            <a:ext cx="5513294"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3" name="Text Placeholder 5"/>
          <p:cNvSpPr>
            <a:spLocks noGrp="1"/>
          </p:cNvSpPr>
          <p:nvPr>
            <p:ph type="body" sz="quarter" idx="11"/>
          </p:nvPr>
        </p:nvSpPr>
        <p:spPr>
          <a:xfrm>
            <a:off x="-1" y="2301524"/>
            <a:ext cx="5513295"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 name="Text Placeholder 3"/>
          <p:cNvSpPr>
            <a:spLocks noGrp="1"/>
          </p:cNvSpPr>
          <p:nvPr>
            <p:ph type="body" sz="quarter" idx="20"/>
          </p:nvPr>
        </p:nvSpPr>
        <p:spPr>
          <a:xfrm>
            <a:off x="0" y="2825401"/>
            <a:ext cx="5513294"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21"/>
          </p:nvPr>
        </p:nvSpPr>
        <p:spPr>
          <a:xfrm>
            <a:off x="5611906" y="1666402"/>
            <a:ext cx="5513294" cy="590931"/>
          </a:xfrm>
          <a:prstGeom prst="rect">
            <a:avLst/>
          </a:prstGeom>
        </p:spPr>
        <p:txBody>
          <a:bodyPr anchor="ctr">
            <a:spAutoFit/>
          </a:bodyP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22"/>
          </p:nvPr>
        </p:nvSpPr>
        <p:spPr>
          <a:xfrm>
            <a:off x="5611905" y="2301524"/>
            <a:ext cx="5513295" cy="480131"/>
          </a:xfrm>
          <a:prstGeom prst="rect">
            <a:avLst/>
          </a:prstGeom>
        </p:spPr>
        <p:txBody>
          <a:bodyPr anchor="ctr">
            <a:spAutoFit/>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3"/>
          <p:cNvSpPr>
            <a:spLocks noGrp="1"/>
          </p:cNvSpPr>
          <p:nvPr>
            <p:ph type="body" sz="quarter" idx="23"/>
          </p:nvPr>
        </p:nvSpPr>
        <p:spPr>
          <a:xfrm>
            <a:off x="5611906" y="2825401"/>
            <a:ext cx="5513294"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2873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16287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0" y="1233377"/>
            <a:ext cx="11821785"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1"/>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21397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52120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4" y="1233377"/>
            <a:ext cx="5968361" cy="5072173"/>
          </a:xfrm>
          <a:prstGeom prst="rect">
            <a:avLst/>
          </a:prstGeom>
        </p:spPr>
        <p:txBody>
          <a:bodyPr/>
          <a:lstStyle>
            <a:lvl1pPr>
              <a:defRPr>
                <a:ln>
                  <a:noFill/>
                </a:ln>
                <a:solidFill>
                  <a:srgbClr val="1C344D"/>
                </a:solidFill>
              </a:defRPr>
            </a:lvl1pPr>
          </a:lstStyle>
          <a:p>
            <a:endParaRPr lang="en-US"/>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99178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1844608"/>
          </a:xfrm>
          <a:prstGeom prst="rect">
            <a:avLst/>
          </a:prstGeom>
        </p:spPr>
        <p:txBody>
          <a:bodyPr>
            <a:spAutoFit/>
          </a:bodyPr>
          <a:lstStyle>
            <a:lvl1pPr marL="228600" indent="-228600">
              <a:buFontTx/>
              <a:buBlip>
                <a:blip r:embed="rId3"/>
              </a:buBlip>
              <a:defRPr>
                <a:solidFill>
                  <a:srgbClr val="1C344D"/>
                </a:solidFill>
              </a:defRPr>
            </a:lvl1pPr>
            <a:lvl2pPr marL="685800" indent="-228600">
              <a:buFontTx/>
              <a:buBlip>
                <a:blip r:embed="rId4"/>
              </a:buBlip>
              <a:defRPr>
                <a:solidFill>
                  <a:srgbClr val="1C344D"/>
                </a:solidFill>
              </a:defRPr>
            </a:lvl2pPr>
            <a:lvl3pPr marL="1143000" indent="-228600">
              <a:buFontTx/>
              <a:buBlip>
                <a:blip r:embed="rId5"/>
              </a:buBlip>
              <a:defRPr>
                <a:solidFill>
                  <a:srgbClr val="1C344D"/>
                </a:solidFill>
              </a:defRPr>
            </a:lvl3pPr>
            <a:lvl4pPr marL="1600200" indent="-228600">
              <a:buFontTx/>
              <a:buBlip>
                <a:blip r:embed="rId6"/>
              </a:buBlip>
              <a:defRPr>
                <a:solidFill>
                  <a:srgbClr val="1C344D"/>
                </a:solidFill>
              </a:defRPr>
            </a:lvl4pPr>
            <a:lvl5pPr marL="2057400" indent="-228600">
              <a:buFontTx/>
              <a:buBlip>
                <a:blip r:embed="rId3"/>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1C344D"/>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22"/>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709564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9814" y="0"/>
            <a:ext cx="7852371" cy="6435522"/>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80131"/>
          </a:xfrm>
          <a:prstGeom prst="rect">
            <a:avLst/>
          </a:prstGeom>
        </p:spPr>
        <p:txBody>
          <a:bodyPr>
            <a:spAutoFit/>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2232406"/>
          </a:xfrm>
          <a:prstGeom prst="rect">
            <a:avLst/>
          </a:prstGeom>
        </p:spPr>
        <p:txBody>
          <a:bodyPr>
            <a:spAutoFit/>
          </a:bodyPr>
          <a:lstStyle>
            <a:lvl1pPr marL="228600" indent="-228600">
              <a:buFontTx/>
              <a:buBlip>
                <a:blip r:embed="rId4"/>
              </a:buBlip>
              <a:defRPr>
                <a:solidFill>
                  <a:srgbClr val="1C344D"/>
                </a:solidFill>
              </a:defRPr>
            </a:lvl1pPr>
            <a:lvl2pPr marL="685800" indent="-228600">
              <a:buFontTx/>
              <a:buBlip>
                <a:blip r:embed="rId5"/>
              </a:buBlip>
              <a:defRPr>
                <a:solidFill>
                  <a:srgbClr val="1C344D"/>
                </a:solidFill>
              </a:defRPr>
            </a:lvl2pPr>
            <a:lvl3pPr marL="1143000" indent="-228600">
              <a:buFontTx/>
              <a:buBlip>
                <a:blip r:embed="rId6"/>
              </a:buBlip>
              <a:defRPr>
                <a:solidFill>
                  <a:srgbClr val="1C344D"/>
                </a:solidFill>
              </a:defRPr>
            </a:lvl3pPr>
            <a:lvl4pPr marL="1600200" indent="-228600">
              <a:buFontTx/>
              <a:buBlip>
                <a:blip r:embed="rId7"/>
              </a:buBlip>
              <a:defRPr>
                <a:solidFill>
                  <a:srgbClr val="1C344D"/>
                </a:solidFill>
              </a:defRPr>
            </a:lvl4pPr>
            <a:lvl5pPr marL="2057400" indent="-228600">
              <a:buFontTx/>
              <a:buBlip>
                <a:blip r:embed="rId4"/>
              </a:buBlip>
              <a:defRPr>
                <a:solidFill>
                  <a:srgbClr val="1C34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00716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ADE67D1-ACDD-0B4B-BF05-226691905E67}" type="slidenum">
              <a:rPr lang="en-US" smtClean="0"/>
              <a:pPr/>
              <a:t>‹#›</a:t>
            </a:fld>
            <a:endParaRPr lang="en-US"/>
          </a:p>
        </p:txBody>
      </p:sp>
    </p:spTree>
    <p:custDataLst>
      <p:tags r:id="rId1"/>
    </p:custDataLst>
    <p:extLst>
      <p:ext uri="{BB962C8B-B14F-4D97-AF65-F5344CB8AC3E}">
        <p14:creationId xmlns:p14="http://schemas.microsoft.com/office/powerpoint/2010/main" val="1739340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140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0626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29293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68322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62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172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9110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21403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89210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62817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077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039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9D07A3A-9D1C-9D40-9BBF-FDAF760EC403}"/>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D4E7E49-CF63-4040-B580-48E1049D2635}"/>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5265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7634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63838F2C-8680-FB43-B910-8A76DD0BD199}"/>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7702EF7-9120-AD44-ABD2-3F428502F543}"/>
                </a:ext>
              </a:extLst>
            </p:cNvPr>
            <p:cNvGrpSpPr/>
            <p:nvPr/>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75416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99990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424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1EBF513-763E-D74E-AD96-0D64082FD2E4}"/>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19597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63331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8034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91090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7659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3681488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3A37E-6158-4791-BC5F-9D01DCA93D7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B062D-3CB9-4A66-8B2F-BC3AF1E829AF}" type="slidenum">
              <a:rPr lang="en-US" smtClean="0"/>
              <a:t>‹#›</a:t>
            </a:fld>
            <a:endParaRPr lang="en-US"/>
          </a:p>
        </p:txBody>
      </p:sp>
    </p:spTree>
    <p:extLst>
      <p:ext uri="{BB962C8B-B14F-4D97-AF65-F5344CB8AC3E}">
        <p14:creationId xmlns:p14="http://schemas.microsoft.com/office/powerpoint/2010/main" val="1514616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0840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A7A8B7-09DD-404B-AB49-D3C4E14C6DE8}"/>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0" hasCustomPrompt="1"/>
          </p:nvPr>
        </p:nvSpPr>
        <p:spPr>
          <a:xfrm>
            <a:off x="1038083"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1" hasCustomPrompt="1"/>
          </p:nvPr>
        </p:nvSpPr>
        <p:spPr>
          <a:xfrm>
            <a:off x="3746760"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Picture Placeholder 9"/>
          <p:cNvSpPr>
            <a:spLocks noGrp="1"/>
          </p:cNvSpPr>
          <p:nvPr>
            <p:ph type="pic" sz="quarter" idx="12" hasCustomPrompt="1"/>
          </p:nvPr>
        </p:nvSpPr>
        <p:spPr>
          <a:xfrm>
            <a:off x="6455437"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1" name="Picture Placeholder 10"/>
          <p:cNvSpPr>
            <a:spLocks noGrp="1"/>
          </p:cNvSpPr>
          <p:nvPr>
            <p:ph type="pic" sz="quarter" idx="13" hasCustomPrompt="1"/>
          </p:nvPr>
        </p:nvSpPr>
        <p:spPr>
          <a:xfrm>
            <a:off x="9164114" y="2011920"/>
            <a:ext cx="1991836" cy="1991834"/>
          </a:xfrm>
          <a:custGeom>
            <a:avLst/>
            <a:gdLst>
              <a:gd name="connsiteX0" fmla="*/ 995918 w 1991836"/>
              <a:gd name="connsiteY0" fmla="*/ 0 h 1991834"/>
              <a:gd name="connsiteX1" fmla="*/ 1991836 w 1991836"/>
              <a:gd name="connsiteY1" fmla="*/ 995917 h 1991834"/>
              <a:gd name="connsiteX2" fmla="*/ 995918 w 1991836"/>
              <a:gd name="connsiteY2" fmla="*/ 1991834 h 1991834"/>
              <a:gd name="connsiteX3" fmla="*/ 0 w 1991836"/>
              <a:gd name="connsiteY3" fmla="*/ 995917 h 1991834"/>
              <a:gd name="connsiteX4" fmla="*/ 995918 w 1991836"/>
              <a:gd name="connsiteY4" fmla="*/ 0 h 19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36" h="1991834">
                <a:moveTo>
                  <a:pt x="995918" y="0"/>
                </a:moveTo>
                <a:cubicBezTo>
                  <a:pt x="1545948" y="0"/>
                  <a:pt x="1991836" y="445887"/>
                  <a:pt x="1991836" y="995917"/>
                </a:cubicBezTo>
                <a:cubicBezTo>
                  <a:pt x="1991836" y="1545947"/>
                  <a:pt x="1545948" y="1991834"/>
                  <a:pt x="995918" y="1991834"/>
                </a:cubicBezTo>
                <a:cubicBezTo>
                  <a:pt x="445888" y="1991834"/>
                  <a:pt x="0" y="1545947"/>
                  <a:pt x="0" y="995917"/>
                </a:cubicBezTo>
                <a:cubicBezTo>
                  <a:pt x="0" y="445887"/>
                  <a:pt x="445888" y="0"/>
                  <a:pt x="995918" y="0"/>
                </a:cubicBez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4" name="Text Placeholder 2">
            <a:extLst>
              <a:ext uri="{FF2B5EF4-FFF2-40B4-BE49-F238E27FC236}">
                <a16:creationId xmlns:a16="http://schemas.microsoft.com/office/drawing/2014/main" id="{7C9EBFE0-99B1-3D49-8827-D1379D9FA751}"/>
              </a:ext>
            </a:extLst>
          </p:cNvPr>
          <p:cNvSpPr>
            <a:spLocks noGrp="1"/>
          </p:cNvSpPr>
          <p:nvPr>
            <p:ph type="body" sz="quarter" idx="18" hasCustomPrompt="1"/>
          </p:nvPr>
        </p:nvSpPr>
        <p:spPr>
          <a:xfrm>
            <a:off x="962439"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5" name="Text Placeholder 2">
            <a:extLst>
              <a:ext uri="{FF2B5EF4-FFF2-40B4-BE49-F238E27FC236}">
                <a16:creationId xmlns:a16="http://schemas.microsoft.com/office/drawing/2014/main" id="{C24E6718-31B1-B244-AA67-CDB8D6CD139F}"/>
              </a:ext>
            </a:extLst>
          </p:cNvPr>
          <p:cNvSpPr>
            <a:spLocks noGrp="1"/>
          </p:cNvSpPr>
          <p:nvPr>
            <p:ph type="body" sz="quarter" idx="19" hasCustomPrompt="1"/>
          </p:nvPr>
        </p:nvSpPr>
        <p:spPr>
          <a:xfrm>
            <a:off x="3665330"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6" name="Text Placeholder 2">
            <a:extLst>
              <a:ext uri="{FF2B5EF4-FFF2-40B4-BE49-F238E27FC236}">
                <a16:creationId xmlns:a16="http://schemas.microsoft.com/office/drawing/2014/main" id="{DFE48D6C-7798-744F-B01E-59BA509595D5}"/>
              </a:ext>
            </a:extLst>
          </p:cNvPr>
          <p:cNvSpPr>
            <a:spLocks noGrp="1"/>
          </p:cNvSpPr>
          <p:nvPr>
            <p:ph type="body" sz="quarter" idx="20" hasCustomPrompt="1"/>
          </p:nvPr>
        </p:nvSpPr>
        <p:spPr>
          <a:xfrm>
            <a:off x="6368221"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17" name="Text Placeholder 2">
            <a:extLst>
              <a:ext uri="{FF2B5EF4-FFF2-40B4-BE49-F238E27FC236}">
                <a16:creationId xmlns:a16="http://schemas.microsoft.com/office/drawing/2014/main" id="{36AACBE1-24DA-FB4F-9C39-770687936528}"/>
              </a:ext>
            </a:extLst>
          </p:cNvPr>
          <p:cNvSpPr>
            <a:spLocks noGrp="1"/>
          </p:cNvSpPr>
          <p:nvPr>
            <p:ph type="body" sz="quarter" idx="21" hasCustomPrompt="1"/>
          </p:nvPr>
        </p:nvSpPr>
        <p:spPr>
          <a:xfrm>
            <a:off x="9071112" y="4353452"/>
            <a:ext cx="2178326" cy="1084967"/>
          </a:xfrm>
          <a:prstGeom prst="rect">
            <a:avLst/>
          </a:prstGeom>
        </p:spPr>
        <p:txBody>
          <a:bodyPr/>
          <a:lstStyle>
            <a:lvl1pPr marL="0" indent="0" algn="ctr">
              <a:lnSpc>
                <a:spcPct val="110000"/>
              </a:lnSpc>
              <a:spcBef>
                <a:spcPts val="600"/>
              </a:spcBef>
              <a:buNone/>
              <a:defRPr sz="1600">
                <a:solidFill>
                  <a:schemeClr val="bg2">
                    <a:lumMod val="50000"/>
                  </a:schemeClr>
                </a:solidFill>
              </a:defRPr>
            </a:lvl1pPr>
          </a:lstStyle>
          <a:p>
            <a:pPr lvl="0"/>
            <a:r>
              <a:rPr lang="en-US" dirty="0"/>
              <a:t>Speaker Name &amp; Title</a:t>
            </a:r>
          </a:p>
        </p:txBody>
      </p:sp>
      <p:sp>
        <p:nvSpPr>
          <p:cNvPr id="20" name="Rectangle 19">
            <a:extLst>
              <a:ext uri="{FF2B5EF4-FFF2-40B4-BE49-F238E27FC236}">
                <a16:creationId xmlns:a16="http://schemas.microsoft.com/office/drawing/2014/main" id="{965BCF9F-549F-DD45-8DF2-55DFB31AC53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C3B97D8B-9C9C-814B-876C-19CB8457566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grpSp>
        <p:nvGrpSpPr>
          <p:cNvPr id="2" name="Group 1">
            <a:extLst>
              <a:ext uri="{FF2B5EF4-FFF2-40B4-BE49-F238E27FC236}">
                <a16:creationId xmlns:a16="http://schemas.microsoft.com/office/drawing/2014/main" id="{DC7534E0-4C2F-1C4B-9AEF-497D34FF84C3}"/>
              </a:ext>
            </a:extLst>
          </p:cNvPr>
          <p:cNvGrpSpPr/>
          <p:nvPr userDrawn="1"/>
        </p:nvGrpSpPr>
        <p:grpSpPr>
          <a:xfrm>
            <a:off x="0" y="6329876"/>
            <a:ext cx="12192000" cy="490288"/>
            <a:chOff x="0" y="6329876"/>
            <a:chExt cx="12192000" cy="490288"/>
          </a:xfrm>
        </p:grpSpPr>
        <p:cxnSp>
          <p:nvCxnSpPr>
            <p:cNvPr id="26" name="Straight Connector 25">
              <a:extLst>
                <a:ext uri="{FF2B5EF4-FFF2-40B4-BE49-F238E27FC236}">
                  <a16:creationId xmlns:a16="http://schemas.microsoft.com/office/drawing/2014/main" id="{AB8A52E7-508B-DB4E-8B16-F40101330BE3}"/>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CD4E7E49-CF63-4040-B580-48E1049D2635}"/>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C13271D7-787E-204C-98CB-2853BC048DCE}"/>
                  </a:ext>
                </a:extLst>
              </p:cNvPr>
              <p:cNvGrpSpPr/>
              <p:nvPr userDrawn="1"/>
            </p:nvGrpSpPr>
            <p:grpSpPr>
              <a:xfrm>
                <a:off x="3171531" y="6400799"/>
                <a:ext cx="4401544" cy="419365"/>
                <a:chOff x="2071925" y="5965139"/>
                <a:chExt cx="7131851" cy="679501"/>
              </a:xfrm>
            </p:grpSpPr>
            <p:pic>
              <p:nvPicPr>
                <p:cNvPr id="23" name="Picture 22" descr="A picture containing drawing, clock&#10;&#10;Description automatically generated">
                  <a:extLst>
                    <a:ext uri="{FF2B5EF4-FFF2-40B4-BE49-F238E27FC236}">
                      <a16:creationId xmlns:a16="http://schemas.microsoft.com/office/drawing/2014/main" id="{4CF8860A-0664-C44C-A508-60BDB972C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5338AE9-EC33-7E47-9EC2-3CA965259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6656D4-D15F-7648-9D0B-C9C114CA00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0" name="Rectangle 29">
                <a:extLst>
                  <a:ext uri="{FF2B5EF4-FFF2-40B4-BE49-F238E27FC236}">
                    <a16:creationId xmlns:a16="http://schemas.microsoft.com/office/drawing/2014/main" id="{CC419903-7966-6244-BFC4-D3A10DBC98D0}"/>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1" name="Straight Connector 30">
                <a:extLst>
                  <a:ext uri="{FF2B5EF4-FFF2-40B4-BE49-F238E27FC236}">
                    <a16:creationId xmlns:a16="http://schemas.microsoft.com/office/drawing/2014/main" id="{30ABB449-3EE3-494F-8C07-14E3F65F00A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90979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2C0D6F4-C80B-FC4F-ACE5-050B32EEFFF0}"/>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44305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59F98CB-F207-E44E-B80B-F8675E51B47D}"/>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8820BBFF-EB56-004C-9ED4-A226FC853A2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A7702EF7-9120-AD44-ABD2-3F428502F543}"/>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D3034789-76D8-D248-A580-3E25789A320F}"/>
                  </a:ext>
                </a:extLst>
              </p:cNvPr>
              <p:cNvGrpSpPr/>
              <p:nvPr userDrawn="1"/>
            </p:nvGrpSpPr>
            <p:grpSpPr>
              <a:xfrm>
                <a:off x="3171531" y="6400799"/>
                <a:ext cx="4401544" cy="419365"/>
                <a:chOff x="2071925" y="5965139"/>
                <a:chExt cx="7131851" cy="679501"/>
              </a:xfrm>
            </p:grpSpPr>
            <p:pic>
              <p:nvPicPr>
                <p:cNvPr id="37" name="Picture 36" descr="A picture containing drawing, clock&#10;&#10;Description automatically generated">
                  <a:extLst>
                    <a:ext uri="{FF2B5EF4-FFF2-40B4-BE49-F238E27FC236}">
                      <a16:creationId xmlns:a16="http://schemas.microsoft.com/office/drawing/2014/main" id="{16ACF4AE-778B-EE4D-BECD-27AD9933D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E4D1AFA6-A174-8040-927D-94F2CC20FA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8518BF4C-A247-F64C-9EA2-658AE73985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EDFEE54D-0624-6348-B4D0-C6FBD2E253C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7E659DEC-8D83-D34B-9544-2B1C38CCCFF4}"/>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42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0F44B237-8C29-7A4D-9B72-8D43BBF886F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98464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1"/>
            <a:ext cx="12192000" cy="631159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grpSp>
        <p:nvGrpSpPr>
          <p:cNvPr id="14" name="Group 13">
            <a:extLst>
              <a:ext uri="{FF2B5EF4-FFF2-40B4-BE49-F238E27FC236}">
                <a16:creationId xmlns:a16="http://schemas.microsoft.com/office/drawing/2014/main" id="{129C10EF-0C5A-B748-A276-6F379F3E8804}"/>
              </a:ext>
            </a:extLst>
          </p:cNvPr>
          <p:cNvGrpSpPr/>
          <p:nvPr userDrawn="1"/>
        </p:nvGrpSpPr>
        <p:grpSpPr>
          <a:xfrm>
            <a:off x="0" y="6329876"/>
            <a:ext cx="12192000" cy="490288"/>
            <a:chOff x="0" y="6329876"/>
            <a:chExt cx="12192000" cy="490288"/>
          </a:xfrm>
        </p:grpSpPr>
        <p:cxnSp>
          <p:nvCxnSpPr>
            <p:cNvPr id="15" name="Straight Connector 14">
              <a:extLst>
                <a:ext uri="{FF2B5EF4-FFF2-40B4-BE49-F238E27FC236}">
                  <a16:creationId xmlns:a16="http://schemas.microsoft.com/office/drawing/2014/main" id="{08CF46C3-C5E8-EC49-8220-1D0A6E6D84B5}"/>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AC771644-5FEF-AC4A-BF20-66D4B3A8C9D6}"/>
                </a:ext>
              </a:extLst>
            </p:cNvPr>
            <p:cNvGrpSpPr/>
            <p:nvPr userDrawn="1"/>
          </p:nvGrpSpPr>
          <p:grpSpPr>
            <a:xfrm>
              <a:off x="730303" y="6400799"/>
              <a:ext cx="6842772" cy="419365"/>
              <a:chOff x="730303" y="6400799"/>
              <a:chExt cx="6842772" cy="419365"/>
            </a:xfrm>
          </p:grpSpPr>
          <p:grpSp>
            <p:nvGrpSpPr>
              <p:cNvPr id="18" name="Group 17">
                <a:extLst>
                  <a:ext uri="{FF2B5EF4-FFF2-40B4-BE49-F238E27FC236}">
                    <a16:creationId xmlns:a16="http://schemas.microsoft.com/office/drawing/2014/main" id="{955438E2-0D72-3D4B-8A6A-B8D12520707C}"/>
                  </a:ext>
                </a:extLst>
              </p:cNvPr>
              <p:cNvGrpSpPr/>
              <p:nvPr userDrawn="1"/>
            </p:nvGrpSpPr>
            <p:grpSpPr>
              <a:xfrm>
                <a:off x="3171531" y="6400799"/>
                <a:ext cx="4401544" cy="419365"/>
                <a:chOff x="2071925" y="5965139"/>
                <a:chExt cx="7131851" cy="679501"/>
              </a:xfrm>
            </p:grpSpPr>
            <p:pic>
              <p:nvPicPr>
                <p:cNvPr id="21" name="Picture 20" descr="A picture containing drawing, clock&#10;&#10;Description automatically generated">
                  <a:extLst>
                    <a:ext uri="{FF2B5EF4-FFF2-40B4-BE49-F238E27FC236}">
                      <a16:creationId xmlns:a16="http://schemas.microsoft.com/office/drawing/2014/main" id="{B36AA972-FC44-534A-B34A-4A53AFBD2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C2A78CA-265A-204B-8DD5-2585E2184D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F417FC1A-9F77-574C-8C37-71EA8493DC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19" name="Rectangle 18">
                <a:extLst>
                  <a:ext uri="{FF2B5EF4-FFF2-40B4-BE49-F238E27FC236}">
                    <a16:creationId xmlns:a16="http://schemas.microsoft.com/office/drawing/2014/main" id="{13E8D9AA-A248-B344-8E15-2C906C145343}"/>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0" name="Straight Connector 19">
                <a:extLst>
                  <a:ext uri="{FF2B5EF4-FFF2-40B4-BE49-F238E27FC236}">
                    <a16:creationId xmlns:a16="http://schemas.microsoft.com/office/drawing/2014/main" id="{6A59B6A7-73E3-DC4C-A72A-D9B8806561BD}"/>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2702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8" name="Picture Placeholder 7"/>
          <p:cNvSpPr>
            <a:spLocks noGrp="1"/>
          </p:cNvSpPr>
          <p:nvPr>
            <p:ph type="pic" sz="quarter" idx="11" hasCustomPrompt="1"/>
          </p:nvPr>
        </p:nvSpPr>
        <p:spPr>
          <a:xfrm>
            <a:off x="4106333"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9" name="Picture Placeholder 8"/>
          <p:cNvSpPr>
            <a:spLocks noGrp="1"/>
          </p:cNvSpPr>
          <p:nvPr>
            <p:ph type="pic" sz="quarter" idx="12" hasCustomPrompt="1"/>
          </p:nvPr>
        </p:nvSpPr>
        <p:spPr>
          <a:xfrm>
            <a:off x="8212668" y="1617426"/>
            <a:ext cx="3979333" cy="2929467"/>
          </a:xfrm>
          <a:custGeom>
            <a:avLst/>
            <a:gdLst>
              <a:gd name="connsiteX0" fmla="*/ 0 w 3979333"/>
              <a:gd name="connsiteY0" fmla="*/ 0 h 2929467"/>
              <a:gd name="connsiteX1" fmla="*/ 3979333 w 3979333"/>
              <a:gd name="connsiteY1" fmla="*/ 0 h 2929467"/>
              <a:gd name="connsiteX2" fmla="*/ 3979333 w 3979333"/>
              <a:gd name="connsiteY2" fmla="*/ 2929467 h 2929467"/>
              <a:gd name="connsiteX3" fmla="*/ 0 w 3979333"/>
              <a:gd name="connsiteY3" fmla="*/ 2929467 h 2929467"/>
            </a:gdLst>
            <a:ahLst/>
            <a:cxnLst>
              <a:cxn ang="0">
                <a:pos x="connsiteX0" y="connsiteY0"/>
              </a:cxn>
              <a:cxn ang="0">
                <a:pos x="connsiteX1" y="connsiteY1"/>
              </a:cxn>
              <a:cxn ang="0">
                <a:pos x="connsiteX2" y="connsiteY2"/>
              </a:cxn>
              <a:cxn ang="0">
                <a:pos x="connsiteX3" y="connsiteY3"/>
              </a:cxn>
            </a:cxnLst>
            <a:rect l="l" t="t" r="r" b="b"/>
            <a:pathLst>
              <a:path w="3979333" h="2929467">
                <a:moveTo>
                  <a:pt x="0" y="0"/>
                </a:moveTo>
                <a:lnTo>
                  <a:pt x="3979333" y="0"/>
                </a:lnTo>
                <a:lnTo>
                  <a:pt x="3979333" y="2929467"/>
                </a:lnTo>
                <a:lnTo>
                  <a:pt x="0" y="2929467"/>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2" name="Text Placeholder 2">
            <a:extLst>
              <a:ext uri="{FF2B5EF4-FFF2-40B4-BE49-F238E27FC236}">
                <a16:creationId xmlns:a16="http://schemas.microsoft.com/office/drawing/2014/main" id="{C50D96DC-A081-5748-8B7A-3E8ABAB5E0F1}"/>
              </a:ext>
            </a:extLst>
          </p:cNvPr>
          <p:cNvSpPr>
            <a:spLocks noGrp="1"/>
          </p:cNvSpPr>
          <p:nvPr>
            <p:ph type="body" sz="quarter" idx="18" hasCustomPrompt="1"/>
          </p:nvPr>
        </p:nvSpPr>
        <p:spPr>
          <a:xfrm>
            <a:off x="257775"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p>
        </p:txBody>
      </p:sp>
      <p:sp>
        <p:nvSpPr>
          <p:cNvPr id="13" name="Text Placeholder 2">
            <a:extLst>
              <a:ext uri="{FF2B5EF4-FFF2-40B4-BE49-F238E27FC236}">
                <a16:creationId xmlns:a16="http://schemas.microsoft.com/office/drawing/2014/main" id="{9BC52261-17B1-4342-9FE6-FC344D3380FC}"/>
              </a:ext>
            </a:extLst>
          </p:cNvPr>
          <p:cNvSpPr>
            <a:spLocks noGrp="1"/>
          </p:cNvSpPr>
          <p:nvPr>
            <p:ph type="body" sz="quarter" idx="19" hasCustomPrompt="1"/>
          </p:nvPr>
        </p:nvSpPr>
        <p:spPr>
          <a:xfrm>
            <a:off x="4364106"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a:t>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4" name="Text Placeholder 2">
            <a:extLst>
              <a:ext uri="{FF2B5EF4-FFF2-40B4-BE49-F238E27FC236}">
                <a16:creationId xmlns:a16="http://schemas.microsoft.com/office/drawing/2014/main" id="{0DAB4C95-7338-434E-84F2-F08D7A9E52AE}"/>
              </a:ext>
            </a:extLst>
          </p:cNvPr>
          <p:cNvSpPr>
            <a:spLocks noGrp="1"/>
          </p:cNvSpPr>
          <p:nvPr>
            <p:ph type="body" sz="quarter" idx="20" hasCustomPrompt="1"/>
          </p:nvPr>
        </p:nvSpPr>
        <p:spPr>
          <a:xfrm>
            <a:off x="8470441" y="4800453"/>
            <a:ext cx="3463787" cy="1416272"/>
          </a:xfrm>
          <a:prstGeom prst="rect">
            <a:avLst/>
          </a:prstGeom>
        </p:spPr>
        <p:txBody>
          <a:bodyPr/>
          <a:lstStyle>
            <a:lvl1pPr marL="0" indent="0" algn="ctr">
              <a:lnSpc>
                <a:spcPct val="110000"/>
              </a:lnSpc>
              <a:spcBef>
                <a:spcPts val="1600"/>
              </a:spcBef>
              <a:buNone/>
              <a:defRPr sz="1800">
                <a:solidFill>
                  <a:schemeClr val="bg2">
                    <a:lumMod val="50000"/>
                  </a:schemeClr>
                </a:solidFill>
              </a:defRPr>
            </a:lvl1pPr>
          </a:lstStyle>
          <a:p>
            <a:pPr lvl="0"/>
            <a:r>
              <a:rPr lang="en-US" dirty="0" err="1"/>
              <a:t>Condimentum</a:t>
            </a:r>
            <a:r>
              <a:rPr lang="en-US" dirty="0"/>
              <a:t> non </a:t>
            </a:r>
            <a:r>
              <a:rPr lang="en-US" dirty="0" err="1"/>
              <a:t>odio</a:t>
            </a:r>
            <a:r>
              <a:rPr lang="en-US" dirty="0"/>
              <a:t>, </a:t>
            </a:r>
            <a:r>
              <a:rPr lang="en-US" dirty="0" err="1"/>
              <a:t>hendrerit</a:t>
            </a:r>
            <a:r>
              <a:rPr lang="en-US" dirty="0"/>
              <a:t> </a:t>
            </a:r>
            <a:r>
              <a:rPr lang="en-US" dirty="0" err="1"/>
              <a:t>eget</a:t>
            </a:r>
            <a:r>
              <a:rPr lang="en-US" dirty="0"/>
              <a:t> </a:t>
            </a:r>
            <a:r>
              <a:rPr lang="en-US" dirty="0" err="1"/>
              <a:t>turpis</a:t>
            </a:r>
            <a:r>
              <a:rPr lang="en-US" dirty="0"/>
              <a:t>. </a:t>
            </a:r>
            <a:r>
              <a:rPr lang="en-US" dirty="0" err="1"/>
              <a:t>Pellentesque</a:t>
            </a:r>
            <a:r>
              <a:rPr lang="en-US" dirty="0"/>
              <a:t> in </a:t>
            </a:r>
            <a:r>
              <a:rPr lang="en-US" dirty="0" err="1"/>
              <a:t>sem</a:t>
            </a:r>
            <a:r>
              <a:rPr lang="en-US" dirty="0"/>
              <a:t> diam. </a:t>
            </a:r>
          </a:p>
        </p:txBody>
      </p:sp>
      <p:sp>
        <p:nvSpPr>
          <p:cNvPr id="18" name="Text Placeholder 2">
            <a:extLst>
              <a:ext uri="{FF2B5EF4-FFF2-40B4-BE49-F238E27FC236}">
                <a16:creationId xmlns:a16="http://schemas.microsoft.com/office/drawing/2014/main" id="{08CB7BDE-D7A0-5346-9D65-3ED2EC2E8F69}"/>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1" name="Rectangle 20">
            <a:extLst>
              <a:ext uri="{FF2B5EF4-FFF2-40B4-BE49-F238E27FC236}">
                <a16:creationId xmlns:a16="http://schemas.microsoft.com/office/drawing/2014/main" id="{782729D1-54F0-0C46-A043-99D74B8909FB}"/>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B68FF8-E49C-8149-8111-0EE1E4377DD8}"/>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A4F9CAA-EC7D-0843-8C69-AEC53595C712}"/>
              </a:ext>
            </a:extLst>
          </p:cNvPr>
          <p:cNvGrpSpPr/>
          <p:nvPr userDrawn="1"/>
        </p:nvGrpSpPr>
        <p:grpSpPr>
          <a:xfrm>
            <a:off x="0" y="6329876"/>
            <a:ext cx="12192000" cy="490288"/>
            <a:chOff x="0" y="6329876"/>
            <a:chExt cx="12192000" cy="490288"/>
          </a:xfrm>
        </p:grpSpPr>
        <p:cxnSp>
          <p:nvCxnSpPr>
            <p:cNvPr id="27" name="Straight Connector 26">
              <a:extLst>
                <a:ext uri="{FF2B5EF4-FFF2-40B4-BE49-F238E27FC236}">
                  <a16:creationId xmlns:a16="http://schemas.microsoft.com/office/drawing/2014/main" id="{A3596D21-176C-4347-A465-902477F9C328}"/>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4903D745-A71A-5D46-96EB-A2C657A3DF5F}"/>
                </a:ext>
              </a:extLst>
            </p:cNvPr>
            <p:cNvGrpSpPr/>
            <p:nvPr userDrawn="1"/>
          </p:nvGrpSpPr>
          <p:grpSpPr>
            <a:xfrm>
              <a:off x="730303" y="6400799"/>
              <a:ext cx="6842772" cy="419365"/>
              <a:chOff x="730303" y="6400799"/>
              <a:chExt cx="6842772" cy="419365"/>
            </a:xfrm>
          </p:grpSpPr>
          <p:grpSp>
            <p:nvGrpSpPr>
              <p:cNvPr id="30" name="Group 29">
                <a:extLst>
                  <a:ext uri="{FF2B5EF4-FFF2-40B4-BE49-F238E27FC236}">
                    <a16:creationId xmlns:a16="http://schemas.microsoft.com/office/drawing/2014/main" id="{D8AF5B85-076F-1649-9CC8-7369C5F41670}"/>
                  </a:ext>
                </a:extLst>
              </p:cNvPr>
              <p:cNvGrpSpPr/>
              <p:nvPr userDrawn="1"/>
            </p:nvGrpSpPr>
            <p:grpSpPr>
              <a:xfrm>
                <a:off x="3171531" y="6400799"/>
                <a:ext cx="4401544" cy="419365"/>
                <a:chOff x="2071925" y="5965139"/>
                <a:chExt cx="7131851" cy="679501"/>
              </a:xfrm>
            </p:grpSpPr>
            <p:pic>
              <p:nvPicPr>
                <p:cNvPr id="36" name="Picture 35" descr="A picture containing drawing, clock&#10;&#10;Description automatically generated">
                  <a:extLst>
                    <a:ext uri="{FF2B5EF4-FFF2-40B4-BE49-F238E27FC236}">
                      <a16:creationId xmlns:a16="http://schemas.microsoft.com/office/drawing/2014/main" id="{86BCD5A1-7F9E-FB47-B0D8-979B9E618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9CB77CA1-0E53-864A-A5A9-D366629A4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7CCB491-1966-484B-92F7-09DCFF1343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31" name="Rectangle 30">
                <a:extLst>
                  <a:ext uri="{FF2B5EF4-FFF2-40B4-BE49-F238E27FC236}">
                    <a16:creationId xmlns:a16="http://schemas.microsoft.com/office/drawing/2014/main" id="{628A028B-DDF6-9B46-88D1-2AC4A58CCD5D}"/>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32" name="Straight Connector 31">
                <a:extLst>
                  <a:ext uri="{FF2B5EF4-FFF2-40B4-BE49-F238E27FC236}">
                    <a16:creationId xmlns:a16="http://schemas.microsoft.com/office/drawing/2014/main" id="{20843B1C-2AAE-834C-9BB9-0FEDBBCFC1F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8400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2478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70910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38815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9824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12/14/2020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68423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1477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90751C-080A-DC49-8276-1F8299D75FB4}"/>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F8A068D-B0FE-B645-95A4-DC3B17FA2522}"/>
              </a:ext>
            </a:extLst>
          </p:cNvPr>
          <p:cNvSpPr>
            <a:spLocks noGrp="1"/>
          </p:cNvSpPr>
          <p:nvPr>
            <p:ph type="body" sz="quarter" idx="16" hasCustomPrompt="1"/>
          </p:nvPr>
        </p:nvSpPr>
        <p:spPr>
          <a:xfrm>
            <a:off x="682412" y="2027259"/>
            <a:ext cx="10827176" cy="1895707"/>
          </a:xfrm>
          <a:prstGeom prst="rect">
            <a:avLst/>
          </a:prstGeom>
        </p:spPr>
        <p:txBody>
          <a:bodyPr anchor="ctr" anchorCtr="0"/>
          <a:lstStyle>
            <a:lvl1pPr marL="0" indent="0" algn="ctr">
              <a:buNone/>
              <a:defRPr sz="8000" b="0">
                <a:solidFill>
                  <a:schemeClr val="bg1"/>
                </a:solidFill>
                <a:latin typeface="+mj-lt"/>
              </a:defRPr>
            </a:lvl1pPr>
          </a:lstStyle>
          <a:p>
            <a:pPr lvl="0"/>
            <a:r>
              <a:rPr lang="en-US" dirty="0"/>
              <a:t>Thank You!</a:t>
            </a:r>
          </a:p>
        </p:txBody>
      </p:sp>
      <p:sp>
        <p:nvSpPr>
          <p:cNvPr id="6" name="Rectangle 5">
            <a:extLst>
              <a:ext uri="{FF2B5EF4-FFF2-40B4-BE49-F238E27FC236}">
                <a16:creationId xmlns:a16="http://schemas.microsoft.com/office/drawing/2014/main" id="{F0AC27BC-CBFE-8845-A856-0E05D06D484A}"/>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F972E-16FB-B949-946E-57B1A9DC7CAC}"/>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F9888CF-763C-424B-B764-80AF6768DA90}"/>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40E56908-A79E-9D4D-AA0E-531B012E1C33}"/>
                </a:ext>
              </a:extLst>
            </p:cNvPr>
            <p:cNvGrpSpPr/>
            <p:nvPr/>
          </p:nvGrpSpPr>
          <p:grpSpPr>
            <a:xfrm>
              <a:off x="4318669" y="5997465"/>
              <a:ext cx="5513744" cy="536831"/>
              <a:chOff x="1458338" y="5934612"/>
              <a:chExt cx="7690799" cy="748792"/>
            </a:xfrm>
          </p:grpSpPr>
          <p:pic>
            <p:nvPicPr>
              <p:cNvPr id="16" name="Picture 15" descr="A picture containing drawing, clock&#10;&#10;Description automatically generated">
                <a:extLst>
                  <a:ext uri="{FF2B5EF4-FFF2-40B4-BE49-F238E27FC236}">
                    <a16:creationId xmlns:a16="http://schemas.microsoft.com/office/drawing/2014/main" id="{FF591D79-0526-4D4C-9AEA-D238A1862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412D8AA-DC00-244A-B71B-6BFAE6505B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C57F0A4-F92B-904F-AEF7-59F39DA18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1" name="Rectangle 10">
              <a:extLst>
                <a:ext uri="{FF2B5EF4-FFF2-40B4-BE49-F238E27FC236}">
                  <a16:creationId xmlns:a16="http://schemas.microsoft.com/office/drawing/2014/main" id="{827EC477-6D30-A044-967A-7FF09B2441F6}"/>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2" name="Straight Connector 11">
              <a:extLst>
                <a:ext uri="{FF2B5EF4-FFF2-40B4-BE49-F238E27FC236}">
                  <a16:creationId xmlns:a16="http://schemas.microsoft.com/office/drawing/2014/main" id="{156E9ECC-5110-D64D-875B-BE2096C21248}"/>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94B44EE-4FFC-4E7E-8DA4-F57A8102B367}"/>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66744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239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6553200" y="1790755"/>
            <a:ext cx="49657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0140FC2-F13A-6C4E-A9BE-03D072B276E3}"/>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7D560B8-7BAD-5F41-8D44-F5DDE688E2BF}"/>
              </a:ext>
            </a:extLst>
          </p:cNvPr>
          <p:cNvGrpSpPr/>
          <p:nvPr userDrawn="1"/>
        </p:nvGrpSpPr>
        <p:grpSpPr>
          <a:xfrm>
            <a:off x="0" y="6329876"/>
            <a:ext cx="12192000" cy="490288"/>
            <a:chOff x="0" y="6329876"/>
            <a:chExt cx="12192000" cy="490288"/>
          </a:xfrm>
        </p:grpSpPr>
        <p:cxnSp>
          <p:nvCxnSpPr>
            <p:cNvPr id="19" name="Straight Connector 18">
              <a:extLst>
                <a:ext uri="{FF2B5EF4-FFF2-40B4-BE49-F238E27FC236}">
                  <a16:creationId xmlns:a16="http://schemas.microsoft.com/office/drawing/2014/main" id="{C14FEE38-2DD8-A046-9F83-0441253D7DD2}"/>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AC928047-AD52-AC4F-99AD-260DC4F59084}"/>
                </a:ext>
              </a:extLst>
            </p:cNvPr>
            <p:cNvSpPr/>
            <p:nvPr userDrawn="1"/>
          </p:nvSpPr>
          <p:spPr>
            <a:xfrm>
              <a:off x="7472855" y="6450332"/>
              <a:ext cx="4545431" cy="307777"/>
            </a:xfrm>
            <a:prstGeom prst="rect">
              <a:avLst/>
            </a:prstGeom>
          </p:spPr>
          <p:txBody>
            <a:bodyPr wrap="square">
              <a:spAutoFit/>
            </a:bodyPr>
            <a:lstStyle/>
            <a:p>
              <a:pPr algn="r"/>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4D9052D-5574-444B-A736-3E889B140A2C}"/>
                </a:ext>
              </a:extLst>
            </p:cNvPr>
            <p:cNvGrpSpPr/>
            <p:nvPr userDrawn="1"/>
          </p:nvGrpSpPr>
          <p:grpSpPr>
            <a:xfrm>
              <a:off x="730303" y="6400799"/>
              <a:ext cx="6842772" cy="419365"/>
              <a:chOff x="730303" y="6400799"/>
              <a:chExt cx="6842772" cy="419365"/>
            </a:xfrm>
          </p:grpSpPr>
          <p:grpSp>
            <p:nvGrpSpPr>
              <p:cNvPr id="22" name="Group 21">
                <a:extLst>
                  <a:ext uri="{FF2B5EF4-FFF2-40B4-BE49-F238E27FC236}">
                    <a16:creationId xmlns:a16="http://schemas.microsoft.com/office/drawing/2014/main" id="{0DE6972A-65E4-904A-A422-E00D8617D2FD}"/>
                  </a:ext>
                </a:extLst>
              </p:cNvPr>
              <p:cNvGrpSpPr/>
              <p:nvPr userDrawn="1"/>
            </p:nvGrpSpPr>
            <p:grpSpPr>
              <a:xfrm>
                <a:off x="3171531" y="6400799"/>
                <a:ext cx="4401544" cy="419365"/>
                <a:chOff x="2071925" y="5965139"/>
                <a:chExt cx="7131851" cy="679501"/>
              </a:xfrm>
            </p:grpSpPr>
            <p:pic>
              <p:nvPicPr>
                <p:cNvPr id="25" name="Picture 24" descr="A picture containing drawing, clock&#10;&#10;Description automatically generated">
                  <a:extLst>
                    <a:ext uri="{FF2B5EF4-FFF2-40B4-BE49-F238E27FC236}">
                      <a16:creationId xmlns:a16="http://schemas.microsoft.com/office/drawing/2014/main" id="{A9BD63CB-A761-ED4D-BE78-379F3EA7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11277D2-90B3-5F47-8A8C-A1399F3F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E8A9546-99FC-2544-9D48-1BE08AB761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3" name="Rectangle 22">
                <a:extLst>
                  <a:ext uri="{FF2B5EF4-FFF2-40B4-BE49-F238E27FC236}">
                    <a16:creationId xmlns:a16="http://schemas.microsoft.com/office/drawing/2014/main" id="{8885DFDB-F853-044B-AD07-B9F93FD4D169}"/>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4" name="Straight Connector 23">
                <a:extLst>
                  <a:ext uri="{FF2B5EF4-FFF2-40B4-BE49-F238E27FC236}">
                    <a16:creationId xmlns:a16="http://schemas.microsoft.com/office/drawing/2014/main" id="{B31A86AD-E37E-BA43-9607-DECD607384C0}"/>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a:extLst>
              <a:ext uri="{FF2B5EF4-FFF2-40B4-BE49-F238E27FC236}">
                <a16:creationId xmlns:a16="http://schemas.microsoft.com/office/drawing/2014/main" id="{9894580E-30B3-41E0-982B-FA49A1B066A3}"/>
              </a:ext>
            </a:extLst>
          </p:cNvPr>
          <p:cNvPicPr>
            <a:picLocks noChangeAspect="1"/>
          </p:cNvPicPr>
          <p:nvPr userDrawn="1"/>
        </p:nvPicPr>
        <p:blipFill rotWithShape="1">
          <a:blip r:embed="rId5"/>
          <a:srcRect t="3408" r="53954"/>
          <a:stretch/>
        </p:blipFill>
        <p:spPr>
          <a:xfrm>
            <a:off x="7900226" y="6378868"/>
            <a:ext cx="460174" cy="419365"/>
          </a:xfrm>
          <a:prstGeom prst="rect">
            <a:avLst/>
          </a:prstGeom>
        </p:spPr>
      </p:pic>
    </p:spTree>
    <p:extLst>
      <p:ext uri="{BB962C8B-B14F-4D97-AF65-F5344CB8AC3E}">
        <p14:creationId xmlns:p14="http://schemas.microsoft.com/office/powerpoint/2010/main" val="116900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89210"/>
            <a:ext cx="6096000" cy="622238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3" name="Text Placeholder 2">
            <a:extLst>
              <a:ext uri="{FF2B5EF4-FFF2-40B4-BE49-F238E27FC236}">
                <a16:creationId xmlns:a16="http://schemas.microsoft.com/office/drawing/2014/main" id="{7751B6EC-6D7D-C34A-9153-6B2929F9CCF5}"/>
              </a:ext>
            </a:extLst>
          </p:cNvPr>
          <p:cNvSpPr>
            <a:spLocks noGrp="1"/>
          </p:cNvSpPr>
          <p:nvPr>
            <p:ph type="body" sz="quarter" idx="16" hasCustomPrompt="1"/>
          </p:nvPr>
        </p:nvSpPr>
        <p:spPr>
          <a:xfrm>
            <a:off x="6557575" y="602515"/>
            <a:ext cx="5195810" cy="501456"/>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3" name="Text Placeholder 2">
            <a:extLst>
              <a:ext uri="{FF2B5EF4-FFF2-40B4-BE49-F238E27FC236}">
                <a16:creationId xmlns:a16="http://schemas.microsoft.com/office/drawing/2014/main" id="{D2407F2B-41A1-0344-AC08-FB75356A3D2F}"/>
              </a:ext>
            </a:extLst>
          </p:cNvPr>
          <p:cNvSpPr>
            <a:spLocks noGrp="1"/>
          </p:cNvSpPr>
          <p:nvPr>
            <p:ph type="body" sz="quarter" idx="17" hasCustomPrompt="1"/>
          </p:nvPr>
        </p:nvSpPr>
        <p:spPr>
          <a:xfrm>
            <a:off x="6553200" y="1722438"/>
            <a:ext cx="5168900"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Rectangle 15">
            <a:extLst>
              <a:ext uri="{FF2B5EF4-FFF2-40B4-BE49-F238E27FC236}">
                <a16:creationId xmlns:a16="http://schemas.microsoft.com/office/drawing/2014/main" id="{D1B4CE35-BB7C-F949-A8F9-F809212CDD76}"/>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61F0DB48-D56C-0D46-B231-2262881703DD}"/>
              </a:ext>
            </a:extLst>
          </p:cNvPr>
          <p:cNvGrpSpPr/>
          <p:nvPr userDrawn="1"/>
        </p:nvGrpSpPr>
        <p:grpSpPr>
          <a:xfrm>
            <a:off x="0" y="6329876"/>
            <a:ext cx="12192000" cy="490288"/>
            <a:chOff x="0" y="6329876"/>
            <a:chExt cx="12192000" cy="490288"/>
          </a:xfrm>
        </p:grpSpPr>
        <p:cxnSp>
          <p:nvCxnSpPr>
            <p:cNvPr id="20" name="Straight Connector 19">
              <a:extLst>
                <a:ext uri="{FF2B5EF4-FFF2-40B4-BE49-F238E27FC236}">
                  <a16:creationId xmlns:a16="http://schemas.microsoft.com/office/drawing/2014/main" id="{3C8C5850-DB3B-7D40-B579-7A1A98D6E45E}"/>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5F9BF1A-DBFB-824C-90F0-9B1DC5F09DED}"/>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5F083-0B85-0B49-9893-1E7B1CCB097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10769F77-E4DE-404B-9CEA-F15E762BC203}"/>
                  </a:ext>
                </a:extLst>
              </p:cNvPr>
              <p:cNvGrpSpPr/>
              <p:nvPr userDrawn="1"/>
            </p:nvGrpSpPr>
            <p:grpSpPr>
              <a:xfrm>
                <a:off x="3171531" y="6400799"/>
                <a:ext cx="4401544" cy="419365"/>
                <a:chOff x="2071925" y="5965139"/>
                <a:chExt cx="7131851" cy="679501"/>
              </a:xfrm>
            </p:grpSpPr>
            <p:pic>
              <p:nvPicPr>
                <p:cNvPr id="26" name="Picture 25" descr="A picture containing drawing, clock&#10;&#10;Description automatically generated">
                  <a:extLst>
                    <a:ext uri="{FF2B5EF4-FFF2-40B4-BE49-F238E27FC236}">
                      <a16:creationId xmlns:a16="http://schemas.microsoft.com/office/drawing/2014/main" id="{FB09B91C-EACB-F947-9142-EF90CB9AFF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ED2CD450-9A8C-B544-AB7E-76948B8615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323317BA-F73C-C945-8154-430FC1906F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15FA7386-DE87-F74A-A002-286BC565AF47}"/>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C3EEECFB-7819-B641-957E-9FD500427F82}"/>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0414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10EBD-2FE8-6448-9FDF-DE2395096672}"/>
              </a:ext>
            </a:extLst>
          </p:cNvPr>
          <p:cNvSpPr/>
          <p:nvPr userDrawn="1"/>
        </p:nvSpPr>
        <p:spPr>
          <a:xfrm>
            <a:off x="0" y="0"/>
            <a:ext cx="12192000" cy="5685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1CCF1AD7-B810-CC48-87B4-F4B3B0362A3E}"/>
              </a:ext>
            </a:extLst>
          </p:cNvPr>
          <p:cNvSpPr>
            <a:spLocks noGrp="1"/>
          </p:cNvSpPr>
          <p:nvPr>
            <p:ph type="body" sz="quarter" idx="16" hasCustomPrompt="1"/>
          </p:nvPr>
        </p:nvSpPr>
        <p:spPr>
          <a:xfrm>
            <a:off x="714336" y="1170878"/>
            <a:ext cx="10827176" cy="1895707"/>
          </a:xfrm>
          <a:prstGeom prst="rect">
            <a:avLst/>
          </a:prstGeom>
        </p:spPr>
        <p:txBody>
          <a:bodyPr anchor="b" anchorCtr="0"/>
          <a:lstStyle>
            <a:lvl1pPr marL="0" indent="0">
              <a:buNone/>
              <a:defRPr sz="5500" b="0" cap="none" baseline="0">
                <a:solidFill>
                  <a:schemeClr val="bg1"/>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0330BC7F-1688-584E-BF31-C7B05932D6EA}"/>
              </a:ext>
            </a:extLst>
          </p:cNvPr>
          <p:cNvSpPr>
            <a:spLocks noGrp="1"/>
          </p:cNvSpPr>
          <p:nvPr>
            <p:ph type="body" sz="quarter" idx="17" hasCustomPrompt="1"/>
          </p:nvPr>
        </p:nvSpPr>
        <p:spPr>
          <a:xfrm>
            <a:off x="714336" y="3083312"/>
            <a:ext cx="10827176" cy="501456"/>
          </a:xfrm>
          <a:prstGeom prst="rect">
            <a:avLst/>
          </a:prstGeom>
        </p:spPr>
        <p:txBody>
          <a:bodyPr/>
          <a:lstStyle>
            <a:lvl1pPr marL="0" indent="0">
              <a:buNone/>
              <a:defRPr sz="3000" b="0">
                <a:solidFill>
                  <a:schemeClr val="bg1"/>
                </a:solidFill>
                <a:latin typeface="+mn-lt"/>
              </a:defRPr>
            </a:lvl1pPr>
          </a:lstStyle>
          <a:p>
            <a:pPr lvl="0"/>
            <a:r>
              <a:rPr lang="en-US" dirty="0"/>
              <a:t>Click to Edit Subtitle</a:t>
            </a:r>
          </a:p>
        </p:txBody>
      </p:sp>
      <p:sp>
        <p:nvSpPr>
          <p:cNvPr id="18" name="Text Placeholder 2">
            <a:extLst>
              <a:ext uri="{FF2B5EF4-FFF2-40B4-BE49-F238E27FC236}">
                <a16:creationId xmlns:a16="http://schemas.microsoft.com/office/drawing/2014/main" id="{B19035F9-A701-7046-8095-0C950ADC272F}"/>
              </a:ext>
            </a:extLst>
          </p:cNvPr>
          <p:cNvSpPr>
            <a:spLocks noGrp="1"/>
          </p:cNvSpPr>
          <p:nvPr>
            <p:ph type="body" sz="quarter" idx="18" hasCustomPrompt="1"/>
          </p:nvPr>
        </p:nvSpPr>
        <p:spPr>
          <a:xfrm>
            <a:off x="714336" y="4724400"/>
            <a:ext cx="10827176" cy="501456"/>
          </a:xfrm>
          <a:prstGeom prst="rect">
            <a:avLst/>
          </a:prstGeom>
        </p:spPr>
        <p:txBody>
          <a:bodyPr/>
          <a:lstStyle>
            <a:lvl1pPr marL="0" indent="0">
              <a:buNone/>
              <a:defRPr sz="1500" b="0">
                <a:solidFill>
                  <a:schemeClr val="bg1"/>
                </a:solidFill>
                <a:latin typeface="+mn-lt"/>
              </a:defRPr>
            </a:lvl1pPr>
          </a:lstStyle>
          <a:p>
            <a:pPr lvl="0"/>
            <a:r>
              <a:rPr lang="en-US" dirty="0"/>
              <a:t>Click to Edit Speaker Names  |  Date</a:t>
            </a:r>
          </a:p>
        </p:txBody>
      </p:sp>
      <p:sp>
        <p:nvSpPr>
          <p:cNvPr id="8" name="Rectangle 7">
            <a:extLst>
              <a:ext uri="{FF2B5EF4-FFF2-40B4-BE49-F238E27FC236}">
                <a16:creationId xmlns:a16="http://schemas.microsoft.com/office/drawing/2014/main" id="{8CE20118-2543-BA4D-B34A-AE1A4B6DAF15}"/>
              </a:ext>
            </a:extLst>
          </p:cNvPr>
          <p:cNvSpPr/>
          <p:nvPr userDrawn="1"/>
        </p:nvSpPr>
        <p:spPr>
          <a:xfrm>
            <a:off x="0" y="0"/>
            <a:ext cx="100584" cy="5685182"/>
          </a:xfrm>
          <a:prstGeom prst="rect">
            <a:avLst/>
          </a:prstGeom>
          <a:solidFill>
            <a:srgbClr val="00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C0AF03-8FE9-2743-96DF-CD6ED4598C32}"/>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4AD2E7B0-CA90-C745-B996-493EE8EFB391}"/>
              </a:ext>
            </a:extLst>
          </p:cNvPr>
          <p:cNvGrpSpPr/>
          <p:nvPr userDrawn="1"/>
        </p:nvGrpSpPr>
        <p:grpSpPr>
          <a:xfrm>
            <a:off x="668756" y="5991944"/>
            <a:ext cx="9168516" cy="567146"/>
            <a:chOff x="663897" y="5991944"/>
            <a:chExt cx="9168516" cy="567146"/>
          </a:xfrm>
        </p:grpSpPr>
        <p:grpSp>
          <p:nvGrpSpPr>
            <p:cNvPr id="10" name="Group 9">
              <a:extLst>
                <a:ext uri="{FF2B5EF4-FFF2-40B4-BE49-F238E27FC236}">
                  <a16:creationId xmlns:a16="http://schemas.microsoft.com/office/drawing/2014/main" id="{F6C6363D-A7E6-3547-A38F-ADA4DA9E7701}"/>
                </a:ext>
              </a:extLst>
            </p:cNvPr>
            <p:cNvGrpSpPr/>
            <p:nvPr/>
          </p:nvGrpSpPr>
          <p:grpSpPr>
            <a:xfrm>
              <a:off x="4318669" y="5997465"/>
              <a:ext cx="5513744" cy="536831"/>
              <a:chOff x="1458338" y="5934612"/>
              <a:chExt cx="7690799" cy="748792"/>
            </a:xfrm>
          </p:grpSpPr>
          <p:pic>
            <p:nvPicPr>
              <p:cNvPr id="14" name="Picture 13" descr="A picture containing drawing, clock&#10;&#10;Description automatically generated">
                <a:extLst>
                  <a:ext uri="{FF2B5EF4-FFF2-40B4-BE49-F238E27FC236}">
                    <a16:creationId xmlns:a16="http://schemas.microsoft.com/office/drawing/2014/main" id="{A79FE54C-FB74-934A-94F1-835313F9E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1631" y="6011641"/>
                <a:ext cx="2766024" cy="51641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75D9BA-D0F8-4945-B77F-EC302F9F7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042" y="5934612"/>
                <a:ext cx="1433095" cy="74879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BD995021-E80F-0B44-9DF2-EFB6FD437A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338" y="5989248"/>
                <a:ext cx="2499443" cy="626979"/>
              </a:xfrm>
              <a:prstGeom prst="rect">
                <a:avLst/>
              </a:prstGeom>
            </p:spPr>
          </p:pic>
        </p:grpSp>
        <p:sp>
          <p:nvSpPr>
            <p:cNvPr id="12" name="Rectangle 11">
              <a:extLst>
                <a:ext uri="{FF2B5EF4-FFF2-40B4-BE49-F238E27FC236}">
                  <a16:creationId xmlns:a16="http://schemas.microsoft.com/office/drawing/2014/main" id="{74AC7E72-A7F1-474A-A8FF-3F4D62CCBC29}"/>
                </a:ext>
              </a:extLst>
            </p:cNvPr>
            <p:cNvSpPr/>
            <p:nvPr/>
          </p:nvSpPr>
          <p:spPr>
            <a:xfrm>
              <a:off x="663897" y="5991944"/>
              <a:ext cx="3195926" cy="553998"/>
            </a:xfrm>
            <a:prstGeom prst="rect">
              <a:avLst/>
            </a:prstGeom>
          </p:spPr>
          <p:txBody>
            <a:bodyPr wrap="square">
              <a:spAutoFit/>
            </a:bodyPr>
            <a:lstStyle/>
            <a:p>
              <a:r>
                <a:rPr lang="en-US" sz="1500" b="1" dirty="0">
                  <a:solidFill>
                    <a:schemeClr val="accent1"/>
                  </a:solidFill>
                  <a:latin typeface="+mj-lt"/>
                </a:rPr>
                <a:t>AHRQ ECHO National Nursing Home COVID-19 Action Network</a:t>
              </a:r>
            </a:p>
          </p:txBody>
        </p:sp>
        <p:cxnSp>
          <p:nvCxnSpPr>
            <p:cNvPr id="13" name="Straight Connector 12">
              <a:extLst>
                <a:ext uri="{FF2B5EF4-FFF2-40B4-BE49-F238E27FC236}">
                  <a16:creationId xmlns:a16="http://schemas.microsoft.com/office/drawing/2014/main" id="{74AEC885-98F9-7848-8DDD-D9CB9C7AC3ED}"/>
                </a:ext>
              </a:extLst>
            </p:cNvPr>
            <p:cNvCxnSpPr>
              <a:cxnSpLocks/>
            </p:cNvCxnSpPr>
            <p:nvPr/>
          </p:nvCxnSpPr>
          <p:spPr>
            <a:xfrm>
              <a:off x="4005173" y="5996381"/>
              <a:ext cx="0" cy="56270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C78A5F4-0268-4641-B52F-DD29564A4ADC}"/>
              </a:ext>
            </a:extLst>
          </p:cNvPr>
          <p:cNvPicPr>
            <a:picLocks noChangeAspect="1"/>
          </p:cNvPicPr>
          <p:nvPr userDrawn="1"/>
        </p:nvPicPr>
        <p:blipFill rotWithShape="1">
          <a:blip r:embed="rId5"/>
          <a:srcRect t="3408" r="53954"/>
          <a:stretch/>
        </p:blipFill>
        <p:spPr>
          <a:xfrm>
            <a:off x="10401549" y="5853838"/>
            <a:ext cx="1027424" cy="936311"/>
          </a:xfrm>
          <a:prstGeom prst="rect">
            <a:avLst/>
          </a:prstGeom>
        </p:spPr>
      </p:pic>
    </p:spTree>
    <p:extLst>
      <p:ext uri="{BB962C8B-B14F-4D97-AF65-F5344CB8AC3E}">
        <p14:creationId xmlns:p14="http://schemas.microsoft.com/office/powerpoint/2010/main" val="304906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714336" y="1843307"/>
            <a:ext cx="10815055" cy="3614737"/>
          </a:xfrm>
          <a:prstGeom prst="rect">
            <a:avLst/>
          </a:prstGeom>
        </p:spPr>
        <p:txBody>
          <a:bodyPr/>
          <a:lstStyle>
            <a:lvl1pPr marL="228600" indent="-228600">
              <a:lnSpc>
                <a:spcPct val="110000"/>
              </a:lnSpc>
              <a:spcBef>
                <a:spcPts val="1600"/>
              </a:spcBef>
              <a:buClr>
                <a:schemeClr val="tx1"/>
              </a:buClr>
              <a:buFont typeface="Wingdings" pitchFamily="2" charset="2"/>
              <a:buChar char="§"/>
              <a:defRPr sz="22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6" name="Text Placeholder 2">
            <a:extLst>
              <a:ext uri="{FF2B5EF4-FFF2-40B4-BE49-F238E27FC236}">
                <a16:creationId xmlns:a16="http://schemas.microsoft.com/office/drawing/2014/main" id="{20DD1346-B008-7742-A271-D7F8630D4E40}"/>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E8E7D54E-86B6-F046-954A-9EEFB919BD46}"/>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984ED3-EFD1-CA4C-9389-F9071DC920EE}"/>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312052C7-470D-7240-A098-E78EFDF241D4}"/>
              </a:ext>
            </a:extLst>
          </p:cNvPr>
          <p:cNvGrpSpPr/>
          <p:nvPr userDrawn="1"/>
        </p:nvGrpSpPr>
        <p:grpSpPr>
          <a:xfrm>
            <a:off x="0" y="6329876"/>
            <a:ext cx="12192000" cy="490288"/>
            <a:chOff x="0" y="6329876"/>
            <a:chExt cx="12192000" cy="490288"/>
          </a:xfrm>
        </p:grpSpPr>
        <p:cxnSp>
          <p:nvCxnSpPr>
            <p:cNvPr id="18" name="Straight Connector 17">
              <a:extLst>
                <a:ext uri="{FF2B5EF4-FFF2-40B4-BE49-F238E27FC236}">
                  <a16:creationId xmlns:a16="http://schemas.microsoft.com/office/drawing/2014/main" id="{16093165-A67D-CB40-93FB-40CC6E1A1D89}"/>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62CC502-44EC-3A47-8A43-FA210B7D0DAC}"/>
                </a:ext>
              </a:extLst>
            </p:cNvPr>
            <p:cNvSpPr/>
            <p:nvPr userDrawn="1"/>
          </p:nvSpPr>
          <p:spPr>
            <a:xfrm>
              <a:off x="7472855" y="6450332"/>
              <a:ext cx="4545431" cy="307777"/>
            </a:xfrm>
            <a:prstGeom prst="rect">
              <a:avLst/>
            </a:prstGeom>
          </p:spPr>
          <p:txBody>
            <a:bodyPr wrap="square">
              <a:spAutoFit/>
            </a:bodyPr>
            <a:lstStyle/>
            <a:p>
              <a:pPr algn="r"/>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B3A67ADF-6166-EC49-B141-036384AE14A2}"/>
                </a:ext>
              </a:extLst>
            </p:cNvPr>
            <p:cNvGrpSpPr/>
            <p:nvPr userDrawn="1"/>
          </p:nvGrpSpPr>
          <p:grpSpPr>
            <a:xfrm>
              <a:off x="730303" y="6400799"/>
              <a:ext cx="6842772" cy="419365"/>
              <a:chOff x="730303" y="6400799"/>
              <a:chExt cx="6842772" cy="419365"/>
            </a:xfrm>
          </p:grpSpPr>
          <p:grpSp>
            <p:nvGrpSpPr>
              <p:cNvPr id="21" name="Group 20">
                <a:extLst>
                  <a:ext uri="{FF2B5EF4-FFF2-40B4-BE49-F238E27FC236}">
                    <a16:creationId xmlns:a16="http://schemas.microsoft.com/office/drawing/2014/main" id="{F9AEF6E8-98CC-BB41-B5E6-B46C8D9CDDDB}"/>
                  </a:ext>
                </a:extLst>
              </p:cNvPr>
              <p:cNvGrpSpPr/>
              <p:nvPr userDrawn="1"/>
            </p:nvGrpSpPr>
            <p:grpSpPr>
              <a:xfrm>
                <a:off x="3171531" y="6400799"/>
                <a:ext cx="4401544" cy="419365"/>
                <a:chOff x="2071925" y="5965139"/>
                <a:chExt cx="7131851" cy="679501"/>
              </a:xfrm>
            </p:grpSpPr>
            <p:pic>
              <p:nvPicPr>
                <p:cNvPr id="24" name="Picture 23" descr="A picture containing drawing, clock&#10;&#10;Description automatically generated">
                  <a:extLst>
                    <a:ext uri="{FF2B5EF4-FFF2-40B4-BE49-F238E27FC236}">
                      <a16:creationId xmlns:a16="http://schemas.microsoft.com/office/drawing/2014/main" id="{415A9F8A-7D74-3A43-B37B-B35D367B7C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89ED8437-FE4F-9443-89E6-6802A825C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0428E8AA-E194-8A44-B763-3CBC8B0AD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2" name="Rectangle 21">
                <a:extLst>
                  <a:ext uri="{FF2B5EF4-FFF2-40B4-BE49-F238E27FC236}">
                    <a16:creationId xmlns:a16="http://schemas.microsoft.com/office/drawing/2014/main" id="{20B6681D-8D1B-1440-880B-9BBD5EE25D8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3" name="Straight Connector 22">
                <a:extLst>
                  <a:ext uri="{FF2B5EF4-FFF2-40B4-BE49-F238E27FC236}">
                    <a16:creationId xmlns:a16="http://schemas.microsoft.com/office/drawing/2014/main" id="{D3DCA379-1C22-8A48-975E-2550DE3F99E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a:extLst>
              <a:ext uri="{FF2B5EF4-FFF2-40B4-BE49-F238E27FC236}">
                <a16:creationId xmlns:a16="http://schemas.microsoft.com/office/drawing/2014/main" id="{E9FE5E76-F99E-43AA-8892-6EEADBBDF6EB}"/>
              </a:ext>
            </a:extLst>
          </p:cNvPr>
          <p:cNvPicPr>
            <a:picLocks noChangeAspect="1"/>
          </p:cNvPicPr>
          <p:nvPr userDrawn="1"/>
        </p:nvPicPr>
        <p:blipFill rotWithShape="1">
          <a:blip r:embed="rId5"/>
          <a:srcRect t="3408" r="53954"/>
          <a:stretch/>
        </p:blipFill>
        <p:spPr>
          <a:xfrm>
            <a:off x="7900226" y="6400799"/>
            <a:ext cx="416674" cy="379723"/>
          </a:xfrm>
          <a:prstGeom prst="rect">
            <a:avLst/>
          </a:prstGeom>
        </p:spPr>
      </p:pic>
    </p:spTree>
    <p:extLst>
      <p:ext uri="{BB962C8B-B14F-4D97-AF65-F5344CB8AC3E}">
        <p14:creationId xmlns:p14="http://schemas.microsoft.com/office/powerpoint/2010/main" val="72032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27754"/>
            <a:ext cx="12192000" cy="3135171"/>
          </a:xfrm>
          <a:custGeom>
            <a:avLst/>
            <a:gdLst>
              <a:gd name="connsiteX0" fmla="*/ 0 w 12192000"/>
              <a:gd name="connsiteY0" fmla="*/ 0 h 2697538"/>
              <a:gd name="connsiteX1" fmla="*/ 12192000 w 12192000"/>
              <a:gd name="connsiteY1" fmla="*/ 0 h 2697538"/>
              <a:gd name="connsiteX2" fmla="*/ 12192000 w 12192000"/>
              <a:gd name="connsiteY2" fmla="*/ 2697538 h 2697538"/>
              <a:gd name="connsiteX3" fmla="*/ 0 w 12192000"/>
              <a:gd name="connsiteY3" fmla="*/ 2697538 h 2697538"/>
            </a:gdLst>
            <a:ahLst/>
            <a:cxnLst>
              <a:cxn ang="0">
                <a:pos x="connsiteX0" y="connsiteY0"/>
              </a:cxn>
              <a:cxn ang="0">
                <a:pos x="connsiteX1" y="connsiteY1"/>
              </a:cxn>
              <a:cxn ang="0">
                <a:pos x="connsiteX2" y="connsiteY2"/>
              </a:cxn>
              <a:cxn ang="0">
                <a:pos x="connsiteX3" y="connsiteY3"/>
              </a:cxn>
            </a:cxnLst>
            <a:rect l="l" t="t" r="r" b="b"/>
            <a:pathLst>
              <a:path w="12192000" h="2697538">
                <a:moveTo>
                  <a:pt x="0" y="0"/>
                </a:moveTo>
                <a:lnTo>
                  <a:pt x="12192000" y="0"/>
                </a:lnTo>
                <a:lnTo>
                  <a:pt x="12192000" y="2697538"/>
                </a:lnTo>
                <a:lnTo>
                  <a:pt x="0" y="2697538"/>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8" name="Text Placeholder 2">
            <a:extLst>
              <a:ext uri="{FF2B5EF4-FFF2-40B4-BE49-F238E27FC236}">
                <a16:creationId xmlns:a16="http://schemas.microsoft.com/office/drawing/2014/main" id="{944FC3C0-C924-124B-B6CD-990FE3C2A2F4}"/>
              </a:ext>
            </a:extLst>
          </p:cNvPr>
          <p:cNvSpPr>
            <a:spLocks noGrp="1"/>
          </p:cNvSpPr>
          <p:nvPr>
            <p:ph type="body" sz="quarter" idx="16" hasCustomPrompt="1"/>
          </p:nvPr>
        </p:nvSpPr>
        <p:spPr>
          <a:xfrm>
            <a:off x="714336" y="602515"/>
            <a:ext cx="10827176" cy="501456"/>
          </a:xfrm>
          <a:prstGeom prst="rect">
            <a:avLst/>
          </a:prstGeom>
        </p:spPr>
        <p:txBody>
          <a:bodyPr/>
          <a:lstStyle>
            <a:lvl1pPr marL="0" indent="0">
              <a:buNone/>
              <a:defRPr sz="3500" b="0" cap="none" baseline="0">
                <a:solidFill>
                  <a:schemeClr val="tx1"/>
                </a:solidFill>
                <a:latin typeface="+mj-lt"/>
              </a:defRPr>
            </a:lvl1pPr>
          </a:lstStyle>
          <a:p>
            <a:pPr lvl="0"/>
            <a:r>
              <a:rPr lang="en-US" dirty="0"/>
              <a:t>Click to Edit Title</a:t>
            </a:r>
          </a:p>
        </p:txBody>
      </p:sp>
      <p:sp>
        <p:nvSpPr>
          <p:cNvPr id="19" name="Text Placeholder 2">
            <a:extLst>
              <a:ext uri="{FF2B5EF4-FFF2-40B4-BE49-F238E27FC236}">
                <a16:creationId xmlns:a16="http://schemas.microsoft.com/office/drawing/2014/main" id="{E7881568-71F1-EB4F-B23F-80BF921D4447}"/>
              </a:ext>
            </a:extLst>
          </p:cNvPr>
          <p:cNvSpPr>
            <a:spLocks noGrp="1"/>
          </p:cNvSpPr>
          <p:nvPr>
            <p:ph type="body" sz="quarter" idx="17" hasCustomPrompt="1"/>
          </p:nvPr>
        </p:nvSpPr>
        <p:spPr>
          <a:xfrm>
            <a:off x="714336" y="5078676"/>
            <a:ext cx="8850078" cy="838747"/>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p:txBody>
      </p:sp>
      <p:sp>
        <p:nvSpPr>
          <p:cNvPr id="27" name="Rectangle 26">
            <a:extLst>
              <a:ext uri="{FF2B5EF4-FFF2-40B4-BE49-F238E27FC236}">
                <a16:creationId xmlns:a16="http://schemas.microsoft.com/office/drawing/2014/main" id="{8FF5A7D4-E26A-8244-AB8C-9519A754FE8D}"/>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0552B5C-E8A5-A049-94FB-0B6099267A25}"/>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29C4C38-32CC-1E43-A958-91FE6F171A0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CB2684C8-EE69-E241-A314-48E345C9D64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1609F6-A81E-794E-A5FF-9A3CFC0B650C}"/>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B7E9973-CE49-4C44-BBC1-C29D2B4D34DF}"/>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BE9DECA0-2DA4-2440-A997-A92434CC4A91}"/>
                  </a:ext>
                </a:extLst>
              </p:cNvPr>
              <p:cNvGrpSpPr/>
              <p:nvPr userDrawn="1"/>
            </p:nvGrpSpPr>
            <p:grpSpPr>
              <a:xfrm>
                <a:off x="3171531" y="6400799"/>
                <a:ext cx="4401544" cy="419365"/>
                <a:chOff x="2071925" y="5965139"/>
                <a:chExt cx="7131851" cy="679501"/>
              </a:xfrm>
            </p:grpSpPr>
            <p:pic>
              <p:nvPicPr>
                <p:cNvPr id="39" name="Picture 38" descr="A picture containing drawing, clock&#10;&#10;Description automatically generated">
                  <a:extLst>
                    <a:ext uri="{FF2B5EF4-FFF2-40B4-BE49-F238E27FC236}">
                      <a16:creationId xmlns:a16="http://schemas.microsoft.com/office/drawing/2014/main" id="{22307062-674B-0A4D-861A-5F93AF4EF2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7B3A2CD0-BF0A-F646-BC08-110A15295B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6C168C27-407D-634E-84EF-DEBB30C192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5" name="Rectangle 24">
                <a:extLst>
                  <a:ext uri="{FF2B5EF4-FFF2-40B4-BE49-F238E27FC236}">
                    <a16:creationId xmlns:a16="http://schemas.microsoft.com/office/drawing/2014/main" id="{5BF2DB9C-90F9-F849-B29C-679A56DCD94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6" name="Straight Connector 25">
                <a:extLst>
                  <a:ext uri="{FF2B5EF4-FFF2-40B4-BE49-F238E27FC236}">
                    <a16:creationId xmlns:a16="http://schemas.microsoft.com/office/drawing/2014/main" id="{5C709244-AFBC-BB43-805F-50C60DA30FA6}"/>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2917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763386" y="89210"/>
            <a:ext cx="7428614" cy="6233531"/>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chor="ctr" anchorCtr="0">
            <a:noAutofit/>
          </a:bodyPr>
          <a:lstStyle>
            <a:lvl1pPr marL="0" indent="0" algn="ctr">
              <a:buNone/>
              <a:defRPr sz="1200" b="0">
                <a:solidFill>
                  <a:schemeClr val="accent4"/>
                </a:solidFill>
              </a:defRPr>
            </a:lvl1pPr>
          </a:lstStyle>
          <a:p>
            <a:r>
              <a:rPr lang="vi-VN"/>
              <a:t>Drag &amp; Drop Image</a:t>
            </a:r>
            <a:endParaRPr lang="en-US" dirty="0"/>
          </a:p>
        </p:txBody>
      </p:sp>
      <p:sp>
        <p:nvSpPr>
          <p:cNvPr id="10" name="Text Placeholder 2">
            <a:extLst>
              <a:ext uri="{FF2B5EF4-FFF2-40B4-BE49-F238E27FC236}">
                <a16:creationId xmlns:a16="http://schemas.microsoft.com/office/drawing/2014/main" id="{169D126A-9BD3-F241-8106-6244BD795598}"/>
              </a:ext>
            </a:extLst>
          </p:cNvPr>
          <p:cNvSpPr>
            <a:spLocks noGrp="1"/>
          </p:cNvSpPr>
          <p:nvPr>
            <p:ph type="body" sz="quarter" idx="17" hasCustomPrompt="1"/>
          </p:nvPr>
        </p:nvSpPr>
        <p:spPr>
          <a:xfrm>
            <a:off x="381000" y="1740831"/>
            <a:ext cx="4025900" cy="4449762"/>
          </a:xfrm>
          <a:prstGeom prst="rect">
            <a:avLst/>
          </a:prstGeom>
        </p:spPr>
        <p:txBody>
          <a:bodyPr/>
          <a:lstStyle>
            <a:lvl1pPr marL="228600" indent="-228600">
              <a:lnSpc>
                <a:spcPct val="110000"/>
              </a:lnSpc>
              <a:spcBef>
                <a:spcPts val="1600"/>
              </a:spcBef>
              <a:buClr>
                <a:schemeClr val="tx1"/>
              </a:buClr>
              <a:buFont typeface="Wingdings" pitchFamily="2" charset="2"/>
              <a:buChar char="§"/>
              <a:defRPr sz="20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11" name="Text Placeholder 2">
            <a:extLst>
              <a:ext uri="{FF2B5EF4-FFF2-40B4-BE49-F238E27FC236}">
                <a16:creationId xmlns:a16="http://schemas.microsoft.com/office/drawing/2014/main" id="{16D6474F-729A-A845-9471-0F32341A16FA}"/>
              </a:ext>
            </a:extLst>
          </p:cNvPr>
          <p:cNvSpPr>
            <a:spLocks noGrp="1"/>
          </p:cNvSpPr>
          <p:nvPr>
            <p:ph type="body" sz="quarter" idx="16" hasCustomPrompt="1"/>
          </p:nvPr>
        </p:nvSpPr>
        <p:spPr>
          <a:xfrm>
            <a:off x="385375" y="602514"/>
            <a:ext cx="4046859" cy="946885"/>
          </a:xfrm>
          <a:prstGeom prst="rect">
            <a:avLst/>
          </a:prstGeom>
        </p:spPr>
        <p:txBody>
          <a:bodyPr/>
          <a:lstStyle>
            <a:lvl1pPr marL="0" indent="0">
              <a:buNone/>
              <a:defRPr sz="3500" b="0">
                <a:solidFill>
                  <a:schemeClr val="tx1"/>
                </a:solidFill>
                <a:latin typeface="+mj-lt"/>
              </a:defRPr>
            </a:lvl1pPr>
          </a:lstStyle>
          <a:p>
            <a:pPr lvl="0"/>
            <a:r>
              <a:rPr lang="en-US" dirty="0"/>
              <a:t>Click to Edit Title</a:t>
            </a:r>
          </a:p>
        </p:txBody>
      </p:sp>
      <p:sp>
        <p:nvSpPr>
          <p:cNvPr id="25" name="Rectangle 24">
            <a:extLst>
              <a:ext uri="{FF2B5EF4-FFF2-40B4-BE49-F238E27FC236}">
                <a16:creationId xmlns:a16="http://schemas.microsoft.com/office/drawing/2014/main" id="{62733C5B-3B94-1F41-9694-2195DDBFF651}"/>
              </a:ext>
            </a:extLst>
          </p:cNvPr>
          <p:cNvSpPr/>
          <p:nvPr userDrawn="1"/>
        </p:nvSpPr>
        <p:spPr>
          <a:xfrm>
            <a:off x="0" y="0"/>
            <a:ext cx="100584"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85A586A-1BBF-2842-B0A9-7BB2EFCDAC5A}"/>
              </a:ext>
            </a:extLst>
          </p:cNvPr>
          <p:cNvSpPr/>
          <p:nvPr userDrawn="1"/>
        </p:nvSpPr>
        <p:spPr>
          <a:xfrm>
            <a:off x="0" y="0"/>
            <a:ext cx="12192000" cy="100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FB4E9A1-7680-204C-ADA9-F5C404769749}"/>
              </a:ext>
            </a:extLst>
          </p:cNvPr>
          <p:cNvGrpSpPr/>
          <p:nvPr userDrawn="1"/>
        </p:nvGrpSpPr>
        <p:grpSpPr>
          <a:xfrm>
            <a:off x="0" y="6329876"/>
            <a:ext cx="12192000" cy="490288"/>
            <a:chOff x="0" y="6329876"/>
            <a:chExt cx="12192000" cy="490288"/>
          </a:xfrm>
        </p:grpSpPr>
        <p:cxnSp>
          <p:nvCxnSpPr>
            <p:cNvPr id="21" name="Straight Connector 20">
              <a:extLst>
                <a:ext uri="{FF2B5EF4-FFF2-40B4-BE49-F238E27FC236}">
                  <a16:creationId xmlns:a16="http://schemas.microsoft.com/office/drawing/2014/main" id="{B0CC706F-1958-B847-A8C9-831B1199858C}"/>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CD5AFA2-D0B3-734F-A5E1-F31126175E42}"/>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400" spc="100" smtClean="0">
                  <a:solidFill>
                    <a:schemeClr val="accent3"/>
                  </a:solidFill>
                  <a:latin typeface="Arial" panose="020B0604020202020204" pitchFamily="34" charset="0"/>
                  <a:cs typeface="Arial" panose="020B0604020202020204" pitchFamily="34" charset="0"/>
                </a:rPr>
                <a:t>‹#›</a:t>
              </a:fld>
              <a:endParaRPr lang="en-US" sz="1400" spc="100" dirty="0">
                <a:solidFill>
                  <a:schemeClr val="accent3"/>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A5A0D7C-DCF0-644C-832B-B86EEC63AB09}"/>
                </a:ext>
              </a:extLst>
            </p:cNvPr>
            <p:cNvGrpSpPr/>
            <p:nvPr userDrawn="1"/>
          </p:nvGrpSpPr>
          <p:grpSpPr>
            <a:xfrm>
              <a:off x="730303" y="6400799"/>
              <a:ext cx="6842772" cy="419365"/>
              <a:chOff x="730303" y="6400799"/>
              <a:chExt cx="6842772" cy="419365"/>
            </a:xfrm>
          </p:grpSpPr>
          <p:grpSp>
            <p:nvGrpSpPr>
              <p:cNvPr id="24" name="Group 23">
                <a:extLst>
                  <a:ext uri="{FF2B5EF4-FFF2-40B4-BE49-F238E27FC236}">
                    <a16:creationId xmlns:a16="http://schemas.microsoft.com/office/drawing/2014/main" id="{3F03BA96-49AD-6144-8C73-5E1916884875}"/>
                  </a:ext>
                </a:extLst>
              </p:cNvPr>
              <p:cNvGrpSpPr/>
              <p:nvPr userDrawn="1"/>
            </p:nvGrpSpPr>
            <p:grpSpPr>
              <a:xfrm>
                <a:off x="3171531" y="6400799"/>
                <a:ext cx="4401544" cy="419365"/>
                <a:chOff x="2071925" y="5965139"/>
                <a:chExt cx="7131851" cy="679501"/>
              </a:xfrm>
            </p:grpSpPr>
            <p:pic>
              <p:nvPicPr>
                <p:cNvPr id="29" name="Picture 28" descr="A picture containing drawing, clock&#10;&#10;Description automatically generated">
                  <a:extLst>
                    <a:ext uri="{FF2B5EF4-FFF2-40B4-BE49-F238E27FC236}">
                      <a16:creationId xmlns:a16="http://schemas.microsoft.com/office/drawing/2014/main" id="{F64EC7F2-E857-D347-A412-6F2EB17EE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7406D9F-A99D-9745-89F3-86D84E99E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578FC85D-760E-7C41-8973-0F5F6CBA9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7" name="Rectangle 26">
                <a:extLst>
                  <a:ext uri="{FF2B5EF4-FFF2-40B4-BE49-F238E27FC236}">
                    <a16:creationId xmlns:a16="http://schemas.microsoft.com/office/drawing/2014/main" id="{E01F5BC0-7168-AE48-81F0-4530770100BC}"/>
                  </a:ext>
                </a:extLst>
              </p:cNvPr>
              <p:cNvSpPr/>
              <p:nvPr/>
            </p:nvSpPr>
            <p:spPr>
              <a:xfrm>
                <a:off x="730303" y="6410426"/>
                <a:ext cx="3195926" cy="400110"/>
              </a:xfrm>
              <a:prstGeom prst="rect">
                <a:avLst/>
              </a:prstGeom>
            </p:spPr>
            <p:txBody>
              <a:bodyPr wrap="square">
                <a:spAutoFit/>
              </a:bodyPr>
              <a:lstStyle/>
              <a:p>
                <a:r>
                  <a:rPr lang="en-US" sz="1000" b="1" dirty="0">
                    <a:solidFill>
                      <a:schemeClr val="accent1"/>
                    </a:solidFill>
                    <a:latin typeface="+mj-lt"/>
                  </a:rPr>
                  <a:t>AHRQ ECHO National Nursing</a:t>
                </a:r>
              </a:p>
              <a:p>
                <a:r>
                  <a:rPr lang="en-US" sz="1000" b="1" dirty="0">
                    <a:solidFill>
                      <a:schemeClr val="accent1"/>
                    </a:solidFill>
                    <a:latin typeface="+mj-lt"/>
                  </a:rPr>
                  <a:t>Home COVID-19 Action Network</a:t>
                </a:r>
              </a:p>
            </p:txBody>
          </p:sp>
          <p:cxnSp>
            <p:nvCxnSpPr>
              <p:cNvPr id="28" name="Straight Connector 27">
                <a:extLst>
                  <a:ext uri="{FF2B5EF4-FFF2-40B4-BE49-F238E27FC236}">
                    <a16:creationId xmlns:a16="http://schemas.microsoft.com/office/drawing/2014/main" id="{9AA0654B-6753-B54F-9556-7F96A9F655D8}"/>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637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jpg"/><Relationship Id="rId5" Type="http://schemas.openxmlformats.org/officeDocument/2006/relationships/tags" Target="../tags/tag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31.xml"/><Relationship Id="rId7" Type="http://schemas.openxmlformats.org/officeDocument/2006/relationships/tags" Target="../tags/tag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image" Target="../media/image9.png"/><Relationship Id="rId4" Type="http://schemas.openxmlformats.org/officeDocument/2006/relationships/slideLayout" Target="../slideLayouts/slideLayout32.xml"/><Relationship Id="rId9"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9.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9043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rgbClr val="1C344D"/>
                </a:solidFill>
                <a:latin typeface="Arial" charset="0"/>
                <a:ea typeface="Arial" charset="0"/>
                <a:cs typeface="Arial" charset="0"/>
              </a:defRPr>
            </a:lvl1pPr>
          </a:lstStyle>
          <a:p>
            <a:fld id="{4ADE67D1-ACDD-0B4B-BF05-226691905E67}" type="slidenum">
              <a:rPr lang="en-US" smtClean="0"/>
              <a:pPr/>
              <a:t>‹#›</a:t>
            </a:fld>
            <a:endParaRPr lang="en-US"/>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0"/>
            <a:ext cx="2587336" cy="651041"/>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587337" y="107067"/>
            <a:ext cx="1458191" cy="478469"/>
          </a:xfrm>
          <a:prstGeom prst="rect">
            <a:avLst/>
          </a:prstGeom>
        </p:spPr>
      </p:pic>
    </p:spTree>
    <p:custDataLst>
      <p:tags r:id="rId6"/>
    </p:custDataLst>
    <p:extLst>
      <p:ext uri="{BB962C8B-B14F-4D97-AF65-F5344CB8AC3E}">
        <p14:creationId xmlns:p14="http://schemas.microsoft.com/office/powerpoint/2010/main" val="132357319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3A37E-6158-4791-BC5F-9D01DCA93D7B}" type="datetimeFigureOut">
              <a:rPr lang="en-US" smtClean="0"/>
              <a:t>12/14/2020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B062D-3CB9-4A66-8B2F-BC3AF1E829A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9437" y="6135939"/>
            <a:ext cx="2587336" cy="651041"/>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46773" y="6243006"/>
            <a:ext cx="1458191" cy="478469"/>
          </a:xfrm>
          <a:prstGeom prst="rect">
            <a:avLst/>
          </a:prstGeom>
        </p:spPr>
      </p:pic>
    </p:spTree>
    <p:extLst>
      <p:ext uri="{BB962C8B-B14F-4D97-AF65-F5344CB8AC3E}">
        <p14:creationId xmlns:p14="http://schemas.microsoft.com/office/powerpoint/2010/main" val="24871545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rgbClr val="1C344D"/>
                </a:solidFill>
                <a:latin typeface="Arial" charset="0"/>
                <a:ea typeface="Arial" charset="0"/>
                <a:cs typeface="Arial" charset="0"/>
              </a:defRPr>
            </a:lvl1pPr>
          </a:lstStyle>
          <a:p>
            <a:fld id="{4ADE67D1-ACDD-0B4B-BF05-226691905E67}" type="slidenum">
              <a:rPr lang="en-US" smtClean="0"/>
              <a:pPr/>
              <a:t>‹#›</a:t>
            </a:fld>
            <a:endParaRPr lang="en-US"/>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2587336" cy="651041"/>
          </a:xfrm>
          <a:prstGeom prst="rect">
            <a:avLst/>
          </a:prstGeom>
        </p:spPr>
      </p:pic>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87336" y="107067"/>
            <a:ext cx="1458191" cy="478469"/>
          </a:xfrm>
          <a:prstGeom prst="rect">
            <a:avLst/>
          </a:prstGeom>
        </p:spPr>
      </p:pic>
    </p:spTree>
    <p:custDataLst>
      <p:tags r:id="rId5"/>
    </p:custDataLst>
    <p:extLst>
      <p:ext uri="{BB962C8B-B14F-4D97-AF65-F5344CB8AC3E}">
        <p14:creationId xmlns:p14="http://schemas.microsoft.com/office/powerpoint/2010/main" val="15628948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0330" y="6445612"/>
            <a:ext cx="1220233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sp>
        <p:nvSpPr>
          <p:cNvPr id="6" name="Slide Number Placeholder 2"/>
          <p:cNvSpPr>
            <a:spLocks noGrp="1"/>
          </p:cNvSpPr>
          <p:nvPr>
            <p:ph type="sldNum" sz="quarter" idx="4"/>
          </p:nvPr>
        </p:nvSpPr>
        <p:spPr>
          <a:xfrm>
            <a:off x="10134600" y="6663267"/>
            <a:ext cx="2057400" cy="194733"/>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4ADE67D1-ACDD-0B4B-BF05-226691905E67}" type="slidenum">
              <a:rPr lang="en-US" smtClean="0"/>
              <a:pPr/>
              <a:t>‹#›</a:t>
            </a:fld>
            <a:endParaRPr lang="en-US"/>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30" y="6431972"/>
            <a:ext cx="1724786" cy="434001"/>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14558" y="6497476"/>
            <a:ext cx="972068" cy="3189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7"/>
    </p:custDataLst>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 id="2147483727" r:id="rId4"/>
    <p:sldLayoutId id="214748373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6865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F5B0A-53C9-4FFE-9019-562B2601E7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9437" y="6135939"/>
            <a:ext cx="2587336" cy="651041"/>
          </a:xfrm>
          <a:prstGeom prst="rect">
            <a:avLst/>
          </a:prstGeom>
        </p:spPr>
      </p:pic>
      <p:pic>
        <p:nvPicPr>
          <p:cNvPr id="3" name="Picture 2">
            <a:extLst>
              <a:ext uri="{FF2B5EF4-FFF2-40B4-BE49-F238E27FC236}">
                <a16:creationId xmlns:a16="http://schemas.microsoft.com/office/drawing/2014/main" id="{D913E60B-4844-4914-B1F7-22027AE95B1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46773" y="6243006"/>
            <a:ext cx="1458191" cy="478469"/>
          </a:xfrm>
          <a:prstGeom prst="rect">
            <a:avLst/>
          </a:prstGeom>
        </p:spPr>
      </p:pic>
    </p:spTree>
    <p:extLst>
      <p:ext uri="{BB962C8B-B14F-4D97-AF65-F5344CB8AC3E}">
        <p14:creationId xmlns:p14="http://schemas.microsoft.com/office/powerpoint/2010/main" val="36553129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0125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hicambridge.sharepoint.com/:b:/s/ECHONursingHomePilot/Ed6MREmiXKdFrMaSWi5NhOgBm62V3LmO3u2mfmHPEFwNWg?e=JL9mg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ihi.org/resources/Pages/Tools/Conversation-Guide-to-Support-Staff-Wellbeing-Joy-in-Work-COVID-19.asp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ihi.org/resources/Pages/Tools/Conversation-Guide-to-Support-Staff-Wellbeing-Joy-in-Work-COVID-19.asp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EF2F2E-F4C4-4002-8DE6-2B827BB32BF7}"/>
              </a:ext>
            </a:extLst>
          </p:cNvPr>
          <p:cNvSpPr>
            <a:spLocks noGrp="1"/>
          </p:cNvSpPr>
          <p:nvPr>
            <p:ph type="body" sz="quarter" idx="18"/>
          </p:nvPr>
        </p:nvSpPr>
        <p:spPr/>
        <p:txBody>
          <a:bodyPr/>
          <a:lstStyle/>
          <a:p>
            <a:r>
              <a:rPr lang="en-US" dirty="0"/>
              <a:t>If you want additional QI Content for the Well-Being content (week 15 on standard schedule), consider circling back to the conversation guide.</a:t>
            </a:r>
          </a:p>
          <a:p>
            <a:r>
              <a:rPr lang="en-US" dirty="0"/>
              <a:t>These are the slides from week 3 – focusing on the “hear me” pillar, plus the other pillars built out…</a:t>
            </a:r>
          </a:p>
          <a:p>
            <a:pPr marL="0" indent="0">
              <a:buNone/>
            </a:pPr>
            <a:r>
              <a:rPr lang="en-US" dirty="0"/>
              <a:t>You can use the slides and/or share the document (</a:t>
            </a:r>
            <a:r>
              <a:rPr lang="en-US" dirty="0">
                <a:hlinkClick r:id="rId3"/>
              </a:rPr>
              <a:t>show pdf</a:t>
            </a:r>
            <a:r>
              <a:rPr lang="en-US" dirty="0"/>
              <a:t>)</a:t>
            </a:r>
          </a:p>
          <a:p>
            <a:endParaRPr lang="en-US" dirty="0"/>
          </a:p>
        </p:txBody>
      </p:sp>
      <p:sp>
        <p:nvSpPr>
          <p:cNvPr id="5" name="Text Placeholder 4">
            <a:extLst>
              <a:ext uri="{FF2B5EF4-FFF2-40B4-BE49-F238E27FC236}">
                <a16:creationId xmlns:a16="http://schemas.microsoft.com/office/drawing/2014/main" id="{933D997F-8A12-410D-A504-FB32E39935DF}"/>
              </a:ext>
            </a:extLst>
          </p:cNvPr>
          <p:cNvSpPr>
            <a:spLocks noGrp="1"/>
          </p:cNvSpPr>
          <p:nvPr>
            <p:ph type="body" sz="quarter" idx="16"/>
          </p:nvPr>
        </p:nvSpPr>
        <p:spPr/>
        <p:txBody>
          <a:bodyPr/>
          <a:lstStyle/>
          <a:p>
            <a:r>
              <a:rPr lang="en-US" dirty="0"/>
              <a:t>Notes for coaches</a:t>
            </a:r>
          </a:p>
        </p:txBody>
      </p:sp>
    </p:spTree>
    <p:extLst>
      <p:ext uri="{BB962C8B-B14F-4D97-AF65-F5344CB8AC3E}">
        <p14:creationId xmlns:p14="http://schemas.microsoft.com/office/powerpoint/2010/main" val="356768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2AE2C-656B-4214-A9CE-22297097BB09}"/>
              </a:ext>
            </a:extLst>
          </p:cNvPr>
          <p:cNvSpPr>
            <a:spLocks noGrp="1"/>
          </p:cNvSpPr>
          <p:nvPr>
            <p:ph type="body" sz="quarter" idx="18"/>
          </p:nvPr>
        </p:nvSpPr>
        <p:spPr>
          <a:xfrm>
            <a:off x="511175" y="1512570"/>
            <a:ext cx="10815638" cy="3614737"/>
          </a:xfrm>
        </p:spPr>
        <p:txBody>
          <a:bodyPr/>
          <a:lstStyle/>
          <a:p>
            <a:pPr marL="0" indent="0">
              <a:buNone/>
            </a:pPr>
            <a:r>
              <a:rPr lang="en-US" dirty="0"/>
              <a:t>Provide training and support for high-quality care in different settings 	</a:t>
            </a:r>
          </a:p>
          <a:p>
            <a:r>
              <a:rPr lang="en-US" dirty="0"/>
              <a:t> Do</a:t>
            </a:r>
          </a:p>
          <a:p>
            <a:pPr lvl="1"/>
            <a:r>
              <a:rPr lang="en-US" dirty="0"/>
              <a:t>Be honest and clear</a:t>
            </a:r>
          </a:p>
          <a:p>
            <a:pPr lvl="1"/>
            <a:r>
              <a:rPr lang="en-US" dirty="0"/>
              <a:t>Encourage rapid learning</a:t>
            </a:r>
          </a:p>
          <a:p>
            <a:pPr lvl="1"/>
            <a:r>
              <a:rPr lang="en-US" dirty="0"/>
              <a:t>Communicate 	</a:t>
            </a:r>
          </a:p>
          <a:p>
            <a:r>
              <a:rPr lang="en-US" dirty="0"/>
              <a:t>Steps to try:</a:t>
            </a:r>
          </a:p>
          <a:p>
            <a:pPr lvl="1"/>
            <a:r>
              <a:rPr lang="en-US" dirty="0"/>
              <a:t>Acknowledge impact of changing roles</a:t>
            </a:r>
          </a:p>
          <a:p>
            <a:pPr lvl="1"/>
            <a:r>
              <a:rPr lang="en-US" dirty="0"/>
              <a:t>Ask what staff need</a:t>
            </a:r>
          </a:p>
          <a:p>
            <a:pPr lvl="1"/>
            <a:r>
              <a:rPr lang="en-US" dirty="0"/>
              <a:t>Offer assistance </a:t>
            </a:r>
          </a:p>
          <a:p>
            <a:pPr lvl="1"/>
            <a:endParaRPr lang="en-US" dirty="0"/>
          </a:p>
        </p:txBody>
      </p:sp>
      <p:sp>
        <p:nvSpPr>
          <p:cNvPr id="3" name="Text Placeholder 2">
            <a:extLst>
              <a:ext uri="{FF2B5EF4-FFF2-40B4-BE49-F238E27FC236}">
                <a16:creationId xmlns:a16="http://schemas.microsoft.com/office/drawing/2014/main" id="{84548666-9C23-4E2F-91E0-47BBF2E36605}"/>
              </a:ext>
            </a:extLst>
          </p:cNvPr>
          <p:cNvSpPr>
            <a:spLocks noGrp="1"/>
          </p:cNvSpPr>
          <p:nvPr>
            <p:ph type="body" sz="quarter" idx="16"/>
          </p:nvPr>
        </p:nvSpPr>
        <p:spPr>
          <a:xfrm>
            <a:off x="714336" y="602515"/>
            <a:ext cx="10827176" cy="501456"/>
          </a:xfrm>
        </p:spPr>
        <p:txBody>
          <a:bodyPr/>
          <a:lstStyle/>
          <a:p>
            <a:r>
              <a:rPr lang="en-US" dirty="0"/>
              <a:t>Prepare Me</a:t>
            </a:r>
          </a:p>
        </p:txBody>
      </p:sp>
      <p:sp>
        <p:nvSpPr>
          <p:cNvPr id="6" name="Rectangle: Rounded Corners 5">
            <a:extLst>
              <a:ext uri="{FF2B5EF4-FFF2-40B4-BE49-F238E27FC236}">
                <a16:creationId xmlns:a16="http://schemas.microsoft.com/office/drawing/2014/main" id="{D7F6DCA5-8D30-432C-925D-00C0F492C9AA}"/>
              </a:ext>
            </a:extLst>
          </p:cNvPr>
          <p:cNvSpPr/>
          <p:nvPr/>
        </p:nvSpPr>
        <p:spPr>
          <a:xfrm>
            <a:off x="10024533" y="193993"/>
            <a:ext cx="2038774" cy="13185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Prepare Me</a:t>
            </a:r>
          </a:p>
        </p:txBody>
      </p:sp>
    </p:spTree>
    <p:extLst>
      <p:ext uri="{BB962C8B-B14F-4D97-AF65-F5344CB8AC3E}">
        <p14:creationId xmlns:p14="http://schemas.microsoft.com/office/powerpoint/2010/main" val="133295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2AE2C-656B-4214-A9CE-22297097BB09}"/>
              </a:ext>
            </a:extLst>
          </p:cNvPr>
          <p:cNvSpPr>
            <a:spLocks noGrp="1"/>
          </p:cNvSpPr>
          <p:nvPr>
            <p:ph type="body" sz="quarter" idx="18"/>
          </p:nvPr>
        </p:nvSpPr>
        <p:spPr>
          <a:xfrm>
            <a:off x="460375" y="1512570"/>
            <a:ext cx="10815638" cy="3614737"/>
          </a:xfrm>
        </p:spPr>
        <p:txBody>
          <a:bodyPr/>
          <a:lstStyle/>
          <a:p>
            <a:pPr marL="0" indent="0">
              <a:buNone/>
            </a:pPr>
            <a:r>
              <a:rPr lang="en-US" dirty="0"/>
              <a:t>Provide training and support for high-quality care in different settings 	</a:t>
            </a:r>
          </a:p>
          <a:p>
            <a:r>
              <a:rPr lang="en-US" dirty="0"/>
              <a:t> Do</a:t>
            </a:r>
          </a:p>
          <a:p>
            <a:pPr lvl="1"/>
            <a:r>
              <a:rPr lang="en-US" dirty="0"/>
              <a:t>Be present</a:t>
            </a:r>
          </a:p>
          <a:p>
            <a:pPr lvl="1"/>
            <a:r>
              <a:rPr lang="en-US" dirty="0"/>
              <a:t>Connect to purpose and meaning</a:t>
            </a:r>
          </a:p>
          <a:p>
            <a:pPr lvl="1"/>
            <a:r>
              <a:rPr lang="en-US" dirty="0"/>
              <a:t>Provide emotional and psychological support</a:t>
            </a:r>
          </a:p>
          <a:p>
            <a:pPr lvl="1"/>
            <a:r>
              <a:rPr lang="en-US" dirty="0"/>
              <a:t>Express gratitude	</a:t>
            </a:r>
          </a:p>
          <a:p>
            <a:r>
              <a:rPr lang="en-US" dirty="0"/>
              <a:t>Steps to try:</a:t>
            </a:r>
          </a:p>
          <a:p>
            <a:pPr lvl="1"/>
            <a:r>
              <a:rPr lang="en-US" dirty="0"/>
              <a:t>Ask and listen</a:t>
            </a:r>
          </a:p>
          <a:p>
            <a:pPr lvl="1"/>
            <a:r>
              <a:rPr lang="en-US" dirty="0"/>
              <a:t>Provide gentle reminders to practice self-care</a:t>
            </a:r>
          </a:p>
          <a:p>
            <a:pPr lvl="1"/>
            <a:r>
              <a:rPr lang="en-US" dirty="0"/>
              <a:t>Say thank you and be specific</a:t>
            </a:r>
          </a:p>
          <a:p>
            <a:pPr lvl="1"/>
            <a:endParaRPr lang="en-US" dirty="0"/>
          </a:p>
          <a:p>
            <a:pPr lvl="1"/>
            <a:endParaRPr lang="en-US" dirty="0"/>
          </a:p>
          <a:p>
            <a:pPr lvl="1"/>
            <a:endParaRPr lang="en-US" dirty="0"/>
          </a:p>
        </p:txBody>
      </p:sp>
      <p:sp>
        <p:nvSpPr>
          <p:cNvPr id="3" name="Text Placeholder 2">
            <a:extLst>
              <a:ext uri="{FF2B5EF4-FFF2-40B4-BE49-F238E27FC236}">
                <a16:creationId xmlns:a16="http://schemas.microsoft.com/office/drawing/2014/main" id="{84548666-9C23-4E2F-91E0-47BBF2E36605}"/>
              </a:ext>
            </a:extLst>
          </p:cNvPr>
          <p:cNvSpPr>
            <a:spLocks noGrp="1"/>
          </p:cNvSpPr>
          <p:nvPr>
            <p:ph type="body" sz="quarter" idx="16"/>
          </p:nvPr>
        </p:nvSpPr>
        <p:spPr>
          <a:xfrm>
            <a:off x="714336" y="602515"/>
            <a:ext cx="10827176" cy="501456"/>
          </a:xfrm>
        </p:spPr>
        <p:txBody>
          <a:bodyPr/>
          <a:lstStyle/>
          <a:p>
            <a:r>
              <a:rPr lang="en-US" dirty="0"/>
              <a:t>Support Me</a:t>
            </a:r>
          </a:p>
        </p:txBody>
      </p:sp>
      <p:sp>
        <p:nvSpPr>
          <p:cNvPr id="6" name="Rectangle: Rounded Corners 5">
            <a:extLst>
              <a:ext uri="{FF2B5EF4-FFF2-40B4-BE49-F238E27FC236}">
                <a16:creationId xmlns:a16="http://schemas.microsoft.com/office/drawing/2014/main" id="{D7F6DCA5-8D30-432C-925D-00C0F492C9AA}"/>
              </a:ext>
            </a:extLst>
          </p:cNvPr>
          <p:cNvSpPr/>
          <p:nvPr/>
        </p:nvSpPr>
        <p:spPr>
          <a:xfrm>
            <a:off x="10024533" y="193993"/>
            <a:ext cx="2038774" cy="13185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Support Me</a:t>
            </a:r>
          </a:p>
        </p:txBody>
      </p:sp>
    </p:spTree>
    <p:extLst>
      <p:ext uri="{BB962C8B-B14F-4D97-AF65-F5344CB8AC3E}">
        <p14:creationId xmlns:p14="http://schemas.microsoft.com/office/powerpoint/2010/main" val="314313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BE781F-7505-4216-A334-D26861945EB9}"/>
              </a:ext>
            </a:extLst>
          </p:cNvPr>
          <p:cNvSpPr>
            <a:spLocks noGrp="1"/>
          </p:cNvSpPr>
          <p:nvPr>
            <p:ph type="body" sz="quarter" idx="18"/>
          </p:nvPr>
        </p:nvSpPr>
        <p:spPr/>
        <p:txBody>
          <a:bodyPr/>
          <a:lstStyle/>
          <a:p>
            <a:pPr marL="0" indent="0">
              <a:buNone/>
            </a:pPr>
            <a:r>
              <a:rPr lang="en-US" dirty="0"/>
              <a:t>Speak to 5 staff members and ask them some version of the questions below: </a:t>
            </a:r>
          </a:p>
          <a:p>
            <a:pPr marL="0" indent="0">
              <a:buNone/>
            </a:pPr>
            <a:endParaRPr lang="en-US" dirty="0"/>
          </a:p>
          <a:p>
            <a:pPr marL="457200" lvl="1" indent="0" algn="ctr">
              <a:buNone/>
            </a:pPr>
            <a:r>
              <a:rPr lang="en-US" dirty="0"/>
              <a:t>What concerns do you have for residents, yourself, or the team?</a:t>
            </a:r>
          </a:p>
          <a:p>
            <a:pPr marL="457200" lvl="1" indent="0" algn="ctr">
              <a:buNone/>
            </a:pPr>
            <a:r>
              <a:rPr lang="en-US" dirty="0"/>
              <a:t>Are there steps we can take right now as a team? </a:t>
            </a:r>
          </a:p>
          <a:p>
            <a:pPr marL="457200" lvl="1" indent="0" algn="ctr">
              <a:buNone/>
            </a:pPr>
            <a:r>
              <a:rPr lang="en-US" dirty="0"/>
              <a:t>What good thing happened today? </a:t>
            </a:r>
          </a:p>
          <a:p>
            <a:pPr marL="0" indent="0">
              <a:buNone/>
            </a:pPr>
            <a:endParaRPr lang="en-US" dirty="0"/>
          </a:p>
          <a:p>
            <a:pPr marL="0" indent="0">
              <a:buNone/>
            </a:pPr>
            <a:r>
              <a:rPr lang="en-US" dirty="0"/>
              <a:t>Share next week what came up that was surprising or what new ideas emerged from problem solving</a:t>
            </a:r>
          </a:p>
          <a:p>
            <a:endParaRPr lang="en-US" dirty="0"/>
          </a:p>
        </p:txBody>
      </p:sp>
      <p:sp>
        <p:nvSpPr>
          <p:cNvPr id="3" name="Content Placeholder 2">
            <a:extLst>
              <a:ext uri="{FF2B5EF4-FFF2-40B4-BE49-F238E27FC236}">
                <a16:creationId xmlns:a16="http://schemas.microsoft.com/office/drawing/2014/main" id="{22A0DC98-82B4-41BB-8FFC-38F6A9E8EE94}"/>
              </a:ext>
            </a:extLst>
          </p:cNvPr>
          <p:cNvSpPr>
            <a:spLocks noGrp="1"/>
          </p:cNvSpPr>
          <p:nvPr>
            <p:ph type="body" sz="quarter" idx="16"/>
          </p:nvPr>
        </p:nvSpPr>
        <p:spPr/>
        <p:txBody>
          <a:bodyPr/>
          <a:lstStyle/>
          <a:p>
            <a:pPr marL="0" indent="0">
              <a:buNone/>
            </a:pPr>
            <a:r>
              <a:rPr lang="en-US" dirty="0"/>
              <a:t>Leave in Action </a:t>
            </a:r>
          </a:p>
        </p:txBody>
      </p:sp>
      <p:sp>
        <p:nvSpPr>
          <p:cNvPr id="5" name="TextBox 4">
            <a:extLst>
              <a:ext uri="{FF2B5EF4-FFF2-40B4-BE49-F238E27FC236}">
                <a16:creationId xmlns:a16="http://schemas.microsoft.com/office/drawing/2014/main" id="{FE528BA0-66C2-4C5B-879E-82273C00A007}"/>
              </a:ext>
            </a:extLst>
          </p:cNvPr>
          <p:cNvSpPr txBox="1"/>
          <p:nvPr/>
        </p:nvSpPr>
        <p:spPr>
          <a:xfrm>
            <a:off x="143291" y="5551049"/>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http://www.ihi.org/resources/Pages/Tools/Conversation-Guide-to-Support-Staff-Wellbeing-Joy-in-Work-COVID-19.aspx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6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710C2-3F97-45D0-AF19-3D944BDB37EC}"/>
              </a:ext>
            </a:extLst>
          </p:cNvPr>
          <p:cNvSpPr>
            <a:spLocks noGrp="1"/>
          </p:cNvSpPr>
          <p:nvPr>
            <p:ph type="body" sz="quarter" idx="16"/>
          </p:nvPr>
        </p:nvSpPr>
        <p:spPr/>
        <p:txBody>
          <a:bodyPr/>
          <a:lstStyle/>
          <a:p>
            <a:pPr algn="ctr"/>
            <a:r>
              <a:rPr lang="en-US" dirty="0"/>
              <a:t>Conversations to Prepare for Improvement </a:t>
            </a:r>
          </a:p>
        </p:txBody>
      </p:sp>
      <p:sp>
        <p:nvSpPr>
          <p:cNvPr id="3" name="Text Placeholder 2">
            <a:extLst>
              <a:ext uri="{FF2B5EF4-FFF2-40B4-BE49-F238E27FC236}">
                <a16:creationId xmlns:a16="http://schemas.microsoft.com/office/drawing/2014/main" id="{E8EEBA1B-F703-4ADD-972F-E6FB8EE77C48}"/>
              </a:ext>
            </a:extLst>
          </p:cNvPr>
          <p:cNvSpPr>
            <a:spLocks noGrp="1"/>
          </p:cNvSpPr>
          <p:nvPr>
            <p:ph type="body" sz="quarter" idx="17"/>
          </p:nvPr>
        </p:nvSpPr>
        <p:spPr/>
        <p:txBody>
          <a:bodyPr/>
          <a:lstStyle/>
          <a:p>
            <a:endParaRPr lang="en-US" dirty="0"/>
          </a:p>
        </p:txBody>
      </p:sp>
      <p:sp>
        <p:nvSpPr>
          <p:cNvPr id="6" name="Text Placeholder 5">
            <a:extLst>
              <a:ext uri="{FF2B5EF4-FFF2-40B4-BE49-F238E27FC236}">
                <a16:creationId xmlns:a16="http://schemas.microsoft.com/office/drawing/2014/main" id="{AB003C25-966F-475A-A88D-35BD5C539F9F}"/>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09586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60AAA0-9FE5-4FA4-A048-E2E47A65D84B}"/>
              </a:ext>
            </a:extLst>
          </p:cNvPr>
          <p:cNvSpPr>
            <a:spLocks noGrp="1"/>
          </p:cNvSpPr>
          <p:nvPr>
            <p:ph type="body" sz="quarter" idx="18"/>
          </p:nvPr>
        </p:nvSpPr>
        <p:spPr/>
        <p:txBody>
          <a:bodyPr/>
          <a:lstStyle/>
          <a:p>
            <a:r>
              <a:rPr lang="en-US" dirty="0"/>
              <a:t>Information to assist in problem solving</a:t>
            </a:r>
          </a:p>
          <a:p>
            <a:r>
              <a:rPr lang="en-US" dirty="0"/>
              <a:t>Support Staff wellbeing </a:t>
            </a:r>
          </a:p>
          <a:p>
            <a:r>
              <a:rPr lang="en-US" dirty="0"/>
              <a:t>Tap into creativity of staff </a:t>
            </a:r>
          </a:p>
          <a:p>
            <a:r>
              <a:rPr lang="en-US" dirty="0"/>
              <a:t>Promote joy in work and healthy relationships </a:t>
            </a:r>
          </a:p>
          <a:p>
            <a:r>
              <a:rPr lang="en-US" dirty="0"/>
              <a:t>Build a more robust system </a:t>
            </a:r>
          </a:p>
          <a:p>
            <a:endParaRPr lang="en-US" dirty="0"/>
          </a:p>
        </p:txBody>
      </p:sp>
      <p:sp>
        <p:nvSpPr>
          <p:cNvPr id="3" name="Content Placeholder 2">
            <a:extLst>
              <a:ext uri="{FF2B5EF4-FFF2-40B4-BE49-F238E27FC236}">
                <a16:creationId xmlns:a16="http://schemas.microsoft.com/office/drawing/2014/main" id="{3396D91F-4299-41D3-9057-577EE219F075}"/>
              </a:ext>
            </a:extLst>
          </p:cNvPr>
          <p:cNvSpPr>
            <a:spLocks noGrp="1"/>
          </p:cNvSpPr>
          <p:nvPr>
            <p:ph type="body" sz="quarter" idx="16"/>
          </p:nvPr>
        </p:nvSpPr>
        <p:spPr/>
        <p:txBody>
          <a:bodyPr/>
          <a:lstStyle/>
          <a:p>
            <a:r>
              <a:rPr lang="en-US" dirty="0"/>
              <a:t>Why Conversation? </a:t>
            </a:r>
          </a:p>
        </p:txBody>
      </p:sp>
    </p:spTree>
    <p:extLst>
      <p:ext uri="{BB962C8B-B14F-4D97-AF65-F5344CB8AC3E}">
        <p14:creationId xmlns:p14="http://schemas.microsoft.com/office/powerpoint/2010/main" val="8321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6BFF-0620-4A20-9061-828679B076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21FC8E-6AF2-499E-9B51-39C1941DF87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D2EDD0-9DB0-4475-9FF0-277031FA1B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702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45027D-755C-4525-A5FA-1A020DC27F94}"/>
              </a:ext>
            </a:extLst>
          </p:cNvPr>
          <p:cNvSpPr>
            <a:spLocks noGrp="1"/>
          </p:cNvSpPr>
          <p:nvPr>
            <p:ph type="pic" sz="quarter" idx="10"/>
          </p:nvPr>
        </p:nvSpPr>
        <p:spPr>
          <a:xfrm>
            <a:off x="0" y="66095"/>
            <a:ext cx="12192000" cy="6311590"/>
          </a:xfrm>
        </p:spPr>
      </p:sp>
      <p:sp>
        <p:nvSpPr>
          <p:cNvPr id="2" name="Title 1">
            <a:extLst>
              <a:ext uri="{FF2B5EF4-FFF2-40B4-BE49-F238E27FC236}">
                <a16:creationId xmlns:a16="http://schemas.microsoft.com/office/drawing/2014/main" id="{67C58D76-2B83-4B63-A248-BC504EECFC34}"/>
              </a:ext>
            </a:extLst>
          </p:cNvPr>
          <p:cNvSpPr>
            <a:spLocks noGrp="1"/>
          </p:cNvSpPr>
          <p:nvPr>
            <p:ph type="title" idx="4294967295"/>
          </p:nvPr>
        </p:nvSpPr>
        <p:spPr>
          <a:xfrm>
            <a:off x="721364" y="365125"/>
            <a:ext cx="10515600" cy="1325563"/>
          </a:xfrm>
          <a:prstGeom prst="rect">
            <a:avLst/>
          </a:prstGeom>
        </p:spPr>
        <p:txBody>
          <a:bodyPr/>
          <a:lstStyle/>
          <a:p>
            <a:r>
              <a:rPr lang="en-US" dirty="0"/>
              <a:t>Pillars </a:t>
            </a:r>
          </a:p>
        </p:txBody>
      </p:sp>
      <p:sp>
        <p:nvSpPr>
          <p:cNvPr id="4" name="Rectangle: Rounded Corners 3">
            <a:extLst>
              <a:ext uri="{FF2B5EF4-FFF2-40B4-BE49-F238E27FC236}">
                <a16:creationId xmlns:a16="http://schemas.microsoft.com/office/drawing/2014/main" id="{8C1B67EC-284D-4C37-8920-9C1D71B24B38}"/>
              </a:ext>
            </a:extLst>
          </p:cNvPr>
          <p:cNvSpPr/>
          <p:nvPr/>
        </p:nvSpPr>
        <p:spPr>
          <a:xfrm>
            <a:off x="1544324"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Hear Me </a:t>
            </a:r>
          </a:p>
        </p:txBody>
      </p:sp>
      <p:sp>
        <p:nvSpPr>
          <p:cNvPr id="6" name="Rectangle: Rounded Corners 5">
            <a:extLst>
              <a:ext uri="{FF2B5EF4-FFF2-40B4-BE49-F238E27FC236}">
                <a16:creationId xmlns:a16="http://schemas.microsoft.com/office/drawing/2014/main" id="{03EE1470-1AC4-4DB6-8D11-AF5016E27AE0}"/>
              </a:ext>
            </a:extLst>
          </p:cNvPr>
          <p:cNvSpPr/>
          <p:nvPr/>
        </p:nvSpPr>
        <p:spPr>
          <a:xfrm>
            <a:off x="4582162"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Protect Me</a:t>
            </a:r>
          </a:p>
        </p:txBody>
      </p:sp>
      <p:sp>
        <p:nvSpPr>
          <p:cNvPr id="8" name="Rectangle: Rounded Corners 7">
            <a:extLst>
              <a:ext uri="{FF2B5EF4-FFF2-40B4-BE49-F238E27FC236}">
                <a16:creationId xmlns:a16="http://schemas.microsoft.com/office/drawing/2014/main" id="{5321235F-D3FE-4A7C-A8B2-7D54773F500E}"/>
              </a:ext>
            </a:extLst>
          </p:cNvPr>
          <p:cNvSpPr/>
          <p:nvPr/>
        </p:nvSpPr>
        <p:spPr>
          <a:xfrm>
            <a:off x="7620000" y="1690688"/>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Care for Me</a:t>
            </a:r>
          </a:p>
        </p:txBody>
      </p:sp>
      <p:sp>
        <p:nvSpPr>
          <p:cNvPr id="10" name="Rectangle: Rounded Corners 9">
            <a:extLst>
              <a:ext uri="{FF2B5EF4-FFF2-40B4-BE49-F238E27FC236}">
                <a16:creationId xmlns:a16="http://schemas.microsoft.com/office/drawing/2014/main" id="{DEFBF303-36F1-4C86-8375-5E1755A17DAA}"/>
              </a:ext>
            </a:extLst>
          </p:cNvPr>
          <p:cNvSpPr/>
          <p:nvPr/>
        </p:nvSpPr>
        <p:spPr>
          <a:xfrm>
            <a:off x="2880364" y="3714432"/>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Prepare Me </a:t>
            </a:r>
          </a:p>
        </p:txBody>
      </p:sp>
      <p:sp>
        <p:nvSpPr>
          <p:cNvPr id="12" name="Rectangle: Rounded Corners 11">
            <a:extLst>
              <a:ext uri="{FF2B5EF4-FFF2-40B4-BE49-F238E27FC236}">
                <a16:creationId xmlns:a16="http://schemas.microsoft.com/office/drawing/2014/main" id="{11D108B6-0C6C-4A8D-BACA-CD5A1616596A}"/>
              </a:ext>
            </a:extLst>
          </p:cNvPr>
          <p:cNvSpPr/>
          <p:nvPr/>
        </p:nvSpPr>
        <p:spPr>
          <a:xfrm>
            <a:off x="5979164" y="3714432"/>
            <a:ext cx="2672080" cy="1818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Support me </a:t>
            </a:r>
          </a:p>
        </p:txBody>
      </p:sp>
      <p:sp>
        <p:nvSpPr>
          <p:cNvPr id="14" name="TextBox 13">
            <a:extLst>
              <a:ext uri="{FF2B5EF4-FFF2-40B4-BE49-F238E27FC236}">
                <a16:creationId xmlns:a16="http://schemas.microsoft.com/office/drawing/2014/main" id="{98EBA9E3-BCF2-4FDC-B7D2-50632232765F}"/>
              </a:ext>
            </a:extLst>
          </p:cNvPr>
          <p:cNvSpPr txBox="1"/>
          <p:nvPr/>
        </p:nvSpPr>
        <p:spPr>
          <a:xfrm>
            <a:off x="237184" y="5731354"/>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http://www.ihi.org/resources/Pages/Tools/Conversation-Guide-to-Support-Staff-Wellbeing-Joy-in-Work-COVID-19.aspx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41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D6DD3D-7901-4B46-972A-BC16FE8CEC4F}"/>
              </a:ext>
            </a:extLst>
          </p:cNvPr>
          <p:cNvSpPr>
            <a:spLocks noGrp="1"/>
          </p:cNvSpPr>
          <p:nvPr>
            <p:ph type="body" sz="quarter" idx="18"/>
          </p:nvPr>
        </p:nvSpPr>
        <p:spPr/>
        <p:txBody>
          <a:bodyPr/>
          <a:lstStyle/>
          <a:p>
            <a:pPr marL="0" indent="0" algn="ctr">
              <a:buNone/>
            </a:pPr>
            <a:endParaRPr lang="en-US" dirty="0"/>
          </a:p>
          <a:p>
            <a:pPr marL="0" indent="0" algn="ctr">
              <a:buNone/>
            </a:pPr>
            <a:r>
              <a:rPr lang="en-US" dirty="0"/>
              <a:t>“Here’s what I hear you saying – do I have that right?”</a:t>
            </a:r>
          </a:p>
          <a:p>
            <a:pPr marL="0" indent="0" algn="ctr">
              <a:buNone/>
            </a:pPr>
            <a:r>
              <a:rPr lang="en-US" dirty="0"/>
              <a:t>“what do we still need to learn”</a:t>
            </a:r>
          </a:p>
          <a:p>
            <a:pPr marL="0" indent="0" algn="ctr">
              <a:buNone/>
            </a:pPr>
            <a:r>
              <a:rPr lang="en-US" dirty="0"/>
              <a:t>“how can we do this together”</a:t>
            </a:r>
          </a:p>
          <a:p>
            <a:endParaRPr lang="en-US" dirty="0"/>
          </a:p>
        </p:txBody>
      </p:sp>
      <p:sp>
        <p:nvSpPr>
          <p:cNvPr id="3" name="Content Placeholder 2">
            <a:extLst>
              <a:ext uri="{FF2B5EF4-FFF2-40B4-BE49-F238E27FC236}">
                <a16:creationId xmlns:a16="http://schemas.microsoft.com/office/drawing/2014/main" id="{919B5AED-371F-4413-B3B2-DFB1011E42A3}"/>
              </a:ext>
            </a:extLst>
          </p:cNvPr>
          <p:cNvSpPr>
            <a:spLocks noGrp="1"/>
          </p:cNvSpPr>
          <p:nvPr>
            <p:ph type="body" sz="quarter" idx="16"/>
          </p:nvPr>
        </p:nvSpPr>
        <p:spPr/>
        <p:txBody>
          <a:bodyPr/>
          <a:lstStyle/>
          <a:p>
            <a:pPr marL="0" indent="0">
              <a:buNone/>
            </a:pPr>
            <a:r>
              <a:rPr lang="en-US"/>
              <a:t>Practice active listening and problem solving </a:t>
            </a:r>
            <a:endParaRPr lang="en-US" dirty="0"/>
          </a:p>
        </p:txBody>
      </p:sp>
      <p:pic>
        <p:nvPicPr>
          <p:cNvPr id="5" name="Picture 4">
            <a:extLst>
              <a:ext uri="{FF2B5EF4-FFF2-40B4-BE49-F238E27FC236}">
                <a16:creationId xmlns:a16="http://schemas.microsoft.com/office/drawing/2014/main" id="{29040DD2-284A-40AF-9BC5-B40031D61949}"/>
              </a:ext>
            </a:extLst>
          </p:cNvPr>
          <p:cNvPicPr>
            <a:picLocks noChangeAspect="1"/>
          </p:cNvPicPr>
          <p:nvPr/>
        </p:nvPicPr>
        <p:blipFill>
          <a:blip r:embed="rId2"/>
          <a:stretch>
            <a:fillRect/>
          </a:stretch>
        </p:blipFill>
        <p:spPr>
          <a:xfrm>
            <a:off x="140839" y="3028095"/>
            <a:ext cx="2471964" cy="3169285"/>
          </a:xfrm>
          <a:prstGeom prst="rect">
            <a:avLst/>
          </a:prstGeom>
        </p:spPr>
      </p:pic>
    </p:spTree>
    <p:extLst>
      <p:ext uri="{BB962C8B-B14F-4D97-AF65-F5344CB8AC3E}">
        <p14:creationId xmlns:p14="http://schemas.microsoft.com/office/powerpoint/2010/main" val="339565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B644CB-D393-4360-BB16-3475D208EF1E}"/>
              </a:ext>
            </a:extLst>
          </p:cNvPr>
          <p:cNvSpPr>
            <a:spLocks noGrp="1"/>
          </p:cNvSpPr>
          <p:nvPr>
            <p:ph type="body" sz="quarter" idx="18"/>
          </p:nvPr>
        </p:nvSpPr>
        <p:spPr/>
        <p:txBody>
          <a:bodyPr/>
          <a:lstStyle/>
          <a:p>
            <a:pPr marL="0" indent="0">
              <a:buNone/>
            </a:pPr>
            <a:r>
              <a:rPr lang="en-US" dirty="0"/>
              <a:t>Listen and act on lived experience to understand and address concerns to the extent organizations and leaders are able </a:t>
            </a:r>
          </a:p>
          <a:p>
            <a:pPr marL="0" indent="0">
              <a:buNone/>
            </a:pPr>
            <a:endParaRPr lang="en-US" dirty="0"/>
          </a:p>
          <a:p>
            <a:pPr marL="0" indent="0">
              <a:buNone/>
            </a:pPr>
            <a:r>
              <a:rPr lang="en-US" dirty="0"/>
              <a:t>Short huddles, in small groups or 1:1 where you can ask: </a:t>
            </a:r>
          </a:p>
          <a:p>
            <a:pPr lvl="1"/>
            <a:r>
              <a:rPr lang="en-US" dirty="0"/>
              <a:t>What concerns do you have for residents, yourself, or the team?</a:t>
            </a:r>
          </a:p>
          <a:p>
            <a:pPr lvl="1"/>
            <a:r>
              <a:rPr lang="en-US" dirty="0"/>
              <a:t>Are there steps we can take right now as a team? </a:t>
            </a:r>
          </a:p>
          <a:p>
            <a:pPr lvl="1"/>
            <a:r>
              <a:rPr lang="en-US" dirty="0"/>
              <a:t>What good thing happened today? </a:t>
            </a:r>
          </a:p>
          <a:p>
            <a:endParaRPr lang="en-US" dirty="0"/>
          </a:p>
        </p:txBody>
      </p:sp>
      <p:sp>
        <p:nvSpPr>
          <p:cNvPr id="3" name="Content Placeholder 2">
            <a:extLst>
              <a:ext uri="{FF2B5EF4-FFF2-40B4-BE49-F238E27FC236}">
                <a16:creationId xmlns:a16="http://schemas.microsoft.com/office/drawing/2014/main" id="{8DF1BD17-13B3-421F-999D-76F42AB73763}"/>
              </a:ext>
            </a:extLst>
          </p:cNvPr>
          <p:cNvSpPr>
            <a:spLocks noGrp="1"/>
          </p:cNvSpPr>
          <p:nvPr>
            <p:ph type="body" sz="quarter" idx="16"/>
          </p:nvPr>
        </p:nvSpPr>
        <p:spPr/>
        <p:txBody>
          <a:bodyPr/>
          <a:lstStyle/>
          <a:p>
            <a:pPr marL="0" indent="0">
              <a:buNone/>
            </a:pPr>
            <a:r>
              <a:rPr lang="en-US" dirty="0"/>
              <a:t>Hear Me</a:t>
            </a:r>
          </a:p>
        </p:txBody>
      </p:sp>
      <p:pic>
        <p:nvPicPr>
          <p:cNvPr id="5" name="Picture 4">
            <a:extLst>
              <a:ext uri="{FF2B5EF4-FFF2-40B4-BE49-F238E27FC236}">
                <a16:creationId xmlns:a16="http://schemas.microsoft.com/office/drawing/2014/main" id="{20596445-AF06-433F-905C-1886CC491610}"/>
              </a:ext>
            </a:extLst>
          </p:cNvPr>
          <p:cNvPicPr>
            <a:picLocks noChangeAspect="1"/>
          </p:cNvPicPr>
          <p:nvPr/>
        </p:nvPicPr>
        <p:blipFill>
          <a:blip r:embed="rId3"/>
          <a:stretch>
            <a:fillRect/>
          </a:stretch>
        </p:blipFill>
        <p:spPr>
          <a:xfrm>
            <a:off x="10097802" y="4246880"/>
            <a:ext cx="2036609" cy="2611120"/>
          </a:xfrm>
          <a:prstGeom prst="rect">
            <a:avLst/>
          </a:prstGeom>
        </p:spPr>
      </p:pic>
      <p:sp>
        <p:nvSpPr>
          <p:cNvPr id="6" name="Rectangle: Rounded Corners 5">
            <a:extLst>
              <a:ext uri="{FF2B5EF4-FFF2-40B4-BE49-F238E27FC236}">
                <a16:creationId xmlns:a16="http://schemas.microsoft.com/office/drawing/2014/main" id="{F0B7ADE9-853B-4124-9758-685EB7916784}"/>
              </a:ext>
            </a:extLst>
          </p:cNvPr>
          <p:cNvSpPr/>
          <p:nvPr/>
        </p:nvSpPr>
        <p:spPr>
          <a:xfrm>
            <a:off x="10097801" y="140774"/>
            <a:ext cx="2036609" cy="125918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Hear Me </a:t>
            </a:r>
          </a:p>
        </p:txBody>
      </p:sp>
    </p:spTree>
    <p:extLst>
      <p:ext uri="{BB962C8B-B14F-4D97-AF65-F5344CB8AC3E}">
        <p14:creationId xmlns:p14="http://schemas.microsoft.com/office/powerpoint/2010/main" val="286854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2AE2C-656B-4214-A9CE-22297097BB09}"/>
              </a:ext>
            </a:extLst>
          </p:cNvPr>
          <p:cNvSpPr>
            <a:spLocks noGrp="1"/>
          </p:cNvSpPr>
          <p:nvPr>
            <p:ph type="body" sz="quarter" idx="18"/>
          </p:nvPr>
        </p:nvSpPr>
        <p:spPr>
          <a:xfrm>
            <a:off x="714336" y="1843307"/>
            <a:ext cx="10815055" cy="3614737"/>
          </a:xfrm>
        </p:spPr>
        <p:txBody>
          <a:bodyPr/>
          <a:lstStyle/>
          <a:p>
            <a:pPr marL="0" indent="0">
              <a:buNone/>
            </a:pPr>
            <a:r>
              <a:rPr lang="en-US" dirty="0"/>
              <a:t>Reduce the risk of acquiring COVID-19 and/or being a transmitter to family. Establish and support a physically safe work environment 	</a:t>
            </a:r>
          </a:p>
          <a:p>
            <a:pPr marL="0" indent="0">
              <a:buNone/>
            </a:pPr>
            <a:r>
              <a:rPr lang="en-US" dirty="0"/>
              <a:t> Do</a:t>
            </a:r>
          </a:p>
          <a:p>
            <a:pPr lvl="1"/>
            <a:r>
              <a:rPr lang="en-US" dirty="0"/>
              <a:t>Be Fact Based</a:t>
            </a:r>
          </a:p>
          <a:p>
            <a:pPr lvl="1"/>
            <a:r>
              <a:rPr lang="en-US" dirty="0"/>
              <a:t>Focus on what we can Control</a:t>
            </a:r>
          </a:p>
          <a:p>
            <a:pPr lvl="1"/>
            <a:r>
              <a:rPr lang="en-US" dirty="0"/>
              <a:t>Offer realistic help</a:t>
            </a:r>
          </a:p>
          <a:p>
            <a:r>
              <a:rPr lang="en-US" dirty="0"/>
              <a:t>Steps to try:</a:t>
            </a:r>
          </a:p>
          <a:p>
            <a:pPr lvl="1"/>
            <a:r>
              <a:rPr lang="en-US" dirty="0"/>
              <a:t>Reassure and inform</a:t>
            </a:r>
          </a:p>
          <a:p>
            <a:pPr lvl="1"/>
            <a:r>
              <a:rPr lang="en-US" dirty="0"/>
              <a:t>Ask what can be done together</a:t>
            </a:r>
          </a:p>
          <a:p>
            <a:pPr lvl="1"/>
            <a:r>
              <a:rPr lang="en-US" dirty="0"/>
              <a:t>Inform</a:t>
            </a:r>
          </a:p>
        </p:txBody>
      </p:sp>
      <p:sp>
        <p:nvSpPr>
          <p:cNvPr id="3" name="Text Placeholder 2">
            <a:extLst>
              <a:ext uri="{FF2B5EF4-FFF2-40B4-BE49-F238E27FC236}">
                <a16:creationId xmlns:a16="http://schemas.microsoft.com/office/drawing/2014/main" id="{84548666-9C23-4E2F-91E0-47BBF2E36605}"/>
              </a:ext>
            </a:extLst>
          </p:cNvPr>
          <p:cNvSpPr>
            <a:spLocks noGrp="1"/>
          </p:cNvSpPr>
          <p:nvPr>
            <p:ph type="body" sz="quarter" idx="16"/>
          </p:nvPr>
        </p:nvSpPr>
        <p:spPr>
          <a:xfrm>
            <a:off x="714336" y="602515"/>
            <a:ext cx="10827176" cy="501456"/>
          </a:xfrm>
        </p:spPr>
        <p:txBody>
          <a:bodyPr/>
          <a:lstStyle/>
          <a:p>
            <a:r>
              <a:rPr lang="en-US" dirty="0"/>
              <a:t>Protect Me</a:t>
            </a:r>
          </a:p>
        </p:txBody>
      </p:sp>
      <p:sp>
        <p:nvSpPr>
          <p:cNvPr id="6" name="Rectangle: Rounded Corners 5">
            <a:extLst>
              <a:ext uri="{FF2B5EF4-FFF2-40B4-BE49-F238E27FC236}">
                <a16:creationId xmlns:a16="http://schemas.microsoft.com/office/drawing/2014/main" id="{D7F6DCA5-8D30-432C-925D-00C0F492C9AA}"/>
              </a:ext>
            </a:extLst>
          </p:cNvPr>
          <p:cNvSpPr/>
          <p:nvPr/>
        </p:nvSpPr>
        <p:spPr>
          <a:xfrm>
            <a:off x="9889066" y="193993"/>
            <a:ext cx="2174241" cy="14485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Protect Me</a:t>
            </a:r>
          </a:p>
        </p:txBody>
      </p:sp>
    </p:spTree>
    <p:extLst>
      <p:ext uri="{BB962C8B-B14F-4D97-AF65-F5344CB8AC3E}">
        <p14:creationId xmlns:p14="http://schemas.microsoft.com/office/powerpoint/2010/main" val="62311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2AE2C-656B-4214-A9CE-22297097BB09}"/>
              </a:ext>
            </a:extLst>
          </p:cNvPr>
          <p:cNvSpPr>
            <a:spLocks noGrp="1"/>
          </p:cNvSpPr>
          <p:nvPr>
            <p:ph type="body" sz="quarter" idx="18"/>
          </p:nvPr>
        </p:nvSpPr>
        <p:spPr>
          <a:xfrm>
            <a:off x="511175" y="1512570"/>
            <a:ext cx="10224558" cy="3614737"/>
          </a:xfrm>
        </p:spPr>
        <p:txBody>
          <a:bodyPr/>
          <a:lstStyle/>
          <a:p>
            <a:pPr marL="0" indent="0">
              <a:buNone/>
            </a:pPr>
            <a:r>
              <a:rPr lang="en-US" dirty="0"/>
              <a:t>Provide holistic support for team members and their families, if isolation is required (or other sources of distress occur) 	</a:t>
            </a:r>
          </a:p>
          <a:p>
            <a:r>
              <a:rPr lang="en-US" dirty="0"/>
              <a:t> Do</a:t>
            </a:r>
          </a:p>
          <a:p>
            <a:pPr lvl="1"/>
            <a:r>
              <a:rPr lang="en-US" sz="1800" dirty="0"/>
              <a:t>Identify what support looks like for staff and their families </a:t>
            </a:r>
          </a:p>
          <a:p>
            <a:pPr lvl="1"/>
            <a:r>
              <a:rPr lang="en-US" sz="1800" dirty="0"/>
              <a:t>Recognize that mental illness may increase during times of intense stress 	</a:t>
            </a:r>
          </a:p>
          <a:p>
            <a:pPr lvl="1"/>
            <a:r>
              <a:rPr lang="en-US" sz="1800" dirty="0"/>
              <a:t>Find ways for staff to support colleagues who are (or have family members who are) sick or have died from COVID-19 	</a:t>
            </a:r>
          </a:p>
          <a:p>
            <a:pPr lvl="1"/>
            <a:r>
              <a:rPr lang="en-US" sz="1800" dirty="0"/>
              <a:t>Ensure staff know about resources if they are furloughed 	</a:t>
            </a:r>
            <a:endParaRPr lang="en-US" sz="2600" dirty="0">
              <a:solidFill>
                <a:schemeClr val="tx1"/>
              </a:solidFill>
            </a:endParaRPr>
          </a:p>
          <a:p>
            <a:r>
              <a:rPr lang="en-US" dirty="0"/>
              <a:t>Steps to try:</a:t>
            </a:r>
          </a:p>
          <a:p>
            <a:pPr lvl="1"/>
            <a:r>
              <a:rPr lang="en-US" dirty="0"/>
              <a:t>Ask what staff need</a:t>
            </a:r>
          </a:p>
          <a:p>
            <a:pPr lvl="1"/>
            <a:r>
              <a:rPr lang="en-US" dirty="0"/>
              <a:t>Address the basics</a:t>
            </a:r>
          </a:p>
          <a:p>
            <a:pPr lvl="1"/>
            <a:endParaRPr lang="en-US" dirty="0"/>
          </a:p>
        </p:txBody>
      </p:sp>
      <p:sp>
        <p:nvSpPr>
          <p:cNvPr id="3" name="Text Placeholder 2">
            <a:extLst>
              <a:ext uri="{FF2B5EF4-FFF2-40B4-BE49-F238E27FC236}">
                <a16:creationId xmlns:a16="http://schemas.microsoft.com/office/drawing/2014/main" id="{84548666-9C23-4E2F-91E0-47BBF2E36605}"/>
              </a:ext>
            </a:extLst>
          </p:cNvPr>
          <p:cNvSpPr>
            <a:spLocks noGrp="1"/>
          </p:cNvSpPr>
          <p:nvPr>
            <p:ph type="body" sz="quarter" idx="16"/>
          </p:nvPr>
        </p:nvSpPr>
        <p:spPr>
          <a:xfrm>
            <a:off x="714336" y="602515"/>
            <a:ext cx="10827176" cy="501456"/>
          </a:xfrm>
        </p:spPr>
        <p:txBody>
          <a:bodyPr/>
          <a:lstStyle/>
          <a:p>
            <a:r>
              <a:rPr lang="en-US" dirty="0"/>
              <a:t>Care for Me</a:t>
            </a:r>
          </a:p>
        </p:txBody>
      </p:sp>
      <p:sp>
        <p:nvSpPr>
          <p:cNvPr id="6" name="Rectangle: Rounded Corners 5">
            <a:extLst>
              <a:ext uri="{FF2B5EF4-FFF2-40B4-BE49-F238E27FC236}">
                <a16:creationId xmlns:a16="http://schemas.microsoft.com/office/drawing/2014/main" id="{D7F6DCA5-8D30-432C-925D-00C0F492C9AA}"/>
              </a:ext>
            </a:extLst>
          </p:cNvPr>
          <p:cNvSpPr/>
          <p:nvPr/>
        </p:nvSpPr>
        <p:spPr>
          <a:xfrm>
            <a:off x="10024533" y="193993"/>
            <a:ext cx="2038774" cy="131857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Care for Me</a:t>
            </a:r>
          </a:p>
        </p:txBody>
      </p:sp>
    </p:spTree>
    <p:extLst>
      <p:ext uri="{BB962C8B-B14F-4D97-AF65-F5344CB8AC3E}">
        <p14:creationId xmlns:p14="http://schemas.microsoft.com/office/powerpoint/2010/main" val="3631637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s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HRQECHO">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HRQECHO" id="{C5AA4952-C394-4036-B70C-11C69A20092A}" vid="{85771FE4-7AD7-4BFE-B5FC-E3B3457A6110}"/>
    </a:ext>
  </a:extLst>
</a:theme>
</file>

<file path=ppt/theme/theme8.xml><?xml version="1.0" encoding="utf-8"?>
<a:theme xmlns:a="http://schemas.openxmlformats.org/drawingml/2006/main" name="3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EC04BBB2E673439DD58C3949887ACA" ma:contentTypeVersion="11" ma:contentTypeDescription="Create a new document." ma:contentTypeScope="" ma:versionID="fc6314b84e12dfc4f746ab5492d4b886">
  <xsd:schema xmlns:xsd="http://www.w3.org/2001/XMLSchema" xmlns:xs="http://www.w3.org/2001/XMLSchema" xmlns:p="http://schemas.microsoft.com/office/2006/metadata/properties" xmlns:ns2="7a51d3a6-44a2-4d5d-9a81-8bef4e0e807b" xmlns:ns3="c972c62b-baba-4ea3-a46e-201966a275a6" targetNamespace="http://schemas.microsoft.com/office/2006/metadata/properties" ma:root="true" ma:fieldsID="38258058d0e87295806d08c10f8ea81b" ns2:_="" ns3:_="">
    <xsd:import namespace="7a51d3a6-44a2-4d5d-9a81-8bef4e0e807b"/>
    <xsd:import namespace="c972c62b-baba-4ea3-a46e-201966a275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1d3a6-44a2-4d5d-9a81-8bef4e0e8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72c62b-baba-4ea3-a46e-201966a275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A5FAC-4C82-4CC0-B376-057B90A39EFF}">
  <ds:schemaRefs>
    <ds:schemaRef ds:uri="http://schemas.microsoft.com/sharepoint/v3/contenttype/forms"/>
  </ds:schemaRefs>
</ds:datastoreItem>
</file>

<file path=customXml/itemProps2.xml><?xml version="1.0" encoding="utf-8"?>
<ds:datastoreItem xmlns:ds="http://schemas.openxmlformats.org/officeDocument/2006/customXml" ds:itemID="{0E3D2BD3-92A8-4355-90CD-E77B7DF243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15A179-9154-4FC9-B86B-711DC7B7D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1d3a6-44a2-4d5d-9a81-8bef4e0e807b"/>
    <ds:schemaRef ds:uri="c972c62b-baba-4ea3-a46e-201966a27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12291</TotalTime>
  <Words>742</Words>
  <Application>Microsoft Office PowerPoint</Application>
  <PresentationFormat>Widescreen</PresentationFormat>
  <Paragraphs>106</Paragraphs>
  <Slides>12</Slides>
  <Notes>10</Notes>
  <HiddenSlides>1</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12</vt:i4>
      </vt:variant>
    </vt:vector>
  </HeadingPairs>
  <TitlesOfParts>
    <vt:vector size="25" baseType="lpstr">
      <vt:lpstr>Arial</vt:lpstr>
      <vt:lpstr>Calibri</vt:lpstr>
      <vt:lpstr>Calibri Light</vt:lpstr>
      <vt:lpstr>Gill Sans MT</vt:lpstr>
      <vt:lpstr>Wingdings</vt:lpstr>
      <vt:lpstr>1_Office Theme</vt:lpstr>
      <vt:lpstr>Title Slides</vt:lpstr>
      <vt:lpstr>Custom Design</vt:lpstr>
      <vt:lpstr>Title Slides 2</vt:lpstr>
      <vt:lpstr>Multipurpose Slides</vt:lpstr>
      <vt:lpstr>2_Office Theme</vt:lpstr>
      <vt:lpstr>AHRQECHO</vt:lpstr>
      <vt:lpstr>3_Office Theme</vt:lpstr>
      <vt:lpstr>PowerPoint Presentation</vt:lpstr>
      <vt:lpstr>PowerPoint Presentation</vt:lpstr>
      <vt:lpstr>PowerPoint Presentation</vt:lpstr>
      <vt:lpstr>PowerPoint Presentation</vt:lpstr>
      <vt:lpstr>Pillars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Michael Jakubowski</cp:lastModifiedBy>
  <cp:revision>173</cp:revision>
  <dcterms:created xsi:type="dcterms:W3CDTF">2016-02-17T19:33:40Z</dcterms:created>
  <dcterms:modified xsi:type="dcterms:W3CDTF">2020-12-14T19:50:18Z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2CE9E2F4-4068-4720-97BA-FBA9E613A0C2</vt:lpwstr>
  </property>
  <property fmtid="{D5CDD505-2E9C-101B-9397-08002B2CF9AE}" pid="3" name="ArticulatePath">
    <vt:lpwstr>Project ECHO - PowerPoint Template - Wide Screen - August 17 2017</vt:lpwstr>
  </property>
  <property fmtid="{D5CDD505-2E9C-101B-9397-08002B2CF9AE}" pid="4" name="ContentTypeId">
    <vt:lpwstr>0x01010095EC04BBB2E673439DD58C3949887ACA</vt:lpwstr>
  </property>
</Properties>
</file>