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12"/>
  </p:notesMasterIdLst>
  <p:handoutMasterIdLst>
    <p:handoutMasterId r:id="rId13"/>
  </p:handoutMasterIdLst>
  <p:sldIdLst>
    <p:sldId id="2145707297" r:id="rId5"/>
    <p:sldId id="2145707281" r:id="rId6"/>
    <p:sldId id="2145707296" r:id="rId7"/>
    <p:sldId id="2145707295" r:id="rId8"/>
    <p:sldId id="2145707280" r:id="rId9"/>
    <p:sldId id="2145707298" r:id="rId10"/>
    <p:sldId id="2145707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pos="7152" userDrawn="1">
          <p15:clr>
            <a:srgbClr val="A4A3A4"/>
          </p15:clr>
        </p15:guide>
        <p15:guide id="4" pos="528" userDrawn="1">
          <p15:clr>
            <a:srgbClr val="A4A3A4"/>
          </p15:clr>
        </p15:guide>
        <p15:guide id="5"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B729"/>
    <a:srgbClr val="66B72A"/>
    <a:srgbClr val="00B298"/>
    <a:srgbClr val="FA7242"/>
    <a:srgbClr val="0074BF"/>
    <a:srgbClr val="00BA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43"/>
    <p:restoredTop sz="69388" autoAdjust="0"/>
  </p:normalViewPr>
  <p:slideViewPr>
    <p:cSldViewPr snapToGrid="0" showGuides="1">
      <p:cViewPr varScale="1">
        <p:scale>
          <a:sx n="63" d="100"/>
          <a:sy n="63" d="100"/>
        </p:scale>
        <p:origin x="816" y="24"/>
      </p:cViewPr>
      <p:guideLst>
        <p:guide pos="3840"/>
        <p:guide pos="7152"/>
        <p:guide pos="528"/>
        <p:guide orient="horz" pos="2160"/>
      </p:guideLst>
    </p:cSldViewPr>
  </p:slideViewPr>
  <p:notesTextViewPr>
    <p:cViewPr>
      <p:scale>
        <a:sx n="1" d="1"/>
        <a:sy n="1" d="1"/>
      </p:scale>
      <p:origin x="0" y="0"/>
    </p:cViewPr>
  </p:notesTextViewPr>
  <p:sorterViewPr>
    <p:cViewPr varScale="1">
      <p:scale>
        <a:sx n="1" d="1"/>
        <a:sy n="1" d="1"/>
      </p:scale>
      <p:origin x="0" y="-1324"/>
    </p:cViewPr>
  </p:sorterViewPr>
  <p:notesViewPr>
    <p:cSldViewPr snapToGrid="0">
      <p:cViewPr varScale="1">
        <p:scale>
          <a:sx n="76" d="100"/>
          <a:sy n="76" d="100"/>
        </p:scale>
        <p:origin x="3152"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1B5847D-6A9F-D94F-84F5-77498E6937D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43BB6A8-B84A-FE48-B66D-11EB43D76CC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B1DAA5-C269-B647-8E44-88FBAD71D3C4}" type="datetimeFigureOut">
              <a:rPr lang="en-US" smtClean="0"/>
              <a:t>4/9/2021</a:t>
            </a:fld>
            <a:endParaRPr lang="en-US"/>
          </a:p>
        </p:txBody>
      </p:sp>
      <p:sp>
        <p:nvSpPr>
          <p:cNvPr id="4" name="Footer Placeholder 3">
            <a:extLst>
              <a:ext uri="{FF2B5EF4-FFF2-40B4-BE49-F238E27FC236}">
                <a16:creationId xmlns:a16="http://schemas.microsoft.com/office/drawing/2014/main" id="{4B8ED660-1D80-8947-A483-0CE16B51A86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52E3573-1AA0-534E-8C70-7CA8CA15966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122C26-1946-7140-8C29-869A216E5635}" type="slidenum">
              <a:rPr lang="en-US" smtClean="0"/>
              <a:t>‹#›</a:t>
            </a:fld>
            <a:endParaRPr lang="en-US"/>
          </a:p>
        </p:txBody>
      </p:sp>
    </p:spTree>
    <p:extLst>
      <p:ext uri="{BB962C8B-B14F-4D97-AF65-F5344CB8AC3E}">
        <p14:creationId xmlns:p14="http://schemas.microsoft.com/office/powerpoint/2010/main" val="1793433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922854-AB9F-444F-897B-4A761E4F98BA}" type="datetimeFigureOut">
              <a:rPr lang="en-US" smtClean="0"/>
              <a:t>4/9/2021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D03014-4A08-45CF-BFC5-844F9D0BC333}" type="slidenum">
              <a:rPr lang="en-US" smtClean="0"/>
              <a:t>‹#›</a:t>
            </a:fld>
            <a:endParaRPr lang="en-US"/>
          </a:p>
        </p:txBody>
      </p:sp>
    </p:spTree>
    <p:extLst>
      <p:ext uri="{BB962C8B-B14F-4D97-AF65-F5344CB8AC3E}">
        <p14:creationId xmlns:p14="http://schemas.microsoft.com/office/powerpoint/2010/main" val="1721340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Every week we will start by grounding ourselves in data and reflecting on where you are right now with respect to COVID in our state and considering where we have been and where we believe we are going based on the data. </a:t>
            </a:r>
          </a:p>
        </p:txBody>
      </p:sp>
      <p:sp>
        <p:nvSpPr>
          <p:cNvPr id="4" name="Slide Number Placeholder 3"/>
          <p:cNvSpPr>
            <a:spLocks noGrp="1"/>
          </p:cNvSpPr>
          <p:nvPr>
            <p:ph type="sldNum" sz="quarter" idx="5"/>
          </p:nvPr>
        </p:nvSpPr>
        <p:spPr/>
        <p:txBody>
          <a:bodyPr/>
          <a:lstStyle/>
          <a:p>
            <a:fld id="{18D03014-4A08-45CF-BFC5-844F9D0BC333}" type="slidenum">
              <a:rPr lang="en-US" smtClean="0"/>
              <a:t>1</a:t>
            </a:fld>
            <a:endParaRPr lang="en-US"/>
          </a:p>
        </p:txBody>
      </p:sp>
    </p:spTree>
    <p:extLst>
      <p:ext uri="{BB962C8B-B14F-4D97-AF65-F5344CB8AC3E}">
        <p14:creationId xmlns:p14="http://schemas.microsoft.com/office/powerpoint/2010/main" val="4078871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covidactnow.org</a:t>
            </a:r>
            <a:r>
              <a:rPr lang="en-US" dirty="0"/>
              <a:t>/?s=1712636</a:t>
            </a:r>
          </a:p>
          <a:p>
            <a:endParaRPr lang="en-US" dirty="0"/>
          </a:p>
          <a:p>
            <a:r>
              <a:rPr lang="en-US" dirty="0"/>
              <a:t>Data should be pulled weekly from the website above to provide a framework for how your state is performing at present. It is a way to ground both where you are and where you have been and where your state may be headed. Recommendation is to use the same color coding for entering data to give a visual representation of the current state.</a:t>
            </a:r>
          </a:p>
          <a:p>
            <a:endParaRPr lang="en-US" dirty="0"/>
          </a:p>
          <a:p>
            <a:r>
              <a:rPr lang="en-US" dirty="0"/>
              <a:t>Presenter: Today we have:</a:t>
            </a:r>
          </a:p>
          <a:p>
            <a:r>
              <a:rPr lang="en-US" dirty="0"/>
              <a:t>-X new daily cases – this is an increase/decrease or about the same from the prior week</a:t>
            </a:r>
          </a:p>
          <a:p>
            <a:r>
              <a:rPr lang="en-US" dirty="0"/>
              <a:t>-The infection rate is Y – remember this tells us how many people each COVID positive individual infects</a:t>
            </a:r>
          </a:p>
          <a:p>
            <a:r>
              <a:rPr lang="en-US" dirty="0"/>
              <a:t>-Our positive test rate is – Z – reviewing the positive test rate helps to let us know if we are testing enough to detect most new cases</a:t>
            </a:r>
          </a:p>
          <a:p>
            <a:r>
              <a:rPr lang="en-US" dirty="0"/>
              <a:t>-As Nursing Homes with higher risk individuals it is always helpful to know the ICU capacity in our state and if we would be able to handle another wave of COVID</a:t>
            </a:r>
          </a:p>
          <a:p>
            <a:r>
              <a:rPr lang="en-US" dirty="0"/>
              <a:t>-Finally – the vaccination rate in our state is the number we want to see go up! We watch this to see how fast we are vaccinating in our area.</a:t>
            </a:r>
          </a:p>
        </p:txBody>
      </p:sp>
      <p:sp>
        <p:nvSpPr>
          <p:cNvPr id="4" name="Slide Number Placeholder 3"/>
          <p:cNvSpPr>
            <a:spLocks noGrp="1"/>
          </p:cNvSpPr>
          <p:nvPr>
            <p:ph type="sldNum" sz="quarter" idx="5"/>
          </p:nvPr>
        </p:nvSpPr>
        <p:spPr/>
        <p:txBody>
          <a:bodyPr/>
          <a:lstStyle/>
          <a:p>
            <a:fld id="{18D03014-4A08-45CF-BFC5-844F9D0BC333}" type="slidenum">
              <a:rPr lang="en-US" smtClean="0"/>
              <a:t>2</a:t>
            </a:fld>
            <a:endParaRPr lang="en-US"/>
          </a:p>
        </p:txBody>
      </p:sp>
    </p:spTree>
    <p:extLst>
      <p:ext uri="{BB962C8B-B14F-4D97-AF65-F5344CB8AC3E}">
        <p14:creationId xmlns:p14="http://schemas.microsoft.com/office/powerpoint/2010/main" val="2341482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a:t>
            </a:r>
            <a:r>
              <a:rPr lang="en-US" dirty="0" err="1"/>
              <a:t>covidactnow.org</a:t>
            </a:r>
            <a:r>
              <a:rPr lang="en-US" dirty="0"/>
              <a:t>/?s=1712636</a:t>
            </a:r>
          </a:p>
          <a:p>
            <a:endParaRPr lang="en-US" dirty="0"/>
          </a:p>
          <a:p>
            <a:r>
              <a:rPr lang="en-US" dirty="0"/>
              <a:t>Note: Update this </a:t>
            </a:r>
            <a:r>
              <a:rPr lang="en-US" dirty="0" err="1"/>
              <a:t>screenshoot</a:t>
            </a:r>
            <a:r>
              <a:rPr lang="en-US" dirty="0"/>
              <a:t> weekly – from the website shown above</a:t>
            </a:r>
          </a:p>
          <a:p>
            <a:endParaRPr lang="en-US" dirty="0"/>
          </a:p>
          <a:p>
            <a:r>
              <a:rPr lang="en-US" dirty="0"/>
              <a:t>For facilitator: By looking at our daily new cases per 100k population over time we can see where where were, where we are going, and the trajectory for moving forward.</a:t>
            </a:r>
          </a:p>
          <a:p>
            <a:r>
              <a:rPr lang="en-US" dirty="0"/>
              <a:t>At present we are: </a:t>
            </a:r>
          </a:p>
          <a:p>
            <a:r>
              <a:rPr lang="en-US" dirty="0"/>
              <a:t>Our goal is to:</a:t>
            </a:r>
          </a:p>
          <a:p>
            <a:endParaRPr lang="en-US" dirty="0"/>
          </a:p>
          <a:p>
            <a:endParaRPr lang="en-US" dirty="0"/>
          </a:p>
        </p:txBody>
      </p:sp>
      <p:sp>
        <p:nvSpPr>
          <p:cNvPr id="4" name="Slide Number Placeholder 3"/>
          <p:cNvSpPr>
            <a:spLocks noGrp="1"/>
          </p:cNvSpPr>
          <p:nvPr>
            <p:ph type="sldNum" sz="quarter" idx="5"/>
          </p:nvPr>
        </p:nvSpPr>
        <p:spPr/>
        <p:txBody>
          <a:bodyPr/>
          <a:lstStyle/>
          <a:p>
            <a:fld id="{18D03014-4A08-45CF-BFC5-844F9D0BC333}" type="slidenum">
              <a:rPr lang="en-US" smtClean="0"/>
              <a:t>3</a:t>
            </a:fld>
            <a:endParaRPr lang="en-US"/>
          </a:p>
        </p:txBody>
      </p:sp>
    </p:spTree>
    <p:extLst>
      <p:ext uri="{BB962C8B-B14F-4D97-AF65-F5344CB8AC3E}">
        <p14:creationId xmlns:p14="http://schemas.microsoft.com/office/powerpoint/2010/main" val="3138154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a:t>
            </a:r>
            <a:r>
              <a:rPr lang="en-US" dirty="0" err="1"/>
              <a:t>www.cdc.gov</a:t>
            </a:r>
            <a:r>
              <a:rPr lang="en-US" dirty="0"/>
              <a:t>/coronavirus/2019-ncov/transmission/variant-</a:t>
            </a:r>
            <a:r>
              <a:rPr lang="en-US" dirty="0" err="1"/>
              <a:t>cases.html</a:t>
            </a:r>
            <a:endParaRPr lang="en-US" dirty="0"/>
          </a:p>
          <a:p>
            <a:endParaRPr lang="en-US" dirty="0"/>
          </a:p>
          <a:p>
            <a:r>
              <a:rPr lang="en-US" dirty="0"/>
              <a:t>The CDC variant map is a good way to remind participants of the most prevalent variants in their area.</a:t>
            </a:r>
          </a:p>
          <a:p>
            <a:r>
              <a:rPr lang="en-US" dirty="0"/>
              <a:t>IF your state is in close proximity to others, where the workforce frequently travels across state lines you may want to also include the data for other states as a way to gauge what may be headed to your state.</a:t>
            </a:r>
          </a:p>
          <a:p>
            <a:endParaRPr lang="en-US" dirty="0"/>
          </a:p>
          <a:p>
            <a:r>
              <a:rPr lang="en-US" dirty="0"/>
              <a:t>The above map and table should be updated weekly for your state and any surrounding states that you find relevant.</a:t>
            </a:r>
          </a:p>
          <a:p>
            <a:endParaRPr lang="en-US" dirty="0"/>
          </a:p>
          <a:p>
            <a:r>
              <a:rPr lang="en-US" dirty="0"/>
              <a:t>Variant B.1.1.7 is commonly known as the UK Variant (based on origin of detection)</a:t>
            </a:r>
          </a:p>
          <a:p>
            <a:r>
              <a:rPr lang="en-US" dirty="0"/>
              <a:t>Variant P.1 is commonly known as the Brazilian Variant (based on origin of detection)</a:t>
            </a:r>
          </a:p>
          <a:p>
            <a:r>
              <a:rPr lang="en-US" dirty="0"/>
              <a:t>Variant B.1.351 is commonly known as the South African Variant (based on origin of detection)</a:t>
            </a:r>
          </a:p>
        </p:txBody>
      </p:sp>
      <p:sp>
        <p:nvSpPr>
          <p:cNvPr id="4" name="Slide Number Placeholder 3"/>
          <p:cNvSpPr>
            <a:spLocks noGrp="1"/>
          </p:cNvSpPr>
          <p:nvPr>
            <p:ph type="sldNum" sz="quarter" idx="5"/>
          </p:nvPr>
        </p:nvSpPr>
        <p:spPr/>
        <p:txBody>
          <a:bodyPr/>
          <a:lstStyle/>
          <a:p>
            <a:fld id="{18D03014-4A08-45CF-BFC5-844F9D0BC333}" type="slidenum">
              <a:rPr lang="en-US" smtClean="0"/>
              <a:t>4</a:t>
            </a:fld>
            <a:endParaRPr lang="en-US"/>
          </a:p>
        </p:txBody>
      </p:sp>
    </p:spTree>
    <p:extLst>
      <p:ext uri="{BB962C8B-B14F-4D97-AF65-F5344CB8AC3E}">
        <p14:creationId xmlns:p14="http://schemas.microsoft.com/office/powerpoint/2010/main" val="182010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for Training Center and Facilitator:</a:t>
            </a:r>
          </a:p>
          <a:p>
            <a:r>
              <a:rPr lang="en-US" dirty="0"/>
              <a:t>-Each week you may want to consider creating slides with the data above. Some weeks will have very few updates on the topics and for others these updates will take several slides. </a:t>
            </a:r>
          </a:p>
          <a:p>
            <a:endParaRPr lang="en-US" dirty="0"/>
          </a:p>
          <a:p>
            <a:r>
              <a:rPr lang="en-US" dirty="0"/>
              <a:t>Vaccine Update: Any new relevant data about vaccines, performance, availability</a:t>
            </a:r>
          </a:p>
          <a:p>
            <a:r>
              <a:rPr lang="en-US" dirty="0"/>
              <a:t>Variant Updates: Any new data on variants in your area and/or emergence of new variants</a:t>
            </a:r>
          </a:p>
          <a:p>
            <a:r>
              <a:rPr lang="en-US" dirty="0"/>
              <a:t>Research Updates: Any new published studies on the treatment or identification of COVID</a:t>
            </a:r>
          </a:p>
          <a:p>
            <a:r>
              <a:rPr lang="en-US" dirty="0"/>
              <a:t>CDC Updates: Any new content from the CDC on vaccination, treatment, travel, etc.</a:t>
            </a:r>
          </a:p>
          <a:p>
            <a:r>
              <a:rPr lang="en-US" dirty="0"/>
              <a:t>State DOH Updates: It is important to note that some states do not assume all new CDC updates and may have additional updates of their own. It is helpful to check your state DOH website weekly.</a:t>
            </a:r>
          </a:p>
          <a:p>
            <a:r>
              <a:rPr lang="en-US" dirty="0"/>
              <a:t>Regulatory Updates: Have there been any changes in COVID care – OR – routine nursing home care that should be noted.</a:t>
            </a:r>
          </a:p>
        </p:txBody>
      </p:sp>
      <p:sp>
        <p:nvSpPr>
          <p:cNvPr id="4" name="Slide Number Placeholder 3"/>
          <p:cNvSpPr>
            <a:spLocks noGrp="1"/>
          </p:cNvSpPr>
          <p:nvPr>
            <p:ph type="sldNum" sz="quarter" idx="5"/>
          </p:nvPr>
        </p:nvSpPr>
        <p:spPr/>
        <p:txBody>
          <a:bodyPr/>
          <a:lstStyle/>
          <a:p>
            <a:fld id="{18D03014-4A08-45CF-BFC5-844F9D0BC333}" type="slidenum">
              <a:rPr lang="en-US" smtClean="0"/>
              <a:t>5</a:t>
            </a:fld>
            <a:endParaRPr lang="en-US"/>
          </a:p>
        </p:txBody>
      </p:sp>
    </p:spTree>
    <p:extLst>
      <p:ext uri="{BB962C8B-B14F-4D97-AF65-F5344CB8AC3E}">
        <p14:creationId xmlns:p14="http://schemas.microsoft.com/office/powerpoint/2010/main" val="370992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 week you asked us a couple of questions that we wanted to do a little more research or diving into. Here are those questions and what we learned.</a:t>
            </a:r>
          </a:p>
        </p:txBody>
      </p:sp>
      <p:sp>
        <p:nvSpPr>
          <p:cNvPr id="4" name="Slide Number Placeholder 3"/>
          <p:cNvSpPr>
            <a:spLocks noGrp="1"/>
          </p:cNvSpPr>
          <p:nvPr>
            <p:ph type="sldNum" sz="quarter" idx="5"/>
          </p:nvPr>
        </p:nvSpPr>
        <p:spPr/>
        <p:txBody>
          <a:bodyPr/>
          <a:lstStyle/>
          <a:p>
            <a:fld id="{18D03014-4A08-45CF-BFC5-844F9D0BC333}" type="slidenum">
              <a:rPr lang="en-US" smtClean="0"/>
              <a:t>6</a:t>
            </a:fld>
            <a:endParaRPr lang="en-US"/>
          </a:p>
        </p:txBody>
      </p:sp>
    </p:spTree>
    <p:extLst>
      <p:ext uri="{BB962C8B-B14F-4D97-AF65-F5344CB8AC3E}">
        <p14:creationId xmlns:p14="http://schemas.microsoft.com/office/powerpoint/2010/main" val="2640769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we dive into the content for today, let’s take a moment and see if you have any questions about the updates we just covered.</a:t>
            </a:r>
          </a:p>
          <a:p>
            <a:endParaRPr lang="en-US" dirty="0"/>
          </a:p>
          <a:p>
            <a:r>
              <a:rPr lang="en-US" dirty="0"/>
              <a:t>Additional questions you may want to ask:</a:t>
            </a:r>
          </a:p>
          <a:p>
            <a:endParaRPr lang="en-US" dirty="0"/>
          </a:p>
          <a:p>
            <a:r>
              <a:rPr lang="en-US" dirty="0"/>
              <a:t>Are there any question/comments/suggestions that you would like to share with the group?</a:t>
            </a:r>
          </a:p>
          <a:p>
            <a:endParaRPr lang="en-US" dirty="0"/>
          </a:p>
          <a:p>
            <a:r>
              <a:rPr lang="en-US" dirty="0"/>
              <a:t>Has anything been particularly challenging or frustrating this week?</a:t>
            </a:r>
          </a:p>
          <a:p>
            <a:endParaRPr lang="en-US" dirty="0"/>
          </a:p>
          <a:p>
            <a:r>
              <a:rPr lang="en-US" dirty="0"/>
              <a:t>Have you tried anything that others could benefit from?</a:t>
            </a:r>
          </a:p>
        </p:txBody>
      </p:sp>
      <p:sp>
        <p:nvSpPr>
          <p:cNvPr id="4" name="Slide Number Placeholder 3"/>
          <p:cNvSpPr>
            <a:spLocks noGrp="1"/>
          </p:cNvSpPr>
          <p:nvPr>
            <p:ph type="sldNum" sz="quarter" idx="5"/>
          </p:nvPr>
        </p:nvSpPr>
        <p:spPr/>
        <p:txBody>
          <a:bodyPr/>
          <a:lstStyle/>
          <a:p>
            <a:fld id="{18D03014-4A08-45CF-BFC5-844F9D0BC333}" type="slidenum">
              <a:rPr lang="en-US" smtClean="0"/>
              <a:t>7</a:t>
            </a:fld>
            <a:endParaRPr lang="en-US"/>
          </a:p>
        </p:txBody>
      </p:sp>
    </p:spTree>
    <p:extLst>
      <p:ext uri="{BB962C8B-B14F-4D97-AF65-F5344CB8AC3E}">
        <p14:creationId xmlns:p14="http://schemas.microsoft.com/office/powerpoint/2010/main" val="31149179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Master" Target="../slideMasters/slideMaster1.xml"/><Relationship Id="rId4" Type="http://schemas.openxmlformats.org/officeDocument/2006/relationships/image" Target="../media/image1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4410EBD-2FE8-6448-9FDF-DE2395096672}"/>
              </a:ext>
            </a:extLst>
          </p:cNvPr>
          <p:cNvSpPr/>
          <p:nvPr userDrawn="1"/>
        </p:nvSpPr>
        <p:spPr>
          <a:xfrm>
            <a:off x="0" y="0"/>
            <a:ext cx="12192000" cy="568518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 Placeholder 2">
            <a:extLst>
              <a:ext uri="{FF2B5EF4-FFF2-40B4-BE49-F238E27FC236}">
                <a16:creationId xmlns:a16="http://schemas.microsoft.com/office/drawing/2014/main" id="{1CCF1AD7-B810-CC48-87B4-F4B3B0362A3E}"/>
              </a:ext>
            </a:extLst>
          </p:cNvPr>
          <p:cNvSpPr>
            <a:spLocks noGrp="1"/>
          </p:cNvSpPr>
          <p:nvPr>
            <p:ph type="body" sz="quarter" idx="16" hasCustomPrompt="1"/>
          </p:nvPr>
        </p:nvSpPr>
        <p:spPr>
          <a:xfrm>
            <a:off x="714336" y="1170878"/>
            <a:ext cx="10827176" cy="1895707"/>
          </a:xfrm>
          <a:prstGeom prst="rect">
            <a:avLst/>
          </a:prstGeom>
        </p:spPr>
        <p:txBody>
          <a:bodyPr anchor="b" anchorCtr="0"/>
          <a:lstStyle>
            <a:lvl1pPr marL="0" indent="0">
              <a:buNone/>
              <a:defRPr sz="5500" b="0" cap="none" baseline="0">
                <a:solidFill>
                  <a:schemeClr val="bg1"/>
                </a:solidFill>
                <a:latin typeface="+mj-lt"/>
              </a:defRPr>
            </a:lvl1pPr>
          </a:lstStyle>
          <a:p>
            <a:pPr lvl="0"/>
            <a:r>
              <a:rPr lang="en-US" dirty="0"/>
              <a:t>Click to Edit Title</a:t>
            </a:r>
          </a:p>
        </p:txBody>
      </p:sp>
      <p:sp>
        <p:nvSpPr>
          <p:cNvPr id="17" name="Text Placeholder 2">
            <a:extLst>
              <a:ext uri="{FF2B5EF4-FFF2-40B4-BE49-F238E27FC236}">
                <a16:creationId xmlns:a16="http://schemas.microsoft.com/office/drawing/2014/main" id="{0330BC7F-1688-584E-BF31-C7B05932D6EA}"/>
              </a:ext>
            </a:extLst>
          </p:cNvPr>
          <p:cNvSpPr>
            <a:spLocks noGrp="1"/>
          </p:cNvSpPr>
          <p:nvPr>
            <p:ph type="body" sz="quarter" idx="17" hasCustomPrompt="1"/>
          </p:nvPr>
        </p:nvSpPr>
        <p:spPr>
          <a:xfrm>
            <a:off x="714336" y="3083312"/>
            <a:ext cx="10827176" cy="501456"/>
          </a:xfrm>
          <a:prstGeom prst="rect">
            <a:avLst/>
          </a:prstGeom>
        </p:spPr>
        <p:txBody>
          <a:bodyPr/>
          <a:lstStyle>
            <a:lvl1pPr marL="0" indent="0">
              <a:buNone/>
              <a:defRPr sz="3000" b="0">
                <a:solidFill>
                  <a:schemeClr val="bg1"/>
                </a:solidFill>
                <a:latin typeface="+mn-lt"/>
              </a:defRPr>
            </a:lvl1pPr>
          </a:lstStyle>
          <a:p>
            <a:pPr lvl="0"/>
            <a:r>
              <a:rPr lang="en-US" dirty="0"/>
              <a:t>Click to Edit Subtitle</a:t>
            </a:r>
          </a:p>
        </p:txBody>
      </p:sp>
      <p:sp>
        <p:nvSpPr>
          <p:cNvPr id="18" name="Text Placeholder 2">
            <a:extLst>
              <a:ext uri="{FF2B5EF4-FFF2-40B4-BE49-F238E27FC236}">
                <a16:creationId xmlns:a16="http://schemas.microsoft.com/office/drawing/2014/main" id="{B19035F9-A701-7046-8095-0C950ADC272F}"/>
              </a:ext>
            </a:extLst>
          </p:cNvPr>
          <p:cNvSpPr>
            <a:spLocks noGrp="1"/>
          </p:cNvSpPr>
          <p:nvPr>
            <p:ph type="body" sz="quarter" idx="18" hasCustomPrompt="1"/>
          </p:nvPr>
        </p:nvSpPr>
        <p:spPr>
          <a:xfrm>
            <a:off x="714336" y="4724400"/>
            <a:ext cx="10827176" cy="501456"/>
          </a:xfrm>
          <a:prstGeom prst="rect">
            <a:avLst/>
          </a:prstGeom>
        </p:spPr>
        <p:txBody>
          <a:bodyPr/>
          <a:lstStyle>
            <a:lvl1pPr marL="0" indent="0">
              <a:buNone/>
              <a:defRPr sz="1500" b="0">
                <a:solidFill>
                  <a:schemeClr val="bg1"/>
                </a:solidFill>
                <a:latin typeface="+mn-lt"/>
              </a:defRPr>
            </a:lvl1pPr>
          </a:lstStyle>
          <a:p>
            <a:pPr lvl="0"/>
            <a:r>
              <a:rPr lang="en-US" dirty="0"/>
              <a:t>Click to Edit Speaker Names  |  Date</a:t>
            </a:r>
          </a:p>
        </p:txBody>
      </p:sp>
      <p:sp>
        <p:nvSpPr>
          <p:cNvPr id="8" name="Rectangle 7">
            <a:extLst>
              <a:ext uri="{FF2B5EF4-FFF2-40B4-BE49-F238E27FC236}">
                <a16:creationId xmlns:a16="http://schemas.microsoft.com/office/drawing/2014/main" id="{8CE20118-2543-BA4D-B34A-AE1A4B6DAF15}"/>
              </a:ext>
            </a:extLst>
          </p:cNvPr>
          <p:cNvSpPr/>
          <p:nvPr userDrawn="1"/>
        </p:nvSpPr>
        <p:spPr>
          <a:xfrm>
            <a:off x="0" y="0"/>
            <a:ext cx="100584" cy="5685182"/>
          </a:xfrm>
          <a:prstGeom prst="rect">
            <a:avLst/>
          </a:prstGeom>
          <a:solidFill>
            <a:srgbClr val="008A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12C0AF03-8FE9-2743-96DF-CD6ED4598C32}"/>
              </a:ext>
            </a:extLst>
          </p:cNvPr>
          <p:cNvSpPr/>
          <p:nvPr userDrawn="1"/>
        </p:nvSpPr>
        <p:spPr>
          <a:xfrm>
            <a:off x="0" y="0"/>
            <a:ext cx="12192000" cy="1005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a:extLst>
              <a:ext uri="{FF2B5EF4-FFF2-40B4-BE49-F238E27FC236}">
                <a16:creationId xmlns:a16="http://schemas.microsoft.com/office/drawing/2014/main" id="{4AD2E7B0-CA90-C745-B996-493EE8EFB391}"/>
              </a:ext>
            </a:extLst>
          </p:cNvPr>
          <p:cNvGrpSpPr/>
          <p:nvPr userDrawn="1"/>
        </p:nvGrpSpPr>
        <p:grpSpPr>
          <a:xfrm>
            <a:off x="668756" y="5991944"/>
            <a:ext cx="9168516" cy="567146"/>
            <a:chOff x="663897" y="5991944"/>
            <a:chExt cx="9168516" cy="567146"/>
          </a:xfrm>
        </p:grpSpPr>
        <p:grpSp>
          <p:nvGrpSpPr>
            <p:cNvPr id="10" name="Group 9">
              <a:extLst>
                <a:ext uri="{FF2B5EF4-FFF2-40B4-BE49-F238E27FC236}">
                  <a16:creationId xmlns:a16="http://schemas.microsoft.com/office/drawing/2014/main" id="{F6C6363D-A7E6-3547-A38F-ADA4DA9E7701}"/>
                </a:ext>
              </a:extLst>
            </p:cNvPr>
            <p:cNvGrpSpPr/>
            <p:nvPr/>
          </p:nvGrpSpPr>
          <p:grpSpPr>
            <a:xfrm>
              <a:off x="4318669" y="5997465"/>
              <a:ext cx="5513744" cy="536831"/>
              <a:chOff x="1458338" y="5934612"/>
              <a:chExt cx="7690799" cy="748792"/>
            </a:xfrm>
          </p:grpSpPr>
          <p:pic>
            <p:nvPicPr>
              <p:cNvPr id="14" name="Picture 13" descr="A picture containing drawing, clock&#10;&#10;Description automatically generated">
                <a:extLst>
                  <a:ext uri="{FF2B5EF4-FFF2-40B4-BE49-F238E27FC236}">
                    <a16:creationId xmlns:a16="http://schemas.microsoft.com/office/drawing/2014/main" id="{A79FE54C-FB74-934A-94F1-835313F9E9A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11631" y="6011641"/>
                <a:ext cx="2766024" cy="516418"/>
              </a:xfrm>
              <a:prstGeom prst="rect">
                <a:avLst/>
              </a:prstGeom>
            </p:spPr>
          </p:pic>
          <p:pic>
            <p:nvPicPr>
              <p:cNvPr id="15" name="Picture 14" descr="A picture containing drawing&#10;&#10;Description automatically generated">
                <a:extLst>
                  <a:ext uri="{FF2B5EF4-FFF2-40B4-BE49-F238E27FC236}">
                    <a16:creationId xmlns:a16="http://schemas.microsoft.com/office/drawing/2014/main" id="{EF75D9BA-D0F8-4945-B77F-EC302F9F7DA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16042" y="5934612"/>
                <a:ext cx="1433095" cy="748792"/>
              </a:xfrm>
              <a:prstGeom prst="rect">
                <a:avLst/>
              </a:prstGeom>
            </p:spPr>
          </p:pic>
          <p:pic>
            <p:nvPicPr>
              <p:cNvPr id="19" name="Picture 18" descr="A picture containing drawing&#10;&#10;Description automatically generated">
                <a:extLst>
                  <a:ext uri="{FF2B5EF4-FFF2-40B4-BE49-F238E27FC236}">
                    <a16:creationId xmlns:a16="http://schemas.microsoft.com/office/drawing/2014/main" id="{BD995021-E80F-0B44-9DF2-EFB6FD437A5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58338" y="5989248"/>
                <a:ext cx="2499443" cy="626979"/>
              </a:xfrm>
              <a:prstGeom prst="rect">
                <a:avLst/>
              </a:prstGeom>
            </p:spPr>
          </p:pic>
        </p:grpSp>
        <p:sp>
          <p:nvSpPr>
            <p:cNvPr id="12" name="Rectangle 11">
              <a:extLst>
                <a:ext uri="{FF2B5EF4-FFF2-40B4-BE49-F238E27FC236}">
                  <a16:creationId xmlns:a16="http://schemas.microsoft.com/office/drawing/2014/main" id="{74AC7E72-A7F1-474A-A8FF-3F4D62CCBC29}"/>
                </a:ext>
              </a:extLst>
            </p:cNvPr>
            <p:cNvSpPr/>
            <p:nvPr/>
          </p:nvSpPr>
          <p:spPr>
            <a:xfrm>
              <a:off x="663897" y="5991944"/>
              <a:ext cx="3195926" cy="553998"/>
            </a:xfrm>
            <a:prstGeom prst="rect">
              <a:avLst/>
            </a:prstGeom>
          </p:spPr>
          <p:txBody>
            <a:bodyPr wrap="square">
              <a:spAutoFit/>
            </a:bodyPr>
            <a:lstStyle/>
            <a:p>
              <a:r>
                <a:rPr lang="en-US" sz="1500" b="1" dirty="0">
                  <a:solidFill>
                    <a:schemeClr val="accent1"/>
                  </a:solidFill>
                  <a:latin typeface="+mj-lt"/>
                </a:rPr>
                <a:t>AHRQ ECHO National Nursing Home COVID-19 Action Network</a:t>
              </a:r>
            </a:p>
          </p:txBody>
        </p:sp>
        <p:cxnSp>
          <p:nvCxnSpPr>
            <p:cNvPr id="13" name="Straight Connector 12">
              <a:extLst>
                <a:ext uri="{FF2B5EF4-FFF2-40B4-BE49-F238E27FC236}">
                  <a16:creationId xmlns:a16="http://schemas.microsoft.com/office/drawing/2014/main" id="{74AEC885-98F9-7848-8DDD-D9CB9C7AC3ED}"/>
                </a:ext>
              </a:extLst>
            </p:cNvPr>
            <p:cNvCxnSpPr>
              <a:cxnSpLocks/>
            </p:cNvCxnSpPr>
            <p:nvPr/>
          </p:nvCxnSpPr>
          <p:spPr>
            <a:xfrm>
              <a:off x="4005173" y="5996381"/>
              <a:ext cx="0" cy="562709"/>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87379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C90751C-080A-DC49-8276-1F8299D75FB4}"/>
              </a:ext>
            </a:extLst>
          </p:cNvPr>
          <p:cNvSpPr/>
          <p:nvPr userDrawn="1"/>
        </p:nvSpPr>
        <p:spPr>
          <a:xfrm>
            <a:off x="0" y="0"/>
            <a:ext cx="12192000" cy="568518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 Placeholder 2">
            <a:extLst>
              <a:ext uri="{FF2B5EF4-FFF2-40B4-BE49-F238E27FC236}">
                <a16:creationId xmlns:a16="http://schemas.microsoft.com/office/drawing/2014/main" id="{6F8A068D-B0FE-B645-95A4-DC3B17FA2522}"/>
              </a:ext>
            </a:extLst>
          </p:cNvPr>
          <p:cNvSpPr>
            <a:spLocks noGrp="1"/>
          </p:cNvSpPr>
          <p:nvPr>
            <p:ph type="body" sz="quarter" idx="16" hasCustomPrompt="1"/>
          </p:nvPr>
        </p:nvSpPr>
        <p:spPr>
          <a:xfrm>
            <a:off x="682412" y="2027259"/>
            <a:ext cx="10827176" cy="1895707"/>
          </a:xfrm>
          <a:prstGeom prst="rect">
            <a:avLst/>
          </a:prstGeom>
        </p:spPr>
        <p:txBody>
          <a:bodyPr anchor="ctr" anchorCtr="0"/>
          <a:lstStyle>
            <a:lvl1pPr marL="0" indent="0" algn="ctr">
              <a:buNone/>
              <a:defRPr sz="8000" b="1">
                <a:solidFill>
                  <a:schemeClr val="bg1"/>
                </a:solidFill>
                <a:latin typeface="+mj-lt"/>
              </a:defRPr>
            </a:lvl1pPr>
          </a:lstStyle>
          <a:p>
            <a:pPr lvl="0"/>
            <a:r>
              <a:rPr lang="en-US" dirty="0"/>
              <a:t>Thank You!</a:t>
            </a:r>
          </a:p>
        </p:txBody>
      </p:sp>
      <p:sp>
        <p:nvSpPr>
          <p:cNvPr id="6" name="Rectangle 5">
            <a:extLst>
              <a:ext uri="{FF2B5EF4-FFF2-40B4-BE49-F238E27FC236}">
                <a16:creationId xmlns:a16="http://schemas.microsoft.com/office/drawing/2014/main" id="{F0AC27BC-CBFE-8845-A856-0E05D06D484A}"/>
              </a:ext>
            </a:extLst>
          </p:cNvPr>
          <p:cNvSpPr/>
          <p:nvPr userDrawn="1"/>
        </p:nvSpPr>
        <p:spPr>
          <a:xfrm>
            <a:off x="0" y="0"/>
            <a:ext cx="100584" cy="5685182"/>
          </a:xfrm>
          <a:prstGeom prst="rect">
            <a:avLst/>
          </a:prstGeom>
          <a:solidFill>
            <a:srgbClr val="008A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310F972E-16FB-B949-946E-57B1A9DC7CAC}"/>
              </a:ext>
            </a:extLst>
          </p:cNvPr>
          <p:cNvSpPr/>
          <p:nvPr userDrawn="1"/>
        </p:nvSpPr>
        <p:spPr>
          <a:xfrm>
            <a:off x="0" y="0"/>
            <a:ext cx="12192000" cy="1005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a:extLst>
              <a:ext uri="{FF2B5EF4-FFF2-40B4-BE49-F238E27FC236}">
                <a16:creationId xmlns:a16="http://schemas.microsoft.com/office/drawing/2014/main" id="{2F9888CF-763C-424B-B764-80AF6768DA90}"/>
              </a:ext>
            </a:extLst>
          </p:cNvPr>
          <p:cNvGrpSpPr/>
          <p:nvPr userDrawn="1"/>
        </p:nvGrpSpPr>
        <p:grpSpPr>
          <a:xfrm>
            <a:off x="668756" y="5991944"/>
            <a:ext cx="9168516" cy="567146"/>
            <a:chOff x="663897" y="5991944"/>
            <a:chExt cx="9168516" cy="567146"/>
          </a:xfrm>
        </p:grpSpPr>
        <p:grpSp>
          <p:nvGrpSpPr>
            <p:cNvPr id="10" name="Group 9">
              <a:extLst>
                <a:ext uri="{FF2B5EF4-FFF2-40B4-BE49-F238E27FC236}">
                  <a16:creationId xmlns:a16="http://schemas.microsoft.com/office/drawing/2014/main" id="{40E56908-A79E-9D4D-AA0E-531B012E1C33}"/>
                </a:ext>
              </a:extLst>
            </p:cNvPr>
            <p:cNvGrpSpPr/>
            <p:nvPr/>
          </p:nvGrpSpPr>
          <p:grpSpPr>
            <a:xfrm>
              <a:off x="4318669" y="5997465"/>
              <a:ext cx="5513744" cy="536831"/>
              <a:chOff x="1458338" y="5934612"/>
              <a:chExt cx="7690799" cy="748792"/>
            </a:xfrm>
          </p:grpSpPr>
          <p:pic>
            <p:nvPicPr>
              <p:cNvPr id="16" name="Picture 15" descr="A picture containing drawing, clock&#10;&#10;Description automatically generated">
                <a:extLst>
                  <a:ext uri="{FF2B5EF4-FFF2-40B4-BE49-F238E27FC236}">
                    <a16:creationId xmlns:a16="http://schemas.microsoft.com/office/drawing/2014/main" id="{FF591D79-0526-4D4C-9AEA-D238A186296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11631" y="6011641"/>
                <a:ext cx="2766024" cy="516418"/>
              </a:xfrm>
              <a:prstGeom prst="rect">
                <a:avLst/>
              </a:prstGeom>
            </p:spPr>
          </p:pic>
          <p:pic>
            <p:nvPicPr>
              <p:cNvPr id="17" name="Picture 16" descr="A picture containing drawing&#10;&#10;Description automatically generated">
                <a:extLst>
                  <a:ext uri="{FF2B5EF4-FFF2-40B4-BE49-F238E27FC236}">
                    <a16:creationId xmlns:a16="http://schemas.microsoft.com/office/drawing/2014/main" id="{E412D8AA-DC00-244A-B71B-6BFAE6505BB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16042" y="5934612"/>
                <a:ext cx="1433095" cy="748792"/>
              </a:xfrm>
              <a:prstGeom prst="rect">
                <a:avLst/>
              </a:prstGeom>
            </p:spPr>
          </p:pic>
          <p:pic>
            <p:nvPicPr>
              <p:cNvPr id="18" name="Picture 17" descr="A picture containing drawing&#10;&#10;Description automatically generated">
                <a:extLst>
                  <a:ext uri="{FF2B5EF4-FFF2-40B4-BE49-F238E27FC236}">
                    <a16:creationId xmlns:a16="http://schemas.microsoft.com/office/drawing/2014/main" id="{4C57F0A4-F92B-904F-AEF7-59F39DA182F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58338" y="5989248"/>
                <a:ext cx="2499443" cy="626979"/>
              </a:xfrm>
              <a:prstGeom prst="rect">
                <a:avLst/>
              </a:prstGeom>
            </p:spPr>
          </p:pic>
        </p:grpSp>
        <p:sp>
          <p:nvSpPr>
            <p:cNvPr id="11" name="Rectangle 10">
              <a:extLst>
                <a:ext uri="{FF2B5EF4-FFF2-40B4-BE49-F238E27FC236}">
                  <a16:creationId xmlns:a16="http://schemas.microsoft.com/office/drawing/2014/main" id="{827EC477-6D30-A044-967A-7FF09B2441F6}"/>
                </a:ext>
              </a:extLst>
            </p:cNvPr>
            <p:cNvSpPr/>
            <p:nvPr/>
          </p:nvSpPr>
          <p:spPr>
            <a:xfrm>
              <a:off x="663897" y="5991944"/>
              <a:ext cx="3195926" cy="553998"/>
            </a:xfrm>
            <a:prstGeom prst="rect">
              <a:avLst/>
            </a:prstGeom>
          </p:spPr>
          <p:txBody>
            <a:bodyPr wrap="square">
              <a:spAutoFit/>
            </a:bodyPr>
            <a:lstStyle/>
            <a:p>
              <a:r>
                <a:rPr lang="en-US" sz="1500" b="1" dirty="0">
                  <a:solidFill>
                    <a:schemeClr val="accent1"/>
                  </a:solidFill>
                  <a:latin typeface="+mj-lt"/>
                </a:rPr>
                <a:t>AHRQ ECHO National Nursing Home COVID-19 Action Network</a:t>
              </a:r>
            </a:p>
          </p:txBody>
        </p:sp>
        <p:cxnSp>
          <p:nvCxnSpPr>
            <p:cNvPr id="12" name="Straight Connector 11">
              <a:extLst>
                <a:ext uri="{FF2B5EF4-FFF2-40B4-BE49-F238E27FC236}">
                  <a16:creationId xmlns:a16="http://schemas.microsoft.com/office/drawing/2014/main" id="{156E9ECC-5110-D64D-875B-BE2096C21248}"/>
                </a:ext>
              </a:extLst>
            </p:cNvPr>
            <p:cNvCxnSpPr>
              <a:cxnSpLocks/>
            </p:cNvCxnSpPr>
            <p:nvPr/>
          </p:nvCxnSpPr>
          <p:spPr>
            <a:xfrm>
              <a:off x="4005173" y="5996381"/>
              <a:ext cx="0" cy="562709"/>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77300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1">
    <p:spTree>
      <p:nvGrpSpPr>
        <p:cNvPr id="1" name=""/>
        <p:cNvGrpSpPr/>
        <p:nvPr/>
      </p:nvGrpSpPr>
      <p:grpSpPr>
        <a:xfrm>
          <a:off x="0" y="0"/>
          <a:ext cx="0" cy="0"/>
          <a:chOff x="0" y="0"/>
          <a:chExt cx="0" cy="0"/>
        </a:xfrm>
      </p:grpSpPr>
      <p:sp>
        <p:nvSpPr>
          <p:cNvPr id="9" name="Text Placeholder 3"/>
          <p:cNvSpPr>
            <a:spLocks noGrp="1"/>
          </p:cNvSpPr>
          <p:nvPr>
            <p:ph type="body" sz="quarter" idx="10"/>
          </p:nvPr>
        </p:nvSpPr>
        <p:spPr>
          <a:xfrm>
            <a:off x="-1" y="3027199"/>
            <a:ext cx="10690411" cy="600782"/>
          </a:xfrm>
          <a:prstGeom prst="rect">
            <a:avLst/>
          </a:prstGeom>
        </p:spPr>
        <p:txBody>
          <a:bodyPr anchor="ctr">
            <a:spAutoFit/>
          </a:bodyPr>
          <a:lstStyle>
            <a:lvl1pPr marL="0" indent="0" algn="ctr">
              <a:buNone/>
              <a:defRPr sz="3600" b="1">
                <a:solidFill>
                  <a:srgbClr val="1C344D"/>
                </a:solidFill>
                <a:latin typeface="Gill Sans MT" panose="020B0502020104020203" pitchFamily="34" charset="0"/>
              </a:defRPr>
            </a:lvl1pPr>
          </a:lstStyle>
          <a:p>
            <a:pPr lvl="0"/>
            <a:r>
              <a:rPr lang="en-US" dirty="0"/>
              <a:t>Edit Master </a:t>
            </a:r>
            <a:r>
              <a:rPr lang="en-US"/>
              <a:t>text styles</a:t>
            </a:r>
            <a:endParaRPr lang="en-US" dirty="0"/>
          </a:p>
        </p:txBody>
      </p:sp>
      <p:sp>
        <p:nvSpPr>
          <p:cNvPr id="10" name="Text Placeholder 5"/>
          <p:cNvSpPr>
            <a:spLocks noGrp="1"/>
          </p:cNvSpPr>
          <p:nvPr>
            <p:ph type="body" sz="quarter" idx="11"/>
          </p:nvPr>
        </p:nvSpPr>
        <p:spPr>
          <a:xfrm>
            <a:off x="-1" y="3667059"/>
            <a:ext cx="10690413" cy="480131"/>
          </a:xfrm>
          <a:prstGeom prst="rect">
            <a:avLst/>
          </a:prstGeom>
        </p:spPr>
        <p:txBody>
          <a:bodyPr anchor="ctr">
            <a:spAutoFit/>
          </a:bodyPr>
          <a:lstStyle>
            <a:lvl1pPr marL="0" indent="0" algn="ctr">
              <a:buNone/>
              <a:defRPr>
                <a:solidFill>
                  <a:srgbClr val="1C344D"/>
                </a:solidFill>
                <a:latin typeface="Gill Sans MT" panose="020B0502020104020203" pitchFamily="34" charset="0"/>
              </a:defRPr>
            </a:lvl1pPr>
          </a:lstStyle>
          <a:p>
            <a:pPr lvl="0"/>
            <a:r>
              <a:rPr lang="en-US" dirty="0"/>
              <a:t>Edit Master text styles</a:t>
            </a:r>
          </a:p>
        </p:txBody>
      </p:sp>
      <p:sp>
        <p:nvSpPr>
          <p:cNvPr id="2" name="Slide Number Placeholder 1"/>
          <p:cNvSpPr>
            <a:spLocks noGrp="1"/>
          </p:cNvSpPr>
          <p:nvPr>
            <p:ph type="sldNum" sz="quarter" idx="12"/>
          </p:nvPr>
        </p:nvSpPr>
        <p:spPr/>
        <p:txBody>
          <a:bodyPr/>
          <a:lstStyle/>
          <a:p>
            <a:endParaRPr lang="en-US" dirty="0"/>
          </a:p>
        </p:txBody>
      </p:sp>
    </p:spTree>
    <p:custDataLst>
      <p:tags r:id="rId1"/>
    </p:custDataLst>
    <p:extLst>
      <p:ext uri="{BB962C8B-B14F-4D97-AF65-F5344CB8AC3E}">
        <p14:creationId xmlns:p14="http://schemas.microsoft.com/office/powerpoint/2010/main" val="3001689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
    <p:spTree>
      <p:nvGrpSpPr>
        <p:cNvPr id="1" name=""/>
        <p:cNvGrpSpPr/>
        <p:nvPr/>
      </p:nvGrpSpPr>
      <p:grpSpPr>
        <a:xfrm>
          <a:off x="0" y="0"/>
          <a:ext cx="0" cy="0"/>
          <a:chOff x="0" y="0"/>
          <a:chExt cx="0" cy="0"/>
        </a:xfrm>
      </p:grpSpPr>
      <p:sp>
        <p:nvSpPr>
          <p:cNvPr id="96" name="Text Placeholder 3"/>
          <p:cNvSpPr>
            <a:spLocks noGrp="1"/>
          </p:cNvSpPr>
          <p:nvPr>
            <p:ph type="body" sz="quarter" idx="10"/>
          </p:nvPr>
        </p:nvSpPr>
        <p:spPr>
          <a:xfrm>
            <a:off x="0" y="3"/>
            <a:ext cx="12192000" cy="1073887"/>
          </a:xfrm>
          <a:prstGeom prst="rect">
            <a:avLst/>
          </a:prstGeom>
        </p:spPr>
        <p:txBody>
          <a:bodyPr anchor="ctr"/>
          <a:lstStyle>
            <a:lvl1pPr marL="0" indent="0" algn="ctr">
              <a:buNone/>
              <a:defRPr sz="3600" b="1">
                <a:solidFill>
                  <a:srgbClr val="008C99"/>
                </a:solidFill>
                <a:latin typeface="Gill Sans MT" panose="020B0502020104020203" pitchFamily="34" charset="0"/>
              </a:defRPr>
            </a:lvl1pPr>
          </a:lstStyle>
          <a:p>
            <a:pPr lvl="0"/>
            <a:r>
              <a:rPr lang="en-US" dirty="0"/>
              <a:t>Edit Master text styles</a:t>
            </a:r>
          </a:p>
        </p:txBody>
      </p:sp>
      <p:sp>
        <p:nvSpPr>
          <p:cNvPr id="20" name="Text Placeholder 3"/>
          <p:cNvSpPr>
            <a:spLocks noGrp="1"/>
          </p:cNvSpPr>
          <p:nvPr>
            <p:ph type="body" sz="quarter" idx="20"/>
          </p:nvPr>
        </p:nvSpPr>
        <p:spPr>
          <a:xfrm>
            <a:off x="171741" y="1233376"/>
            <a:ext cx="11821785" cy="5071731"/>
          </a:xfrm>
          <a:prstGeom prst="rect">
            <a:avLst/>
          </a:prstGeom>
        </p:spPr>
        <p:txBody>
          <a:bodyPr/>
          <a:lstStyle>
            <a:lvl1pPr marL="228594" indent="-228594">
              <a:buFontTx/>
              <a:buBlip>
                <a:blip r:embed="rId3"/>
              </a:buBlip>
              <a:defRPr>
                <a:solidFill>
                  <a:srgbClr val="50A5AB"/>
                </a:solidFill>
              </a:defRPr>
            </a:lvl1pPr>
            <a:lvl2pPr marL="685783" indent="-228594">
              <a:buFontTx/>
              <a:buBlip>
                <a:blip r:embed="rId4"/>
              </a:buBlip>
              <a:defRPr>
                <a:solidFill>
                  <a:srgbClr val="50A5AB"/>
                </a:solidFill>
              </a:defRPr>
            </a:lvl2pPr>
            <a:lvl3pPr marL="1142971" indent="-228594">
              <a:buFontTx/>
              <a:buBlip>
                <a:blip r:embed="rId5"/>
              </a:buBlip>
              <a:defRPr>
                <a:solidFill>
                  <a:srgbClr val="50A5AB"/>
                </a:solidFill>
              </a:defRPr>
            </a:lvl3pPr>
            <a:lvl4pPr marL="1600160" indent="-228594">
              <a:buFontTx/>
              <a:buBlip>
                <a:blip r:embed="rId6"/>
              </a:buBlip>
              <a:defRPr>
                <a:solidFill>
                  <a:srgbClr val="50A5AB"/>
                </a:solidFill>
              </a:defRPr>
            </a:lvl4pPr>
            <a:lvl5pPr marL="2057349" indent="-228594">
              <a:buFontTx/>
              <a:buBlip>
                <a:blip r:embed="rId3"/>
              </a:buBlip>
              <a:defRPr>
                <a:solidFill>
                  <a:srgbClr val="50A5AB"/>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6" name="Straight Connector 5"/>
          <p:cNvCxnSpPr/>
          <p:nvPr userDrawn="1"/>
        </p:nvCxnSpPr>
        <p:spPr>
          <a:xfrm>
            <a:off x="0" y="1073888"/>
            <a:ext cx="12192000" cy="0"/>
          </a:xfrm>
          <a:prstGeom prst="line">
            <a:avLst/>
          </a:prstGeom>
          <a:ln>
            <a:solidFill>
              <a:srgbClr val="008C9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5775373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ATA SLIDE">
    <p:bg>
      <p:bgPr>
        <a:solidFill>
          <a:schemeClr val="bg2"/>
        </a:solidFill>
        <a:effectLst/>
      </p:bgPr>
    </p:bg>
    <p:spTree>
      <p:nvGrpSpPr>
        <p:cNvPr id="1" name=""/>
        <p:cNvGrpSpPr/>
        <p:nvPr/>
      </p:nvGrpSpPr>
      <p:grpSpPr>
        <a:xfrm>
          <a:off x="0" y="0"/>
          <a:ext cx="0" cy="0"/>
          <a:chOff x="0" y="0"/>
          <a:chExt cx="0" cy="0"/>
        </a:xfrm>
      </p:grpSpPr>
      <p:sp>
        <p:nvSpPr>
          <p:cNvPr id="8" name="Rectangle 7"/>
          <p:cNvSpPr>
            <a:spLocks noChangeArrowheads="1"/>
          </p:cNvSpPr>
          <p:nvPr userDrawn="1"/>
        </p:nvSpPr>
        <p:spPr bwMode="auto">
          <a:xfrm>
            <a:off x="8110222" y="6727353"/>
            <a:ext cx="804111" cy="121584"/>
          </a:xfrm>
          <a:prstGeom prst="rect">
            <a:avLst/>
          </a:prstGeom>
          <a:solidFill>
            <a:srgbClr val="B01519"/>
          </a:solidFill>
          <a:ln>
            <a:noFill/>
          </a:ln>
        </p:spPr>
        <p:txBody>
          <a:bodyPr vert="horz" wrap="square" lIns="81280" tIns="40640" rIns="81280" bIns="40640" numCol="1" anchor="t" anchorCtr="0" compatLnSpc="1">
            <a:prstTxWarp prst="textNoShape">
              <a:avLst/>
            </a:prstTxWarp>
          </a:bodyPr>
          <a:lstStyle/>
          <a:p>
            <a:endParaRPr lang="en-US" sz="2223"/>
          </a:p>
        </p:txBody>
      </p:sp>
      <p:sp>
        <p:nvSpPr>
          <p:cNvPr id="9" name="Rectangle 8"/>
          <p:cNvSpPr>
            <a:spLocks noChangeArrowheads="1"/>
          </p:cNvSpPr>
          <p:nvPr userDrawn="1"/>
        </p:nvSpPr>
        <p:spPr bwMode="auto">
          <a:xfrm>
            <a:off x="8903846" y="6727353"/>
            <a:ext cx="804111" cy="121584"/>
          </a:xfrm>
          <a:prstGeom prst="rect">
            <a:avLst/>
          </a:prstGeom>
          <a:solidFill>
            <a:srgbClr val="FBAB18"/>
          </a:solidFill>
          <a:ln>
            <a:noFill/>
          </a:ln>
        </p:spPr>
        <p:txBody>
          <a:bodyPr vert="horz" wrap="square" lIns="81280" tIns="40640" rIns="81280" bIns="40640" numCol="1" anchor="t" anchorCtr="0" compatLnSpc="1">
            <a:prstTxWarp prst="textNoShape">
              <a:avLst/>
            </a:prstTxWarp>
          </a:bodyPr>
          <a:lstStyle/>
          <a:p>
            <a:endParaRPr lang="en-US" sz="2223"/>
          </a:p>
        </p:txBody>
      </p:sp>
      <p:sp>
        <p:nvSpPr>
          <p:cNvPr id="10" name="Rectangle 9"/>
          <p:cNvSpPr>
            <a:spLocks noChangeArrowheads="1"/>
          </p:cNvSpPr>
          <p:nvPr userDrawn="1"/>
        </p:nvSpPr>
        <p:spPr bwMode="auto">
          <a:xfrm>
            <a:off x="9707955" y="6727353"/>
            <a:ext cx="804765" cy="121584"/>
          </a:xfrm>
          <a:prstGeom prst="rect">
            <a:avLst/>
          </a:prstGeom>
          <a:solidFill>
            <a:srgbClr val="292B6E"/>
          </a:solidFill>
          <a:ln>
            <a:noFill/>
          </a:ln>
        </p:spPr>
        <p:txBody>
          <a:bodyPr vert="horz" wrap="square" lIns="81280" tIns="40640" rIns="81280" bIns="40640" numCol="1" anchor="t" anchorCtr="0" compatLnSpc="1">
            <a:prstTxWarp prst="textNoShape">
              <a:avLst/>
            </a:prstTxWarp>
          </a:bodyPr>
          <a:lstStyle/>
          <a:p>
            <a:endParaRPr lang="en-US" sz="2223"/>
          </a:p>
        </p:txBody>
      </p:sp>
      <p:sp>
        <p:nvSpPr>
          <p:cNvPr id="11" name="Rectangle 10"/>
          <p:cNvSpPr>
            <a:spLocks noChangeArrowheads="1"/>
          </p:cNvSpPr>
          <p:nvPr userDrawn="1"/>
        </p:nvSpPr>
        <p:spPr bwMode="auto">
          <a:xfrm>
            <a:off x="10494264" y="6727353"/>
            <a:ext cx="1697737" cy="121584"/>
          </a:xfrm>
          <a:prstGeom prst="rect">
            <a:avLst/>
          </a:prstGeom>
          <a:solidFill>
            <a:srgbClr val="4656A6"/>
          </a:solidFill>
          <a:ln>
            <a:noFill/>
          </a:ln>
        </p:spPr>
        <p:txBody>
          <a:bodyPr vert="horz" wrap="square" lIns="81280" tIns="40640" rIns="81280" bIns="40640" numCol="1" anchor="t" anchorCtr="0" compatLnSpc="1">
            <a:prstTxWarp prst="textNoShape">
              <a:avLst/>
            </a:prstTxWarp>
          </a:bodyPr>
          <a:lstStyle/>
          <a:p>
            <a:endParaRPr lang="en-US" sz="2223"/>
          </a:p>
        </p:txBody>
      </p:sp>
      <p:sp>
        <p:nvSpPr>
          <p:cNvPr id="12" name="Rectangle 20"/>
          <p:cNvSpPr>
            <a:spLocks noChangeArrowheads="1"/>
          </p:cNvSpPr>
          <p:nvPr userDrawn="1"/>
        </p:nvSpPr>
        <p:spPr bwMode="auto">
          <a:xfrm>
            <a:off x="1" y="6727353"/>
            <a:ext cx="7572332" cy="121584"/>
          </a:xfrm>
          <a:prstGeom prst="rect">
            <a:avLst/>
          </a:prstGeom>
          <a:solidFill>
            <a:srgbClr val="17468F"/>
          </a:solidFill>
          <a:ln>
            <a:noFill/>
          </a:ln>
        </p:spPr>
        <p:txBody>
          <a:bodyPr vert="horz" wrap="square" lIns="81280" tIns="40640" rIns="81280" bIns="40640" numCol="1" anchor="t" anchorCtr="0" compatLnSpc="1">
            <a:prstTxWarp prst="textNoShape">
              <a:avLst/>
            </a:prstTxWarp>
          </a:bodyPr>
          <a:lstStyle/>
          <a:p>
            <a:endParaRPr lang="en-US" sz="2223"/>
          </a:p>
        </p:txBody>
      </p:sp>
      <p:sp>
        <p:nvSpPr>
          <p:cNvPr id="13" name="Rectangle 12"/>
          <p:cNvSpPr>
            <a:spLocks noChangeArrowheads="1"/>
          </p:cNvSpPr>
          <p:nvPr userDrawn="1"/>
        </p:nvSpPr>
        <p:spPr bwMode="auto">
          <a:xfrm>
            <a:off x="7308078" y="6727353"/>
            <a:ext cx="804111" cy="121584"/>
          </a:xfrm>
          <a:prstGeom prst="rect">
            <a:avLst/>
          </a:prstGeom>
          <a:solidFill>
            <a:srgbClr val="55BF8B"/>
          </a:solidFill>
          <a:ln>
            <a:noFill/>
          </a:ln>
        </p:spPr>
        <p:txBody>
          <a:bodyPr vert="horz" wrap="square" lIns="81280" tIns="40640" rIns="81280" bIns="40640" numCol="1" anchor="t" anchorCtr="0" compatLnSpc="1">
            <a:prstTxWarp prst="textNoShape">
              <a:avLst/>
            </a:prstTxWarp>
          </a:bodyPr>
          <a:lstStyle/>
          <a:p>
            <a:endParaRPr lang="en-US" sz="2223"/>
          </a:p>
        </p:txBody>
      </p:sp>
      <p:sp>
        <p:nvSpPr>
          <p:cNvPr id="2" name="Title 1"/>
          <p:cNvSpPr>
            <a:spLocks noGrp="1"/>
          </p:cNvSpPr>
          <p:nvPr userDrawn="1">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006A71"/>
                </a:solidFill>
                <a:effectLst/>
                <a:latin typeface="Calibri" pitchFamily="34" charset="0"/>
              </a:defRPr>
            </a:lvl1pPr>
          </a:lstStyle>
          <a:p>
            <a:r>
              <a:rPr lang="en-US"/>
              <a:t>Heading</a:t>
            </a:r>
          </a:p>
        </p:txBody>
      </p:sp>
      <p:sp>
        <p:nvSpPr>
          <p:cNvPr id="5" name="Text Placeholder 7"/>
          <p:cNvSpPr>
            <a:spLocks noGrp="1"/>
          </p:cNvSpPr>
          <p:nvPr userDrawn="1">
            <p:ph type="body" sz="quarter" idx="10"/>
          </p:nvPr>
        </p:nvSpPr>
        <p:spPr>
          <a:xfrm>
            <a:off x="609600" y="1545167"/>
            <a:ext cx="10972800" cy="4455584"/>
          </a:xfrm>
        </p:spPr>
        <p:txBody>
          <a:bodyPr/>
          <a:lstStyle>
            <a:lvl1pPr marL="306910" indent="-306910">
              <a:buClr>
                <a:srgbClr val="005DAA"/>
              </a:buClr>
              <a:buFont typeface="Wingdings" panose="05000000000000000000" pitchFamily="2" charset="2"/>
              <a:buChar char="§"/>
              <a:defRPr sz="2667">
                <a:solidFill>
                  <a:srgbClr val="2D2D2D"/>
                </a:solidFill>
              </a:defRPr>
            </a:lvl1pPr>
            <a:lvl2pPr>
              <a:buClr>
                <a:srgbClr val="532E63"/>
              </a:buClr>
              <a:defRPr sz="2667">
                <a:solidFill>
                  <a:srgbClr val="2D2D2D"/>
                </a:solidFill>
              </a:defRPr>
            </a:lvl2pPr>
            <a:lvl3pPr>
              <a:buClr>
                <a:srgbClr val="9A3B26"/>
              </a:buClr>
              <a:defRPr sz="2667">
                <a:solidFill>
                  <a:srgbClr val="2D2D2D"/>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a:t>Click to edit Master text styles</a:t>
            </a:r>
          </a:p>
          <a:p>
            <a:pPr lvl="1"/>
            <a:r>
              <a:rPr lang="en-US"/>
              <a:t>Second level</a:t>
            </a:r>
          </a:p>
          <a:p>
            <a:pPr lvl="2"/>
            <a:r>
              <a:rPr lang="en-US"/>
              <a:t>Third level</a:t>
            </a:r>
          </a:p>
        </p:txBody>
      </p:sp>
      <p:pic>
        <p:nvPicPr>
          <p:cNvPr id="21" name="Picture 20" descr="Logos of the U.S. Department of Health and Human Services and Centers for Disease Control and Prevention" title="LOGOS">
            <a:extLst>
              <a:ext uri="{FF2B5EF4-FFF2-40B4-BE49-F238E27FC236}">
                <a16:creationId xmlns:a16="http://schemas.microsoft.com/office/drawing/2014/main" id="{5EB3B0CC-979E-4460-961A-7E5D5213A07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919" y="6001464"/>
            <a:ext cx="1158819" cy="664349"/>
          </a:xfrm>
          <a:prstGeom prst="rect">
            <a:avLst/>
          </a:prstGeom>
        </p:spPr>
      </p:pic>
    </p:spTree>
    <p:extLst>
      <p:ext uri="{BB962C8B-B14F-4D97-AF65-F5344CB8AC3E}">
        <p14:creationId xmlns:p14="http://schemas.microsoft.com/office/powerpoint/2010/main" val="1973493308"/>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color_background">
    <p:bg>
      <p:bgPr>
        <a:solidFill>
          <a:srgbClr val="006A71"/>
        </a:solidFill>
        <a:effectLst/>
      </p:bgPr>
    </p:bg>
    <p:spTree>
      <p:nvGrpSpPr>
        <p:cNvPr id="1" name=""/>
        <p:cNvGrpSpPr/>
        <p:nvPr/>
      </p:nvGrpSpPr>
      <p:grpSpPr>
        <a:xfrm>
          <a:off x="0" y="0"/>
          <a:ext cx="0" cy="0"/>
          <a:chOff x="0" y="0"/>
          <a:chExt cx="0" cy="0"/>
        </a:xfrm>
      </p:grpSpPr>
      <p:pic>
        <p:nvPicPr>
          <p:cNvPr id="6" name="Graphic 5">
            <a:extLst>
              <a:ext uri="{FF2B5EF4-FFF2-40B4-BE49-F238E27FC236}">
                <a16:creationId xmlns:a16="http://schemas.microsoft.com/office/drawing/2014/main" id="{D1EDB832-85DB-47C2-990D-C76F1161C25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769425" y="674915"/>
            <a:ext cx="5979136" cy="5795163"/>
          </a:xfrm>
          <a:prstGeom prst="rect">
            <a:avLst/>
          </a:prstGeom>
        </p:spPr>
      </p:pic>
      <p:sp>
        <p:nvSpPr>
          <p:cNvPr id="2" name="Title 1"/>
          <p:cNvSpPr>
            <a:spLocks noGrp="1"/>
          </p:cNvSpPr>
          <p:nvPr>
            <p:ph type="title"/>
          </p:nvPr>
        </p:nvSpPr>
        <p:spPr>
          <a:xfrm>
            <a:off x="239485" y="3255151"/>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endParaRPr lang="en-US"/>
          </a:p>
        </p:txBody>
      </p:sp>
      <p:sp>
        <p:nvSpPr>
          <p:cNvPr id="5" name="Text Placeholder 2"/>
          <p:cNvSpPr>
            <a:spLocks noGrp="1"/>
          </p:cNvSpPr>
          <p:nvPr>
            <p:ph type="body" idx="1"/>
          </p:nvPr>
        </p:nvSpPr>
        <p:spPr>
          <a:xfrm>
            <a:off x="239484" y="4688982"/>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endParaRPr lang="en-US"/>
          </a:p>
        </p:txBody>
      </p:sp>
      <p:pic>
        <p:nvPicPr>
          <p:cNvPr id="4" name="Picture 3" descr="Logos of the U.S. Department of Health and Human Services and Centers for Disease Control and Prevention" title="LOGOS">
            <a:extLst>
              <a:ext uri="{FF2B5EF4-FFF2-40B4-BE49-F238E27FC236}">
                <a16:creationId xmlns:a16="http://schemas.microsoft.com/office/drawing/2014/main" id="{1338F5EA-D0AF-428F-B372-DAC2A9B1C51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9639" y="5706813"/>
            <a:ext cx="1672779" cy="959001"/>
          </a:xfrm>
          <a:prstGeom prst="rect">
            <a:avLst/>
          </a:prstGeom>
        </p:spPr>
      </p:pic>
    </p:spTree>
    <p:extLst>
      <p:ext uri="{BB962C8B-B14F-4D97-AF65-F5344CB8AC3E}">
        <p14:creationId xmlns:p14="http://schemas.microsoft.com/office/powerpoint/2010/main" val="296840168"/>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p:bg>
      <p:bgPr>
        <a:solidFill>
          <a:schemeClr val="bg2"/>
        </a:soli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75F35E44-72CB-4AFA-8DA6-C89EBC957A2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0615" r="19754"/>
          <a:stretch/>
        </p:blipFill>
        <p:spPr>
          <a:xfrm>
            <a:off x="6947544" y="1288496"/>
            <a:ext cx="4913032" cy="4634459"/>
          </a:xfrm>
          <a:prstGeom prst="rect">
            <a:avLst/>
          </a:prstGeom>
        </p:spPr>
      </p:pic>
      <p:sp>
        <p:nvSpPr>
          <p:cNvPr id="18" name="Rectangle 17">
            <a:extLst>
              <a:ext uri="{FF2B5EF4-FFF2-40B4-BE49-F238E27FC236}">
                <a16:creationId xmlns:a16="http://schemas.microsoft.com/office/drawing/2014/main" id="{92B0A619-F6AA-4053-9D4A-55C4BC7B0046}"/>
              </a:ext>
            </a:extLst>
          </p:cNvPr>
          <p:cNvSpPr/>
          <p:nvPr userDrawn="1"/>
        </p:nvSpPr>
        <p:spPr>
          <a:xfrm>
            <a:off x="1" y="0"/>
            <a:ext cx="12192000" cy="1194093"/>
          </a:xfrm>
          <a:prstGeom prst="rect">
            <a:avLst/>
          </a:prstGeom>
          <a:gradFill flip="none" rotWithShape="1">
            <a:gsLst>
              <a:gs pos="0">
                <a:srgbClr val="55BF8B"/>
              </a:gs>
              <a:gs pos="96000">
                <a:srgbClr val="145E71"/>
              </a:gs>
            </a:gsLst>
            <a:lin ang="12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Title 1"/>
          <p:cNvSpPr>
            <a:spLocks noGrp="1"/>
          </p:cNvSpPr>
          <p:nvPr userDrawn="1">
            <p:ph type="title"/>
          </p:nvPr>
        </p:nvSpPr>
        <p:spPr>
          <a:xfrm>
            <a:off x="555415" y="12129"/>
            <a:ext cx="11636587" cy="1155779"/>
          </a:xfrm>
          <a:prstGeom prst="rect">
            <a:avLst/>
          </a:prstGeom>
        </p:spPr>
        <p:txBody>
          <a:bodyPr anchor="ctr"/>
          <a:lstStyle>
            <a:lvl1pPr algn="l">
              <a:lnSpc>
                <a:spcPts val="4000"/>
              </a:lnSpc>
              <a:defRPr sz="3733" b="1" baseline="0">
                <a:solidFill>
                  <a:schemeClr val="tx2"/>
                </a:solidFill>
                <a:effectLst/>
                <a:latin typeface="Calibri" pitchFamily="34" charset="0"/>
              </a:defRPr>
            </a:lvl1pPr>
          </a:lstStyle>
          <a:p>
            <a:endParaRPr lang="en-US"/>
          </a:p>
        </p:txBody>
      </p:sp>
      <p:sp>
        <p:nvSpPr>
          <p:cNvPr id="5" name="Subtitle 2"/>
          <p:cNvSpPr>
            <a:spLocks noGrp="1"/>
          </p:cNvSpPr>
          <p:nvPr userDrawn="1">
            <p:ph type="subTitle" idx="1"/>
          </p:nvPr>
        </p:nvSpPr>
        <p:spPr>
          <a:xfrm>
            <a:off x="555415" y="1368341"/>
            <a:ext cx="10297464" cy="457200"/>
          </a:xfrm>
          <a:prstGeom prst="rect">
            <a:avLst/>
          </a:prstGeom>
        </p:spPr>
        <p:txBody>
          <a:bodyPr/>
          <a:lstStyle>
            <a:lvl1pPr marL="0" indent="0" algn="l">
              <a:buNone/>
              <a:defRPr sz="2667" b="1" baseline="0">
                <a:solidFill>
                  <a:srgbClr val="2D2D2D"/>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a:p>
        </p:txBody>
      </p:sp>
      <p:sp>
        <p:nvSpPr>
          <p:cNvPr id="9" name="Text Placeholder 8"/>
          <p:cNvSpPr>
            <a:spLocks noGrp="1"/>
          </p:cNvSpPr>
          <p:nvPr userDrawn="1">
            <p:ph type="body" sz="quarter" idx="10"/>
          </p:nvPr>
        </p:nvSpPr>
        <p:spPr>
          <a:xfrm>
            <a:off x="555415" y="2520846"/>
            <a:ext cx="10217517" cy="1039317"/>
          </a:xfrm>
          <a:prstGeom prst="rect">
            <a:avLst/>
          </a:prstGeom>
        </p:spPr>
        <p:txBody>
          <a:bodyPr/>
          <a:lstStyle>
            <a:lvl1pPr marL="0" indent="0" algn="l">
              <a:lnSpc>
                <a:spcPts val="2667"/>
              </a:lnSpc>
              <a:buNone/>
              <a:defRPr sz="2400" baseline="0">
                <a:solidFill>
                  <a:srgbClr val="2D2D2D"/>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a:p>
        </p:txBody>
      </p:sp>
      <p:pic>
        <p:nvPicPr>
          <p:cNvPr id="17" name="Picture 16" descr="Logos of the U.S. Department of Health and Human Services and Centers for Disease Control and Prevention" title="LOGOS"/>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17919" y="5706813"/>
            <a:ext cx="1672779" cy="959001"/>
          </a:xfrm>
          <a:prstGeom prst="rect">
            <a:avLst/>
          </a:prstGeom>
        </p:spPr>
      </p:pic>
      <p:sp>
        <p:nvSpPr>
          <p:cNvPr id="4" name="TextBox 3">
            <a:extLst>
              <a:ext uri="{FF2B5EF4-FFF2-40B4-BE49-F238E27FC236}">
                <a16:creationId xmlns:a16="http://schemas.microsoft.com/office/drawing/2014/main" id="{954EDCE1-A912-48DB-9E58-051F8752A375}"/>
              </a:ext>
            </a:extLst>
          </p:cNvPr>
          <p:cNvSpPr txBox="1"/>
          <p:nvPr userDrawn="1"/>
        </p:nvSpPr>
        <p:spPr>
          <a:xfrm>
            <a:off x="6616119" y="6014057"/>
            <a:ext cx="5575883" cy="420564"/>
          </a:xfrm>
          <a:prstGeom prst="rect">
            <a:avLst/>
          </a:prstGeom>
          <a:solidFill>
            <a:srgbClr val="FBAB18"/>
          </a:solidFill>
        </p:spPr>
        <p:txBody>
          <a:bodyPr wrap="square" rtlCol="0">
            <a:spAutoFit/>
          </a:bodyPr>
          <a:lstStyle/>
          <a:p>
            <a:pPr marL="0" marR="0" lvl="0" indent="0" algn="l" defTabSz="1219170" rtl="0" eaLnBrk="0" fontAlgn="base" latinLnBrk="0" hangingPunct="0">
              <a:lnSpc>
                <a:spcPct val="100000"/>
              </a:lnSpc>
              <a:spcBef>
                <a:spcPct val="0"/>
              </a:spcBef>
              <a:spcAft>
                <a:spcPct val="0"/>
              </a:spcAft>
              <a:buClrTx/>
              <a:buSzTx/>
              <a:buFontTx/>
              <a:buNone/>
              <a:tabLst/>
              <a:defRPr/>
            </a:pPr>
            <a:r>
              <a:rPr lang="en-US" sz="2133">
                <a:solidFill>
                  <a:srgbClr val="2D2D2D"/>
                </a:solidFill>
                <a:latin typeface="Calibri" panose="020F0502020204030204" pitchFamily="34" charset="0"/>
                <a:cs typeface="Calibri" panose="020F0502020204030204" pitchFamily="34" charset="0"/>
              </a:rPr>
              <a:t>For more information: </a:t>
            </a:r>
            <a:r>
              <a:rPr lang="en-US" sz="2133" b="1">
                <a:solidFill>
                  <a:srgbClr val="2D2D2D"/>
                </a:solidFill>
                <a:latin typeface="Calibri" panose="020F0502020204030204" pitchFamily="34" charset="0"/>
                <a:cs typeface="Calibri" panose="020F0502020204030204" pitchFamily="34" charset="0"/>
              </a:rPr>
              <a:t>www.cdc.gov/COVID19</a:t>
            </a:r>
          </a:p>
        </p:txBody>
      </p:sp>
    </p:spTree>
    <p:extLst>
      <p:ext uri="{BB962C8B-B14F-4D97-AF65-F5344CB8AC3E}">
        <p14:creationId xmlns:p14="http://schemas.microsoft.com/office/powerpoint/2010/main" val="2066448013"/>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3ED7C95-DCB5-4B4F-BE04-0AE930B66FDE}" type="datetimeFigureOut">
              <a:rPr lang="en-US" smtClean="0"/>
              <a:t>4/9/2021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61F025-61EF-449E-97FE-9B5C2B1AE643}" type="slidenum">
              <a:rPr lang="en-US" smtClean="0"/>
              <a:t>‹#›</a:t>
            </a:fld>
            <a:endParaRPr lang="en-US"/>
          </a:p>
        </p:txBody>
      </p:sp>
    </p:spTree>
    <p:extLst>
      <p:ext uri="{BB962C8B-B14F-4D97-AF65-F5344CB8AC3E}">
        <p14:creationId xmlns:p14="http://schemas.microsoft.com/office/powerpoint/2010/main" val="15718846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3ED7C95-DCB5-4B4F-BE04-0AE930B66FDE}" type="datetimeFigureOut">
              <a:rPr lang="en-US" smtClean="0"/>
              <a:t>4/9/2021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61F025-61EF-449E-97FE-9B5C2B1AE643}" type="slidenum">
              <a:rPr lang="en-US" smtClean="0"/>
              <a:t>‹#›</a:t>
            </a:fld>
            <a:endParaRPr lang="en-US"/>
          </a:p>
        </p:txBody>
      </p:sp>
    </p:spTree>
    <p:extLst>
      <p:ext uri="{BB962C8B-B14F-4D97-AF65-F5344CB8AC3E}">
        <p14:creationId xmlns:p14="http://schemas.microsoft.com/office/powerpoint/2010/main" val="7324157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3" y="798974"/>
            <a:ext cx="3273099" cy="2247117"/>
          </a:xfrm>
        </p:spPr>
        <p:txBody>
          <a:bodyPr anchor="b">
            <a:normAutofit/>
          </a:bodyPr>
          <a:lstStyle>
            <a:lvl1pPr algn="l">
              <a:defRPr sz="1800"/>
            </a:lvl1pPr>
          </a:lstStyle>
          <a:p>
            <a:r>
              <a:rPr lang="en-US"/>
              <a:t>Click to edit Master title style</a:t>
            </a:r>
            <a:endParaRPr lang="en-US" dirty="0"/>
          </a:p>
        </p:txBody>
      </p:sp>
      <p:sp>
        <p:nvSpPr>
          <p:cNvPr id="3" name="Content Placeholder 2"/>
          <p:cNvSpPr>
            <a:spLocks noGrp="1"/>
          </p:cNvSpPr>
          <p:nvPr>
            <p:ph idx="1"/>
          </p:nvPr>
        </p:nvSpPr>
        <p:spPr>
          <a:xfrm>
            <a:off x="5043714" y="798975"/>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2"/>
            <a:ext cx="3275013" cy="2248181"/>
          </a:xfrm>
        </p:spPr>
        <p:txBody>
          <a:bodyPr/>
          <a:lstStyle>
            <a:lvl1pPr marL="0" indent="0" algn="l">
              <a:buNone/>
              <a:defRPr sz="1200"/>
            </a:lvl1pPr>
            <a:lvl2pPr marL="342933" indent="0">
              <a:buNone/>
              <a:defRPr sz="1051"/>
            </a:lvl2pPr>
            <a:lvl3pPr marL="685867" indent="0">
              <a:buNone/>
              <a:defRPr sz="900"/>
            </a:lvl3pPr>
            <a:lvl4pPr marL="1028800" indent="0">
              <a:buNone/>
              <a:defRPr sz="750"/>
            </a:lvl4pPr>
            <a:lvl5pPr marL="1371734" indent="0">
              <a:buNone/>
              <a:defRPr sz="750"/>
            </a:lvl5pPr>
            <a:lvl6pPr marL="1714667" indent="0">
              <a:buNone/>
              <a:defRPr sz="750"/>
            </a:lvl6pPr>
            <a:lvl7pPr marL="2057600" indent="0">
              <a:buNone/>
              <a:defRPr sz="750"/>
            </a:lvl7pPr>
            <a:lvl8pPr marL="2400534" indent="0">
              <a:buNone/>
              <a:defRPr sz="750"/>
            </a:lvl8pPr>
            <a:lvl9pPr marL="274346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6777064-EE4C-4239-978A-B96E7591284B}" type="datetimeFigureOut">
              <a:rPr lang="en-US" smtClean="0"/>
              <a:t>4/9/2021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95673-F695-46AA-B32C-8C6B11B5BECE}" type="slidenum">
              <a:rPr lang="en-US" smtClean="0"/>
              <a:t>‹#›</a:t>
            </a:fld>
            <a:endParaRPr lang="en-US"/>
          </a:p>
        </p:txBody>
      </p:sp>
    </p:spTree>
    <p:extLst>
      <p:ext uri="{BB962C8B-B14F-4D97-AF65-F5344CB8AC3E}">
        <p14:creationId xmlns:p14="http://schemas.microsoft.com/office/powerpoint/2010/main" val="2647765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7E89D-371B-472E-9CBD-E5F943E98A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C36F91-FD62-4D23-A80E-8244097C05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F1C085-DAC1-4FE6-8E4B-13159B7EACC0}"/>
              </a:ext>
            </a:extLst>
          </p:cNvPr>
          <p:cNvSpPr>
            <a:spLocks noGrp="1"/>
          </p:cNvSpPr>
          <p:nvPr>
            <p:ph type="dt" sz="half" idx="10"/>
          </p:nvPr>
        </p:nvSpPr>
        <p:spPr/>
        <p:txBody>
          <a:bodyPr/>
          <a:lstStyle/>
          <a:p>
            <a:fld id="{105C9456-D341-4EDF-B9F3-E2A88D5A2809}" type="datetimeFigureOut">
              <a:rPr lang="en-US" smtClean="0"/>
              <a:t>4/9/2021</a:t>
            </a:fld>
            <a:endParaRPr lang="en-US"/>
          </a:p>
        </p:txBody>
      </p:sp>
      <p:sp>
        <p:nvSpPr>
          <p:cNvPr id="5" name="Footer Placeholder 4">
            <a:extLst>
              <a:ext uri="{FF2B5EF4-FFF2-40B4-BE49-F238E27FC236}">
                <a16:creationId xmlns:a16="http://schemas.microsoft.com/office/drawing/2014/main" id="{D979A5C2-83C7-4533-8850-B46E25EE23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CB7BCC-647E-4E81-B024-95002BB75E8B}"/>
              </a:ext>
            </a:extLst>
          </p:cNvPr>
          <p:cNvSpPr>
            <a:spLocks noGrp="1"/>
          </p:cNvSpPr>
          <p:nvPr>
            <p:ph type="sldNum" sz="quarter" idx="12"/>
          </p:nvPr>
        </p:nvSpPr>
        <p:spPr/>
        <p:txBody>
          <a:bodyPr/>
          <a:lstStyle/>
          <a:p>
            <a:fld id="{97D47776-E3D1-46D3-AF95-1C29456263E1}" type="slidenum">
              <a:rPr lang="en-US" smtClean="0"/>
              <a:t>‹#›</a:t>
            </a:fld>
            <a:endParaRPr lang="en-US"/>
          </a:p>
        </p:txBody>
      </p:sp>
    </p:spTree>
    <p:extLst>
      <p:ext uri="{BB962C8B-B14F-4D97-AF65-F5344CB8AC3E}">
        <p14:creationId xmlns:p14="http://schemas.microsoft.com/office/powerpoint/2010/main" val="1510615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66A7A8B7-09DD-404B-AB49-D3C4E14C6DE8}"/>
              </a:ext>
            </a:extLst>
          </p:cNvPr>
          <p:cNvSpPr/>
          <p:nvPr userDrawn="1"/>
        </p:nvSpPr>
        <p:spPr>
          <a:xfrm>
            <a:off x="0" y="0"/>
            <a:ext cx="100584" cy="14630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icture Placeholder 7"/>
          <p:cNvSpPr>
            <a:spLocks noGrp="1"/>
          </p:cNvSpPr>
          <p:nvPr>
            <p:ph type="pic" sz="quarter" idx="10" hasCustomPrompt="1"/>
          </p:nvPr>
        </p:nvSpPr>
        <p:spPr>
          <a:xfrm>
            <a:off x="1038083" y="2011920"/>
            <a:ext cx="1991836" cy="1991834"/>
          </a:xfrm>
          <a:custGeom>
            <a:avLst/>
            <a:gdLst>
              <a:gd name="connsiteX0" fmla="*/ 995918 w 1991836"/>
              <a:gd name="connsiteY0" fmla="*/ 0 h 1991834"/>
              <a:gd name="connsiteX1" fmla="*/ 1991836 w 1991836"/>
              <a:gd name="connsiteY1" fmla="*/ 995917 h 1991834"/>
              <a:gd name="connsiteX2" fmla="*/ 995918 w 1991836"/>
              <a:gd name="connsiteY2" fmla="*/ 1991834 h 1991834"/>
              <a:gd name="connsiteX3" fmla="*/ 0 w 1991836"/>
              <a:gd name="connsiteY3" fmla="*/ 995917 h 1991834"/>
              <a:gd name="connsiteX4" fmla="*/ 995918 w 1991836"/>
              <a:gd name="connsiteY4" fmla="*/ 0 h 1991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1836" h="1991834">
                <a:moveTo>
                  <a:pt x="995918" y="0"/>
                </a:moveTo>
                <a:cubicBezTo>
                  <a:pt x="1545948" y="0"/>
                  <a:pt x="1991836" y="445887"/>
                  <a:pt x="1991836" y="995917"/>
                </a:cubicBezTo>
                <a:cubicBezTo>
                  <a:pt x="1991836" y="1545947"/>
                  <a:pt x="1545948" y="1991834"/>
                  <a:pt x="995918" y="1991834"/>
                </a:cubicBezTo>
                <a:cubicBezTo>
                  <a:pt x="445888" y="1991834"/>
                  <a:pt x="0" y="1545947"/>
                  <a:pt x="0" y="995917"/>
                </a:cubicBezTo>
                <a:cubicBezTo>
                  <a:pt x="0" y="445887"/>
                  <a:pt x="445888" y="0"/>
                  <a:pt x="995918" y="0"/>
                </a:cubicBez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sp>
        <p:nvSpPr>
          <p:cNvPr id="9" name="Picture Placeholder 8"/>
          <p:cNvSpPr>
            <a:spLocks noGrp="1"/>
          </p:cNvSpPr>
          <p:nvPr>
            <p:ph type="pic" sz="quarter" idx="11" hasCustomPrompt="1"/>
          </p:nvPr>
        </p:nvSpPr>
        <p:spPr>
          <a:xfrm>
            <a:off x="3746760" y="2011920"/>
            <a:ext cx="1991836" cy="1991834"/>
          </a:xfrm>
          <a:custGeom>
            <a:avLst/>
            <a:gdLst>
              <a:gd name="connsiteX0" fmla="*/ 995918 w 1991836"/>
              <a:gd name="connsiteY0" fmla="*/ 0 h 1991834"/>
              <a:gd name="connsiteX1" fmla="*/ 1991836 w 1991836"/>
              <a:gd name="connsiteY1" fmla="*/ 995917 h 1991834"/>
              <a:gd name="connsiteX2" fmla="*/ 995918 w 1991836"/>
              <a:gd name="connsiteY2" fmla="*/ 1991834 h 1991834"/>
              <a:gd name="connsiteX3" fmla="*/ 0 w 1991836"/>
              <a:gd name="connsiteY3" fmla="*/ 995917 h 1991834"/>
              <a:gd name="connsiteX4" fmla="*/ 995918 w 1991836"/>
              <a:gd name="connsiteY4" fmla="*/ 0 h 1991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1836" h="1991834">
                <a:moveTo>
                  <a:pt x="995918" y="0"/>
                </a:moveTo>
                <a:cubicBezTo>
                  <a:pt x="1545948" y="0"/>
                  <a:pt x="1991836" y="445887"/>
                  <a:pt x="1991836" y="995917"/>
                </a:cubicBezTo>
                <a:cubicBezTo>
                  <a:pt x="1991836" y="1545947"/>
                  <a:pt x="1545948" y="1991834"/>
                  <a:pt x="995918" y="1991834"/>
                </a:cubicBezTo>
                <a:cubicBezTo>
                  <a:pt x="445888" y="1991834"/>
                  <a:pt x="0" y="1545947"/>
                  <a:pt x="0" y="995917"/>
                </a:cubicBezTo>
                <a:cubicBezTo>
                  <a:pt x="0" y="445887"/>
                  <a:pt x="445888" y="0"/>
                  <a:pt x="995918" y="0"/>
                </a:cubicBez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sp>
        <p:nvSpPr>
          <p:cNvPr id="10" name="Picture Placeholder 9"/>
          <p:cNvSpPr>
            <a:spLocks noGrp="1"/>
          </p:cNvSpPr>
          <p:nvPr>
            <p:ph type="pic" sz="quarter" idx="12" hasCustomPrompt="1"/>
          </p:nvPr>
        </p:nvSpPr>
        <p:spPr>
          <a:xfrm>
            <a:off x="6455437" y="2011920"/>
            <a:ext cx="1991836" cy="1991834"/>
          </a:xfrm>
          <a:custGeom>
            <a:avLst/>
            <a:gdLst>
              <a:gd name="connsiteX0" fmla="*/ 995918 w 1991836"/>
              <a:gd name="connsiteY0" fmla="*/ 0 h 1991834"/>
              <a:gd name="connsiteX1" fmla="*/ 1991836 w 1991836"/>
              <a:gd name="connsiteY1" fmla="*/ 995917 h 1991834"/>
              <a:gd name="connsiteX2" fmla="*/ 995918 w 1991836"/>
              <a:gd name="connsiteY2" fmla="*/ 1991834 h 1991834"/>
              <a:gd name="connsiteX3" fmla="*/ 0 w 1991836"/>
              <a:gd name="connsiteY3" fmla="*/ 995917 h 1991834"/>
              <a:gd name="connsiteX4" fmla="*/ 995918 w 1991836"/>
              <a:gd name="connsiteY4" fmla="*/ 0 h 1991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1836" h="1991834">
                <a:moveTo>
                  <a:pt x="995918" y="0"/>
                </a:moveTo>
                <a:cubicBezTo>
                  <a:pt x="1545948" y="0"/>
                  <a:pt x="1991836" y="445887"/>
                  <a:pt x="1991836" y="995917"/>
                </a:cubicBezTo>
                <a:cubicBezTo>
                  <a:pt x="1991836" y="1545947"/>
                  <a:pt x="1545948" y="1991834"/>
                  <a:pt x="995918" y="1991834"/>
                </a:cubicBezTo>
                <a:cubicBezTo>
                  <a:pt x="445888" y="1991834"/>
                  <a:pt x="0" y="1545947"/>
                  <a:pt x="0" y="995917"/>
                </a:cubicBezTo>
                <a:cubicBezTo>
                  <a:pt x="0" y="445887"/>
                  <a:pt x="445888" y="0"/>
                  <a:pt x="995918" y="0"/>
                </a:cubicBez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sp>
        <p:nvSpPr>
          <p:cNvPr id="11" name="Picture Placeholder 10"/>
          <p:cNvSpPr>
            <a:spLocks noGrp="1"/>
          </p:cNvSpPr>
          <p:nvPr>
            <p:ph type="pic" sz="quarter" idx="13" hasCustomPrompt="1"/>
          </p:nvPr>
        </p:nvSpPr>
        <p:spPr>
          <a:xfrm>
            <a:off x="9164114" y="2011920"/>
            <a:ext cx="1991836" cy="1991834"/>
          </a:xfrm>
          <a:custGeom>
            <a:avLst/>
            <a:gdLst>
              <a:gd name="connsiteX0" fmla="*/ 995918 w 1991836"/>
              <a:gd name="connsiteY0" fmla="*/ 0 h 1991834"/>
              <a:gd name="connsiteX1" fmla="*/ 1991836 w 1991836"/>
              <a:gd name="connsiteY1" fmla="*/ 995917 h 1991834"/>
              <a:gd name="connsiteX2" fmla="*/ 995918 w 1991836"/>
              <a:gd name="connsiteY2" fmla="*/ 1991834 h 1991834"/>
              <a:gd name="connsiteX3" fmla="*/ 0 w 1991836"/>
              <a:gd name="connsiteY3" fmla="*/ 995917 h 1991834"/>
              <a:gd name="connsiteX4" fmla="*/ 995918 w 1991836"/>
              <a:gd name="connsiteY4" fmla="*/ 0 h 19918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1836" h="1991834">
                <a:moveTo>
                  <a:pt x="995918" y="0"/>
                </a:moveTo>
                <a:cubicBezTo>
                  <a:pt x="1545948" y="0"/>
                  <a:pt x="1991836" y="445887"/>
                  <a:pt x="1991836" y="995917"/>
                </a:cubicBezTo>
                <a:cubicBezTo>
                  <a:pt x="1991836" y="1545947"/>
                  <a:pt x="1545948" y="1991834"/>
                  <a:pt x="995918" y="1991834"/>
                </a:cubicBezTo>
                <a:cubicBezTo>
                  <a:pt x="445888" y="1991834"/>
                  <a:pt x="0" y="1545947"/>
                  <a:pt x="0" y="995917"/>
                </a:cubicBezTo>
                <a:cubicBezTo>
                  <a:pt x="0" y="445887"/>
                  <a:pt x="445888" y="0"/>
                  <a:pt x="995918" y="0"/>
                </a:cubicBez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sp>
        <p:nvSpPr>
          <p:cNvPr id="14" name="Text Placeholder 2">
            <a:extLst>
              <a:ext uri="{FF2B5EF4-FFF2-40B4-BE49-F238E27FC236}">
                <a16:creationId xmlns:a16="http://schemas.microsoft.com/office/drawing/2014/main" id="{7C9EBFE0-99B1-3D49-8827-D1379D9FA751}"/>
              </a:ext>
            </a:extLst>
          </p:cNvPr>
          <p:cNvSpPr>
            <a:spLocks noGrp="1"/>
          </p:cNvSpPr>
          <p:nvPr>
            <p:ph type="body" sz="quarter" idx="18" hasCustomPrompt="1"/>
          </p:nvPr>
        </p:nvSpPr>
        <p:spPr>
          <a:xfrm>
            <a:off x="962439" y="4353452"/>
            <a:ext cx="2178326" cy="1084967"/>
          </a:xfrm>
          <a:prstGeom prst="rect">
            <a:avLst/>
          </a:prstGeom>
        </p:spPr>
        <p:txBody>
          <a:bodyPr/>
          <a:lstStyle>
            <a:lvl1pPr marL="0" indent="0" algn="ctr">
              <a:lnSpc>
                <a:spcPct val="110000"/>
              </a:lnSpc>
              <a:spcBef>
                <a:spcPts val="600"/>
              </a:spcBef>
              <a:buNone/>
              <a:defRPr sz="1600">
                <a:solidFill>
                  <a:schemeClr val="bg2">
                    <a:lumMod val="50000"/>
                  </a:schemeClr>
                </a:solidFill>
              </a:defRPr>
            </a:lvl1pPr>
          </a:lstStyle>
          <a:p>
            <a:pPr lvl="0"/>
            <a:r>
              <a:rPr lang="en-US" dirty="0"/>
              <a:t>Speaker Name &amp; Title</a:t>
            </a:r>
          </a:p>
        </p:txBody>
      </p:sp>
      <p:sp>
        <p:nvSpPr>
          <p:cNvPr id="15" name="Text Placeholder 2">
            <a:extLst>
              <a:ext uri="{FF2B5EF4-FFF2-40B4-BE49-F238E27FC236}">
                <a16:creationId xmlns:a16="http://schemas.microsoft.com/office/drawing/2014/main" id="{C24E6718-31B1-B244-AA67-CDB8D6CD139F}"/>
              </a:ext>
            </a:extLst>
          </p:cNvPr>
          <p:cNvSpPr>
            <a:spLocks noGrp="1"/>
          </p:cNvSpPr>
          <p:nvPr>
            <p:ph type="body" sz="quarter" idx="19" hasCustomPrompt="1"/>
          </p:nvPr>
        </p:nvSpPr>
        <p:spPr>
          <a:xfrm>
            <a:off x="3665330" y="4353452"/>
            <a:ext cx="2178326" cy="1084967"/>
          </a:xfrm>
          <a:prstGeom prst="rect">
            <a:avLst/>
          </a:prstGeom>
        </p:spPr>
        <p:txBody>
          <a:bodyPr/>
          <a:lstStyle>
            <a:lvl1pPr marL="0" indent="0" algn="ctr">
              <a:lnSpc>
                <a:spcPct val="110000"/>
              </a:lnSpc>
              <a:spcBef>
                <a:spcPts val="600"/>
              </a:spcBef>
              <a:buNone/>
              <a:defRPr sz="1600">
                <a:solidFill>
                  <a:schemeClr val="bg2">
                    <a:lumMod val="50000"/>
                  </a:schemeClr>
                </a:solidFill>
              </a:defRPr>
            </a:lvl1pPr>
          </a:lstStyle>
          <a:p>
            <a:pPr lvl="0"/>
            <a:r>
              <a:rPr lang="en-US" dirty="0"/>
              <a:t>Speaker Name &amp; Title</a:t>
            </a:r>
          </a:p>
        </p:txBody>
      </p:sp>
      <p:sp>
        <p:nvSpPr>
          <p:cNvPr id="16" name="Text Placeholder 2">
            <a:extLst>
              <a:ext uri="{FF2B5EF4-FFF2-40B4-BE49-F238E27FC236}">
                <a16:creationId xmlns:a16="http://schemas.microsoft.com/office/drawing/2014/main" id="{DFE48D6C-7798-744F-B01E-59BA509595D5}"/>
              </a:ext>
            </a:extLst>
          </p:cNvPr>
          <p:cNvSpPr>
            <a:spLocks noGrp="1"/>
          </p:cNvSpPr>
          <p:nvPr>
            <p:ph type="body" sz="quarter" idx="20" hasCustomPrompt="1"/>
          </p:nvPr>
        </p:nvSpPr>
        <p:spPr>
          <a:xfrm>
            <a:off x="6368221" y="4353452"/>
            <a:ext cx="2178326" cy="1084967"/>
          </a:xfrm>
          <a:prstGeom prst="rect">
            <a:avLst/>
          </a:prstGeom>
        </p:spPr>
        <p:txBody>
          <a:bodyPr/>
          <a:lstStyle>
            <a:lvl1pPr marL="0" indent="0" algn="ctr">
              <a:lnSpc>
                <a:spcPct val="110000"/>
              </a:lnSpc>
              <a:spcBef>
                <a:spcPts val="600"/>
              </a:spcBef>
              <a:buNone/>
              <a:defRPr sz="1600">
                <a:solidFill>
                  <a:schemeClr val="bg2">
                    <a:lumMod val="50000"/>
                  </a:schemeClr>
                </a:solidFill>
              </a:defRPr>
            </a:lvl1pPr>
          </a:lstStyle>
          <a:p>
            <a:pPr lvl="0"/>
            <a:r>
              <a:rPr lang="en-US" dirty="0"/>
              <a:t>Speaker Name &amp; Title</a:t>
            </a:r>
          </a:p>
        </p:txBody>
      </p:sp>
      <p:sp>
        <p:nvSpPr>
          <p:cNvPr id="17" name="Text Placeholder 2">
            <a:extLst>
              <a:ext uri="{FF2B5EF4-FFF2-40B4-BE49-F238E27FC236}">
                <a16:creationId xmlns:a16="http://schemas.microsoft.com/office/drawing/2014/main" id="{36AACBE1-24DA-FB4F-9C39-770687936528}"/>
              </a:ext>
            </a:extLst>
          </p:cNvPr>
          <p:cNvSpPr>
            <a:spLocks noGrp="1"/>
          </p:cNvSpPr>
          <p:nvPr>
            <p:ph type="body" sz="quarter" idx="21" hasCustomPrompt="1"/>
          </p:nvPr>
        </p:nvSpPr>
        <p:spPr>
          <a:xfrm>
            <a:off x="9071112" y="4353452"/>
            <a:ext cx="2178326" cy="1084967"/>
          </a:xfrm>
          <a:prstGeom prst="rect">
            <a:avLst/>
          </a:prstGeom>
        </p:spPr>
        <p:txBody>
          <a:bodyPr/>
          <a:lstStyle>
            <a:lvl1pPr marL="0" indent="0" algn="ctr">
              <a:lnSpc>
                <a:spcPct val="110000"/>
              </a:lnSpc>
              <a:spcBef>
                <a:spcPts val="600"/>
              </a:spcBef>
              <a:buNone/>
              <a:defRPr sz="1600">
                <a:solidFill>
                  <a:schemeClr val="bg2">
                    <a:lumMod val="50000"/>
                  </a:schemeClr>
                </a:solidFill>
              </a:defRPr>
            </a:lvl1pPr>
          </a:lstStyle>
          <a:p>
            <a:pPr lvl="0"/>
            <a:r>
              <a:rPr lang="en-US" dirty="0"/>
              <a:t>Speaker Name &amp; Title</a:t>
            </a:r>
          </a:p>
        </p:txBody>
      </p:sp>
      <p:sp>
        <p:nvSpPr>
          <p:cNvPr id="20" name="Rectangle 19">
            <a:extLst>
              <a:ext uri="{FF2B5EF4-FFF2-40B4-BE49-F238E27FC236}">
                <a16:creationId xmlns:a16="http://schemas.microsoft.com/office/drawing/2014/main" id="{965BCF9F-549F-DD45-8DF2-55DFB31AC538}"/>
              </a:ext>
            </a:extLst>
          </p:cNvPr>
          <p:cNvSpPr/>
          <p:nvPr userDrawn="1"/>
        </p:nvSpPr>
        <p:spPr>
          <a:xfrm>
            <a:off x="0" y="0"/>
            <a:ext cx="12192000" cy="1005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 Placeholder 2">
            <a:extLst>
              <a:ext uri="{FF2B5EF4-FFF2-40B4-BE49-F238E27FC236}">
                <a16:creationId xmlns:a16="http://schemas.microsoft.com/office/drawing/2014/main" id="{C3B97D8B-9C9C-814B-876C-19CB84575664}"/>
              </a:ext>
            </a:extLst>
          </p:cNvPr>
          <p:cNvSpPr>
            <a:spLocks noGrp="1"/>
          </p:cNvSpPr>
          <p:nvPr>
            <p:ph type="body" sz="quarter" idx="16" hasCustomPrompt="1"/>
          </p:nvPr>
        </p:nvSpPr>
        <p:spPr>
          <a:xfrm>
            <a:off x="714336" y="602515"/>
            <a:ext cx="10827176" cy="501456"/>
          </a:xfrm>
          <a:prstGeom prst="rect">
            <a:avLst/>
          </a:prstGeom>
        </p:spPr>
        <p:txBody>
          <a:bodyPr/>
          <a:lstStyle>
            <a:lvl1pPr marL="0" indent="0">
              <a:buNone/>
              <a:defRPr sz="3500" b="0" cap="none" baseline="0">
                <a:solidFill>
                  <a:schemeClr val="tx1"/>
                </a:solidFill>
                <a:latin typeface="+mj-lt"/>
              </a:defRPr>
            </a:lvl1pPr>
          </a:lstStyle>
          <a:p>
            <a:pPr lvl="0"/>
            <a:r>
              <a:rPr lang="en-US" dirty="0"/>
              <a:t>Click to Edit Title</a:t>
            </a:r>
          </a:p>
        </p:txBody>
      </p:sp>
      <p:grpSp>
        <p:nvGrpSpPr>
          <p:cNvPr id="28" name="Group 27">
            <a:extLst>
              <a:ext uri="{FF2B5EF4-FFF2-40B4-BE49-F238E27FC236}">
                <a16:creationId xmlns:a16="http://schemas.microsoft.com/office/drawing/2014/main" id="{34F42BC4-70A7-C54A-BE0F-C320297C405B}"/>
              </a:ext>
            </a:extLst>
          </p:cNvPr>
          <p:cNvGrpSpPr/>
          <p:nvPr userDrawn="1"/>
        </p:nvGrpSpPr>
        <p:grpSpPr>
          <a:xfrm>
            <a:off x="0" y="6329876"/>
            <a:ext cx="12192000" cy="490288"/>
            <a:chOff x="0" y="6329876"/>
            <a:chExt cx="12192000" cy="490288"/>
          </a:xfrm>
        </p:grpSpPr>
        <p:cxnSp>
          <p:nvCxnSpPr>
            <p:cNvPr id="32" name="Straight Connector 31">
              <a:extLst>
                <a:ext uri="{FF2B5EF4-FFF2-40B4-BE49-F238E27FC236}">
                  <a16:creationId xmlns:a16="http://schemas.microsoft.com/office/drawing/2014/main" id="{927D2C5D-E369-E941-AB83-04C1502DF0FB}"/>
                </a:ext>
              </a:extLst>
            </p:cNvPr>
            <p:cNvCxnSpPr>
              <a:cxnSpLocks/>
            </p:cNvCxnSpPr>
            <p:nvPr userDrawn="1"/>
          </p:nvCxnSpPr>
          <p:spPr>
            <a:xfrm>
              <a:off x="0" y="6329876"/>
              <a:ext cx="12192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grpSp>
          <p:nvGrpSpPr>
            <p:cNvPr id="34" name="Group 33">
              <a:extLst>
                <a:ext uri="{FF2B5EF4-FFF2-40B4-BE49-F238E27FC236}">
                  <a16:creationId xmlns:a16="http://schemas.microsoft.com/office/drawing/2014/main" id="{4BD75E2C-F7D6-2745-B619-DD1D9336B592}"/>
                </a:ext>
              </a:extLst>
            </p:cNvPr>
            <p:cNvGrpSpPr/>
            <p:nvPr userDrawn="1"/>
          </p:nvGrpSpPr>
          <p:grpSpPr>
            <a:xfrm>
              <a:off x="730303" y="6400799"/>
              <a:ext cx="6842772" cy="419365"/>
              <a:chOff x="730303" y="6400799"/>
              <a:chExt cx="6842772" cy="419365"/>
            </a:xfrm>
          </p:grpSpPr>
          <p:grpSp>
            <p:nvGrpSpPr>
              <p:cNvPr id="35" name="Group 34">
                <a:extLst>
                  <a:ext uri="{FF2B5EF4-FFF2-40B4-BE49-F238E27FC236}">
                    <a16:creationId xmlns:a16="http://schemas.microsoft.com/office/drawing/2014/main" id="{C73E9076-6D30-9143-B7D6-5B469D9D4605}"/>
                  </a:ext>
                </a:extLst>
              </p:cNvPr>
              <p:cNvGrpSpPr/>
              <p:nvPr userDrawn="1"/>
            </p:nvGrpSpPr>
            <p:grpSpPr>
              <a:xfrm>
                <a:off x="3171531" y="6400799"/>
                <a:ext cx="4401544" cy="419365"/>
                <a:chOff x="2071925" y="5965139"/>
                <a:chExt cx="7131851" cy="679501"/>
              </a:xfrm>
            </p:grpSpPr>
            <p:pic>
              <p:nvPicPr>
                <p:cNvPr id="38" name="Picture 37" descr="A picture containing drawing, clock&#10;&#10;Description automatically generated">
                  <a:extLst>
                    <a:ext uri="{FF2B5EF4-FFF2-40B4-BE49-F238E27FC236}">
                      <a16:creationId xmlns:a16="http://schemas.microsoft.com/office/drawing/2014/main" id="{9DB7E5AC-6E2E-C543-AF72-E8F32A77511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3151" y="6035041"/>
                  <a:ext cx="2510061" cy="468631"/>
                </a:xfrm>
                <a:prstGeom prst="rect">
                  <a:avLst/>
                </a:prstGeom>
              </p:spPr>
            </p:pic>
            <p:pic>
              <p:nvPicPr>
                <p:cNvPr id="39" name="Picture 38" descr="A picture containing drawing&#10;&#10;Description automatically generated">
                  <a:extLst>
                    <a:ext uri="{FF2B5EF4-FFF2-40B4-BE49-F238E27FC236}">
                      <a16:creationId xmlns:a16="http://schemas.microsoft.com/office/drawing/2014/main" id="{F0F1A694-B9F8-FC49-8FB1-D52397222B3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03297" y="5965139"/>
                  <a:ext cx="1300479" cy="679501"/>
                </a:xfrm>
                <a:prstGeom prst="rect">
                  <a:avLst/>
                </a:prstGeom>
              </p:spPr>
            </p:pic>
            <p:pic>
              <p:nvPicPr>
                <p:cNvPr id="40" name="Picture 39" descr="A picture containing drawing&#10;&#10;Description automatically generated">
                  <a:extLst>
                    <a:ext uri="{FF2B5EF4-FFF2-40B4-BE49-F238E27FC236}">
                      <a16:creationId xmlns:a16="http://schemas.microsoft.com/office/drawing/2014/main" id="{8C9E28A9-FC76-E64D-ACEC-FA30D4D4F85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071925" y="6014720"/>
                  <a:ext cx="2268151" cy="568960"/>
                </a:xfrm>
                <a:prstGeom prst="rect">
                  <a:avLst/>
                </a:prstGeom>
              </p:spPr>
            </p:pic>
          </p:grpSp>
          <p:sp>
            <p:nvSpPr>
              <p:cNvPr id="36" name="Rectangle 35">
                <a:extLst>
                  <a:ext uri="{FF2B5EF4-FFF2-40B4-BE49-F238E27FC236}">
                    <a16:creationId xmlns:a16="http://schemas.microsoft.com/office/drawing/2014/main" id="{CE3747BC-0B04-D84D-90F8-4EC1312EE784}"/>
                  </a:ext>
                </a:extLst>
              </p:cNvPr>
              <p:cNvSpPr/>
              <p:nvPr/>
            </p:nvSpPr>
            <p:spPr>
              <a:xfrm>
                <a:off x="730303" y="6410426"/>
                <a:ext cx="3195926" cy="400110"/>
              </a:xfrm>
              <a:prstGeom prst="rect">
                <a:avLst/>
              </a:prstGeom>
            </p:spPr>
            <p:txBody>
              <a:bodyPr wrap="square">
                <a:spAutoFit/>
              </a:bodyPr>
              <a:lstStyle/>
              <a:p>
                <a:r>
                  <a:rPr lang="en-US" sz="1000" b="1" dirty="0">
                    <a:solidFill>
                      <a:schemeClr val="accent1"/>
                    </a:solidFill>
                    <a:latin typeface="+mj-lt"/>
                  </a:rPr>
                  <a:t>AHRQ ECHO National Nursing</a:t>
                </a:r>
              </a:p>
              <a:p>
                <a:r>
                  <a:rPr lang="en-US" sz="1000" b="1" dirty="0">
                    <a:solidFill>
                      <a:schemeClr val="accent1"/>
                    </a:solidFill>
                    <a:latin typeface="+mj-lt"/>
                  </a:rPr>
                  <a:t>Home COVID-19 Action Network</a:t>
                </a:r>
              </a:p>
            </p:txBody>
          </p:sp>
          <p:cxnSp>
            <p:nvCxnSpPr>
              <p:cNvPr id="37" name="Straight Connector 36">
                <a:extLst>
                  <a:ext uri="{FF2B5EF4-FFF2-40B4-BE49-F238E27FC236}">
                    <a16:creationId xmlns:a16="http://schemas.microsoft.com/office/drawing/2014/main" id="{7EB09994-7C83-1E43-808D-143FD6B3697B}"/>
                  </a:ext>
                </a:extLst>
              </p:cNvPr>
              <p:cNvCxnSpPr>
                <a:cxnSpLocks/>
              </p:cNvCxnSpPr>
              <p:nvPr/>
            </p:nvCxnSpPr>
            <p:spPr>
              <a:xfrm>
                <a:off x="2897526" y="6450001"/>
                <a:ext cx="0" cy="320961"/>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1021739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A8AA7B-7DA8-4512-921C-8676622ABE46}"/>
              </a:ext>
            </a:extLst>
          </p:cNvPr>
          <p:cNvSpPr>
            <a:spLocks noGrp="1"/>
          </p:cNvSpPr>
          <p:nvPr>
            <p:ph type="dt" sz="half" idx="10"/>
          </p:nvPr>
        </p:nvSpPr>
        <p:spPr/>
        <p:txBody>
          <a:bodyPr/>
          <a:lstStyle/>
          <a:p>
            <a:fld id="{105C9456-D341-4EDF-B9F3-E2A88D5A2809}" type="datetimeFigureOut">
              <a:rPr lang="en-US" smtClean="0"/>
              <a:t>4/9/2021</a:t>
            </a:fld>
            <a:endParaRPr lang="en-US"/>
          </a:p>
        </p:txBody>
      </p:sp>
      <p:sp>
        <p:nvSpPr>
          <p:cNvPr id="3" name="Footer Placeholder 2">
            <a:extLst>
              <a:ext uri="{FF2B5EF4-FFF2-40B4-BE49-F238E27FC236}">
                <a16:creationId xmlns:a16="http://schemas.microsoft.com/office/drawing/2014/main" id="{C848F048-BF4B-422C-BFD9-92E73C6FAD8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67CDA2-C590-4688-927A-E364455546F6}"/>
              </a:ext>
            </a:extLst>
          </p:cNvPr>
          <p:cNvSpPr>
            <a:spLocks noGrp="1"/>
          </p:cNvSpPr>
          <p:nvPr>
            <p:ph type="sldNum" sz="quarter" idx="12"/>
          </p:nvPr>
        </p:nvSpPr>
        <p:spPr/>
        <p:txBody>
          <a:bodyPr/>
          <a:lstStyle/>
          <a:p>
            <a:fld id="{97D47776-E3D1-46D3-AF95-1C29456263E1}" type="slidenum">
              <a:rPr lang="en-US" smtClean="0"/>
              <a:t>‹#›</a:t>
            </a:fld>
            <a:endParaRPr lang="en-US"/>
          </a:p>
        </p:txBody>
      </p:sp>
    </p:spTree>
    <p:extLst>
      <p:ext uri="{BB962C8B-B14F-4D97-AF65-F5344CB8AC3E}">
        <p14:creationId xmlns:p14="http://schemas.microsoft.com/office/powerpoint/2010/main" val="2756911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4" name="Text Placeholder 2">
            <a:extLst>
              <a:ext uri="{FF2B5EF4-FFF2-40B4-BE49-F238E27FC236}">
                <a16:creationId xmlns:a16="http://schemas.microsoft.com/office/drawing/2014/main" id="{EFC5FD8F-3E89-984A-8F98-3F502B835380}"/>
              </a:ext>
            </a:extLst>
          </p:cNvPr>
          <p:cNvSpPr>
            <a:spLocks noGrp="1"/>
          </p:cNvSpPr>
          <p:nvPr>
            <p:ph type="body" sz="quarter" idx="18" hasCustomPrompt="1"/>
          </p:nvPr>
        </p:nvSpPr>
        <p:spPr>
          <a:xfrm>
            <a:off x="723900" y="1790755"/>
            <a:ext cx="4965700" cy="3614737"/>
          </a:xfrm>
          <a:prstGeom prst="rect">
            <a:avLst/>
          </a:prstGeom>
        </p:spPr>
        <p:txBody>
          <a:bodyPr/>
          <a:lstStyle>
            <a:lvl1pPr marL="228600" indent="-228600">
              <a:lnSpc>
                <a:spcPct val="110000"/>
              </a:lnSpc>
              <a:spcBef>
                <a:spcPts val="1600"/>
              </a:spcBef>
              <a:buClr>
                <a:schemeClr val="tx1"/>
              </a:buClr>
              <a:buFont typeface="Wingdings" pitchFamily="2" charset="2"/>
              <a:buChar char="§"/>
              <a:defRPr sz="2000">
                <a:solidFill>
                  <a:schemeClr val="bg2">
                    <a:lumMod val="50000"/>
                  </a:schemeClr>
                </a:solidFill>
              </a:defRPr>
            </a:lvl1pPr>
          </a:lstStyle>
          <a:p>
            <a:pPr lvl="0"/>
            <a:r>
              <a:rPr lang="en-US" dirty="0" err="1"/>
              <a:t>Pellentesque</a:t>
            </a:r>
            <a:r>
              <a:rPr lang="en-US" dirty="0"/>
              <a:t> in </a:t>
            </a:r>
            <a:r>
              <a:rPr lang="en-US" dirty="0" err="1"/>
              <a:t>sem</a:t>
            </a:r>
            <a:r>
              <a:rPr lang="en-US" dirty="0"/>
              <a:t> diam. Nam non </a:t>
            </a:r>
            <a:r>
              <a:rPr lang="en-US" dirty="0" err="1"/>
              <a:t>odio</a:t>
            </a:r>
            <a:r>
              <a:rPr lang="en-US" dirty="0"/>
              <a:t> </a:t>
            </a:r>
            <a:r>
              <a:rPr lang="en-US" dirty="0" err="1"/>
              <a:t>congue</a:t>
            </a:r>
            <a:r>
              <a:rPr lang="en-US" dirty="0"/>
              <a:t>, </a:t>
            </a:r>
            <a:r>
              <a:rPr lang="en-US" dirty="0" err="1"/>
              <a:t>hendrerit</a:t>
            </a:r>
            <a:r>
              <a:rPr lang="en-US" dirty="0"/>
              <a:t> </a:t>
            </a:r>
            <a:r>
              <a:rPr lang="en-US" dirty="0" err="1"/>
              <a:t>tortor</a:t>
            </a:r>
            <a:r>
              <a:rPr lang="en-US" dirty="0"/>
              <a:t> </a:t>
            </a:r>
            <a:r>
              <a:rPr lang="en-US" dirty="0" err="1"/>
              <a:t>eget</a:t>
            </a:r>
            <a:r>
              <a:rPr lang="en-US" dirty="0"/>
              <a:t>, </a:t>
            </a:r>
            <a:r>
              <a:rPr lang="en-US" dirty="0" err="1"/>
              <a:t>condimentum</a:t>
            </a:r>
            <a:r>
              <a:rPr lang="en-US" dirty="0"/>
              <a:t> </a:t>
            </a:r>
            <a:r>
              <a:rPr lang="en-US" dirty="0" err="1"/>
              <a:t>turpis</a:t>
            </a:r>
            <a:r>
              <a:rPr lang="en-US" dirty="0"/>
              <a:t>. Sed </a:t>
            </a:r>
            <a:r>
              <a:rPr lang="en-US" dirty="0" err="1"/>
              <a:t>hendrerit</a:t>
            </a:r>
            <a:r>
              <a:rPr lang="en-US" dirty="0"/>
              <a:t> </a:t>
            </a:r>
            <a:r>
              <a:rPr lang="en-US" dirty="0" err="1"/>
              <a:t>sodales</a:t>
            </a:r>
            <a:r>
              <a:rPr lang="en-US" dirty="0"/>
              <a:t> </a:t>
            </a:r>
            <a:r>
              <a:rPr lang="en-US" dirty="0" err="1"/>
              <a:t>urna</a:t>
            </a:r>
            <a:r>
              <a:rPr lang="en-US" dirty="0"/>
              <a:t> </a:t>
            </a:r>
            <a:r>
              <a:rPr lang="en-US" dirty="0" err="1"/>
              <a:t>quis</a:t>
            </a:r>
            <a:r>
              <a:rPr lang="en-US" dirty="0"/>
              <a:t> </a:t>
            </a:r>
            <a:r>
              <a:rPr lang="en-US" dirty="0" err="1"/>
              <a:t>sollicitudin</a:t>
            </a:r>
            <a:r>
              <a:rPr lang="en-US" dirty="0"/>
              <a:t>.</a:t>
            </a:r>
          </a:p>
          <a:p>
            <a:pPr lvl="0"/>
            <a:r>
              <a:rPr lang="en-US" dirty="0"/>
              <a:t>Cras in lorem </a:t>
            </a:r>
            <a:r>
              <a:rPr lang="en-US" dirty="0" err="1"/>
              <a:t>elementum</a:t>
            </a:r>
            <a:r>
              <a:rPr lang="en-US" dirty="0"/>
              <a:t> nisi pharetra </a:t>
            </a:r>
            <a:r>
              <a:rPr lang="en-US" dirty="0" err="1"/>
              <a:t>tempor</a:t>
            </a:r>
            <a:r>
              <a:rPr lang="en-US" dirty="0"/>
              <a:t> </a:t>
            </a:r>
            <a:r>
              <a:rPr lang="en-US" dirty="0" err="1"/>
              <a:t>ut</a:t>
            </a:r>
            <a:r>
              <a:rPr lang="en-US" dirty="0"/>
              <a:t> at </a:t>
            </a:r>
            <a:r>
              <a:rPr lang="en-US" dirty="0" err="1"/>
              <a:t>metus</a:t>
            </a:r>
            <a:r>
              <a:rPr lang="en-US" dirty="0"/>
              <a:t>.</a:t>
            </a:r>
          </a:p>
          <a:p>
            <a:pPr lvl="0"/>
            <a:r>
              <a:rPr lang="en-US" dirty="0" err="1"/>
              <a:t>Curabitur</a:t>
            </a:r>
            <a:r>
              <a:rPr lang="en-US" dirty="0"/>
              <a:t> in dui a mi </a:t>
            </a:r>
            <a:r>
              <a:rPr lang="en-US" dirty="0" err="1"/>
              <a:t>consequat</a:t>
            </a:r>
            <a:r>
              <a:rPr lang="en-US" dirty="0"/>
              <a:t> dictum in </a:t>
            </a:r>
            <a:r>
              <a:rPr lang="en-US" dirty="0" err="1"/>
              <a:t>quis</a:t>
            </a:r>
            <a:r>
              <a:rPr lang="en-US" dirty="0"/>
              <a:t> </a:t>
            </a:r>
            <a:r>
              <a:rPr lang="en-US" dirty="0" err="1"/>
              <a:t>neque</a:t>
            </a:r>
            <a:r>
              <a:rPr lang="en-US" dirty="0"/>
              <a:t>. </a:t>
            </a:r>
            <a:r>
              <a:rPr lang="en-US" dirty="0" err="1"/>
              <a:t>Quisque</a:t>
            </a:r>
            <a:r>
              <a:rPr lang="en-US" dirty="0"/>
              <a:t> lacinia </a:t>
            </a:r>
            <a:r>
              <a:rPr lang="en-US" dirty="0" err="1"/>
              <a:t>massa</a:t>
            </a:r>
            <a:r>
              <a:rPr lang="en-US" dirty="0"/>
              <a:t> </a:t>
            </a:r>
            <a:r>
              <a:rPr lang="en-US" dirty="0" err="1"/>
              <a:t>nulla</a:t>
            </a:r>
            <a:r>
              <a:rPr lang="en-US" dirty="0"/>
              <a:t>, sed </a:t>
            </a:r>
            <a:r>
              <a:rPr lang="en-US" dirty="0" err="1"/>
              <a:t>dapibus</a:t>
            </a:r>
            <a:r>
              <a:rPr lang="en-US" dirty="0"/>
              <a:t> eros </a:t>
            </a:r>
            <a:r>
              <a:rPr lang="en-US" dirty="0" err="1"/>
              <a:t>facilisis</a:t>
            </a:r>
            <a:r>
              <a:rPr lang="en-US" dirty="0"/>
              <a:t> </a:t>
            </a:r>
            <a:r>
              <a:rPr lang="en-US" dirty="0" err="1"/>
              <a:t>ut.</a:t>
            </a:r>
            <a:endParaRPr lang="en-US" dirty="0"/>
          </a:p>
        </p:txBody>
      </p:sp>
      <p:sp>
        <p:nvSpPr>
          <p:cNvPr id="9" name="Text Placeholder 2">
            <a:extLst>
              <a:ext uri="{FF2B5EF4-FFF2-40B4-BE49-F238E27FC236}">
                <a16:creationId xmlns:a16="http://schemas.microsoft.com/office/drawing/2014/main" id="{9DA3C019-0A32-694F-82D7-1197C6906BDE}"/>
              </a:ext>
            </a:extLst>
          </p:cNvPr>
          <p:cNvSpPr>
            <a:spLocks noGrp="1"/>
          </p:cNvSpPr>
          <p:nvPr>
            <p:ph type="body" sz="quarter" idx="16" hasCustomPrompt="1"/>
          </p:nvPr>
        </p:nvSpPr>
        <p:spPr>
          <a:xfrm>
            <a:off x="714336" y="602515"/>
            <a:ext cx="10827176" cy="501456"/>
          </a:xfrm>
          <a:prstGeom prst="rect">
            <a:avLst/>
          </a:prstGeom>
        </p:spPr>
        <p:txBody>
          <a:bodyPr/>
          <a:lstStyle>
            <a:lvl1pPr marL="0" indent="0">
              <a:buNone/>
              <a:defRPr sz="3500" b="0" cap="none" baseline="0">
                <a:solidFill>
                  <a:schemeClr val="tx2"/>
                </a:solidFill>
                <a:latin typeface="+mj-lt"/>
              </a:defRPr>
            </a:lvl1pPr>
          </a:lstStyle>
          <a:p>
            <a:pPr lvl="0"/>
            <a:r>
              <a:rPr lang="en-US" dirty="0"/>
              <a:t>Click to Edit Title</a:t>
            </a:r>
          </a:p>
        </p:txBody>
      </p:sp>
      <p:sp>
        <p:nvSpPr>
          <p:cNvPr id="17" name="Text Placeholder 2">
            <a:extLst>
              <a:ext uri="{FF2B5EF4-FFF2-40B4-BE49-F238E27FC236}">
                <a16:creationId xmlns:a16="http://schemas.microsoft.com/office/drawing/2014/main" id="{AA7360AE-8269-EE48-A145-05500E7D3009}"/>
              </a:ext>
            </a:extLst>
          </p:cNvPr>
          <p:cNvSpPr>
            <a:spLocks noGrp="1"/>
          </p:cNvSpPr>
          <p:nvPr>
            <p:ph type="body" sz="quarter" idx="20" hasCustomPrompt="1"/>
          </p:nvPr>
        </p:nvSpPr>
        <p:spPr>
          <a:xfrm>
            <a:off x="6553200" y="1790755"/>
            <a:ext cx="4965700" cy="3614737"/>
          </a:xfrm>
          <a:prstGeom prst="rect">
            <a:avLst/>
          </a:prstGeom>
        </p:spPr>
        <p:txBody>
          <a:bodyPr/>
          <a:lstStyle>
            <a:lvl1pPr marL="228600" indent="-228600">
              <a:lnSpc>
                <a:spcPct val="110000"/>
              </a:lnSpc>
              <a:spcBef>
                <a:spcPts val="1600"/>
              </a:spcBef>
              <a:buClr>
                <a:schemeClr val="tx1"/>
              </a:buClr>
              <a:buFont typeface="Wingdings" pitchFamily="2" charset="2"/>
              <a:buChar char="§"/>
              <a:defRPr sz="2000">
                <a:solidFill>
                  <a:schemeClr val="bg2">
                    <a:lumMod val="50000"/>
                  </a:schemeClr>
                </a:solidFill>
              </a:defRPr>
            </a:lvl1pPr>
          </a:lstStyle>
          <a:p>
            <a:pPr lvl="0"/>
            <a:r>
              <a:rPr lang="en-US" dirty="0" err="1"/>
              <a:t>Pellentesque</a:t>
            </a:r>
            <a:r>
              <a:rPr lang="en-US" dirty="0"/>
              <a:t> in </a:t>
            </a:r>
            <a:r>
              <a:rPr lang="en-US" dirty="0" err="1"/>
              <a:t>sem</a:t>
            </a:r>
            <a:r>
              <a:rPr lang="en-US" dirty="0"/>
              <a:t> diam. Nam non </a:t>
            </a:r>
            <a:r>
              <a:rPr lang="en-US" dirty="0" err="1"/>
              <a:t>odio</a:t>
            </a:r>
            <a:r>
              <a:rPr lang="en-US" dirty="0"/>
              <a:t> </a:t>
            </a:r>
            <a:r>
              <a:rPr lang="en-US" dirty="0" err="1"/>
              <a:t>congue</a:t>
            </a:r>
            <a:r>
              <a:rPr lang="en-US" dirty="0"/>
              <a:t>, </a:t>
            </a:r>
            <a:r>
              <a:rPr lang="en-US" dirty="0" err="1"/>
              <a:t>hendrerit</a:t>
            </a:r>
            <a:r>
              <a:rPr lang="en-US" dirty="0"/>
              <a:t> </a:t>
            </a:r>
            <a:r>
              <a:rPr lang="en-US" dirty="0" err="1"/>
              <a:t>tortor</a:t>
            </a:r>
            <a:r>
              <a:rPr lang="en-US" dirty="0"/>
              <a:t> </a:t>
            </a:r>
            <a:r>
              <a:rPr lang="en-US" dirty="0" err="1"/>
              <a:t>eget</a:t>
            </a:r>
            <a:r>
              <a:rPr lang="en-US" dirty="0"/>
              <a:t>, </a:t>
            </a:r>
            <a:r>
              <a:rPr lang="en-US" dirty="0" err="1"/>
              <a:t>condimentum</a:t>
            </a:r>
            <a:r>
              <a:rPr lang="en-US" dirty="0"/>
              <a:t> </a:t>
            </a:r>
            <a:r>
              <a:rPr lang="en-US" dirty="0" err="1"/>
              <a:t>turpis</a:t>
            </a:r>
            <a:r>
              <a:rPr lang="en-US" dirty="0"/>
              <a:t>. Sed </a:t>
            </a:r>
            <a:r>
              <a:rPr lang="en-US" dirty="0" err="1"/>
              <a:t>hendrerit</a:t>
            </a:r>
            <a:r>
              <a:rPr lang="en-US" dirty="0"/>
              <a:t> </a:t>
            </a:r>
            <a:r>
              <a:rPr lang="en-US" dirty="0" err="1"/>
              <a:t>sodales</a:t>
            </a:r>
            <a:r>
              <a:rPr lang="en-US" dirty="0"/>
              <a:t> </a:t>
            </a:r>
            <a:r>
              <a:rPr lang="en-US" dirty="0" err="1"/>
              <a:t>urna</a:t>
            </a:r>
            <a:r>
              <a:rPr lang="en-US" dirty="0"/>
              <a:t> </a:t>
            </a:r>
            <a:r>
              <a:rPr lang="en-US" dirty="0" err="1"/>
              <a:t>quis</a:t>
            </a:r>
            <a:r>
              <a:rPr lang="en-US" dirty="0"/>
              <a:t> </a:t>
            </a:r>
            <a:r>
              <a:rPr lang="en-US" dirty="0" err="1"/>
              <a:t>sollicitudin</a:t>
            </a:r>
            <a:r>
              <a:rPr lang="en-US" dirty="0"/>
              <a:t>.</a:t>
            </a:r>
          </a:p>
          <a:p>
            <a:pPr lvl="0"/>
            <a:r>
              <a:rPr lang="en-US" dirty="0"/>
              <a:t>Cras in lorem </a:t>
            </a:r>
            <a:r>
              <a:rPr lang="en-US" dirty="0" err="1"/>
              <a:t>elementum</a:t>
            </a:r>
            <a:r>
              <a:rPr lang="en-US" dirty="0"/>
              <a:t> nisi pharetra </a:t>
            </a:r>
            <a:r>
              <a:rPr lang="en-US" dirty="0" err="1"/>
              <a:t>tempor</a:t>
            </a:r>
            <a:r>
              <a:rPr lang="en-US" dirty="0"/>
              <a:t> </a:t>
            </a:r>
            <a:r>
              <a:rPr lang="en-US" dirty="0" err="1"/>
              <a:t>ut</a:t>
            </a:r>
            <a:r>
              <a:rPr lang="en-US" dirty="0"/>
              <a:t> at </a:t>
            </a:r>
            <a:r>
              <a:rPr lang="en-US" dirty="0" err="1"/>
              <a:t>metus</a:t>
            </a:r>
            <a:r>
              <a:rPr lang="en-US" dirty="0"/>
              <a:t>.</a:t>
            </a:r>
          </a:p>
          <a:p>
            <a:pPr lvl="0"/>
            <a:r>
              <a:rPr lang="en-US" dirty="0" err="1"/>
              <a:t>Curabitur</a:t>
            </a:r>
            <a:r>
              <a:rPr lang="en-US" dirty="0"/>
              <a:t> in dui a mi </a:t>
            </a:r>
            <a:r>
              <a:rPr lang="en-US" dirty="0" err="1"/>
              <a:t>consequat</a:t>
            </a:r>
            <a:r>
              <a:rPr lang="en-US" dirty="0"/>
              <a:t> dictum in </a:t>
            </a:r>
            <a:r>
              <a:rPr lang="en-US" dirty="0" err="1"/>
              <a:t>quis</a:t>
            </a:r>
            <a:r>
              <a:rPr lang="en-US" dirty="0"/>
              <a:t> </a:t>
            </a:r>
            <a:r>
              <a:rPr lang="en-US" dirty="0" err="1"/>
              <a:t>neque</a:t>
            </a:r>
            <a:r>
              <a:rPr lang="en-US" dirty="0"/>
              <a:t>. </a:t>
            </a:r>
            <a:r>
              <a:rPr lang="en-US" dirty="0" err="1"/>
              <a:t>Quisque</a:t>
            </a:r>
            <a:r>
              <a:rPr lang="en-US" dirty="0"/>
              <a:t> lacinia </a:t>
            </a:r>
            <a:r>
              <a:rPr lang="en-US" dirty="0" err="1"/>
              <a:t>massa</a:t>
            </a:r>
            <a:r>
              <a:rPr lang="en-US" dirty="0"/>
              <a:t> </a:t>
            </a:r>
            <a:r>
              <a:rPr lang="en-US" dirty="0" err="1"/>
              <a:t>nulla</a:t>
            </a:r>
            <a:r>
              <a:rPr lang="en-US" dirty="0"/>
              <a:t>, sed </a:t>
            </a:r>
            <a:r>
              <a:rPr lang="en-US" dirty="0" err="1"/>
              <a:t>dapibus</a:t>
            </a:r>
            <a:r>
              <a:rPr lang="en-US" dirty="0"/>
              <a:t> eros </a:t>
            </a:r>
            <a:r>
              <a:rPr lang="en-US" dirty="0" err="1"/>
              <a:t>facilisis</a:t>
            </a:r>
            <a:r>
              <a:rPr lang="en-US" dirty="0"/>
              <a:t> </a:t>
            </a:r>
            <a:r>
              <a:rPr lang="en-US" dirty="0" err="1"/>
              <a:t>ut.</a:t>
            </a:r>
            <a:endParaRPr lang="en-US" dirty="0"/>
          </a:p>
        </p:txBody>
      </p:sp>
      <p:sp>
        <p:nvSpPr>
          <p:cNvPr id="26" name="Rectangle 25">
            <a:extLst>
              <a:ext uri="{FF2B5EF4-FFF2-40B4-BE49-F238E27FC236}">
                <a16:creationId xmlns:a16="http://schemas.microsoft.com/office/drawing/2014/main" id="{9A1EC5C3-8C82-5143-823F-3370163A8E32}"/>
              </a:ext>
            </a:extLst>
          </p:cNvPr>
          <p:cNvSpPr/>
          <p:nvPr userDrawn="1"/>
        </p:nvSpPr>
        <p:spPr>
          <a:xfrm>
            <a:off x="0" y="0"/>
            <a:ext cx="100584" cy="14630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A0140FC2-F13A-6C4E-A9BE-03D072B276E3}"/>
              </a:ext>
            </a:extLst>
          </p:cNvPr>
          <p:cNvSpPr/>
          <p:nvPr userDrawn="1"/>
        </p:nvSpPr>
        <p:spPr>
          <a:xfrm>
            <a:off x="0" y="0"/>
            <a:ext cx="12192000" cy="1005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 name="Group 17">
            <a:extLst>
              <a:ext uri="{FF2B5EF4-FFF2-40B4-BE49-F238E27FC236}">
                <a16:creationId xmlns:a16="http://schemas.microsoft.com/office/drawing/2014/main" id="{C7D560B8-7BAD-5F41-8D44-F5DDE688E2BF}"/>
              </a:ext>
            </a:extLst>
          </p:cNvPr>
          <p:cNvGrpSpPr/>
          <p:nvPr userDrawn="1"/>
        </p:nvGrpSpPr>
        <p:grpSpPr>
          <a:xfrm>
            <a:off x="0" y="6329876"/>
            <a:ext cx="12192000" cy="490288"/>
            <a:chOff x="0" y="6329876"/>
            <a:chExt cx="12192000" cy="490288"/>
          </a:xfrm>
        </p:grpSpPr>
        <p:cxnSp>
          <p:nvCxnSpPr>
            <p:cNvPr id="19" name="Straight Connector 18">
              <a:extLst>
                <a:ext uri="{FF2B5EF4-FFF2-40B4-BE49-F238E27FC236}">
                  <a16:creationId xmlns:a16="http://schemas.microsoft.com/office/drawing/2014/main" id="{C14FEE38-2DD8-A046-9F83-0441253D7DD2}"/>
                </a:ext>
              </a:extLst>
            </p:cNvPr>
            <p:cNvCxnSpPr>
              <a:cxnSpLocks/>
            </p:cNvCxnSpPr>
            <p:nvPr userDrawn="1"/>
          </p:nvCxnSpPr>
          <p:spPr>
            <a:xfrm>
              <a:off x="0" y="6329876"/>
              <a:ext cx="12192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grpSp>
          <p:nvGrpSpPr>
            <p:cNvPr id="21" name="Group 20">
              <a:extLst>
                <a:ext uri="{FF2B5EF4-FFF2-40B4-BE49-F238E27FC236}">
                  <a16:creationId xmlns:a16="http://schemas.microsoft.com/office/drawing/2014/main" id="{14D9052D-5574-444B-A736-3E889B140A2C}"/>
                </a:ext>
              </a:extLst>
            </p:cNvPr>
            <p:cNvGrpSpPr/>
            <p:nvPr userDrawn="1"/>
          </p:nvGrpSpPr>
          <p:grpSpPr>
            <a:xfrm>
              <a:off x="730303" y="6400799"/>
              <a:ext cx="6842772" cy="419365"/>
              <a:chOff x="730303" y="6400799"/>
              <a:chExt cx="6842772" cy="419365"/>
            </a:xfrm>
          </p:grpSpPr>
          <p:grpSp>
            <p:nvGrpSpPr>
              <p:cNvPr id="22" name="Group 21">
                <a:extLst>
                  <a:ext uri="{FF2B5EF4-FFF2-40B4-BE49-F238E27FC236}">
                    <a16:creationId xmlns:a16="http://schemas.microsoft.com/office/drawing/2014/main" id="{0DE6972A-65E4-904A-A422-E00D8617D2FD}"/>
                  </a:ext>
                </a:extLst>
              </p:cNvPr>
              <p:cNvGrpSpPr/>
              <p:nvPr userDrawn="1"/>
            </p:nvGrpSpPr>
            <p:grpSpPr>
              <a:xfrm>
                <a:off x="3171531" y="6400799"/>
                <a:ext cx="4401544" cy="419365"/>
                <a:chOff x="2071925" y="5965139"/>
                <a:chExt cx="7131851" cy="679501"/>
              </a:xfrm>
            </p:grpSpPr>
            <p:pic>
              <p:nvPicPr>
                <p:cNvPr id="25" name="Picture 24" descr="A picture containing drawing, clock&#10;&#10;Description automatically generated">
                  <a:extLst>
                    <a:ext uri="{FF2B5EF4-FFF2-40B4-BE49-F238E27FC236}">
                      <a16:creationId xmlns:a16="http://schemas.microsoft.com/office/drawing/2014/main" id="{A9BD63CB-A761-ED4D-BE78-379F3EA7692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3151" y="6035041"/>
                  <a:ext cx="2510061" cy="468631"/>
                </a:xfrm>
                <a:prstGeom prst="rect">
                  <a:avLst/>
                </a:prstGeom>
              </p:spPr>
            </p:pic>
            <p:pic>
              <p:nvPicPr>
                <p:cNvPr id="38" name="Picture 37" descr="A picture containing drawing&#10;&#10;Description automatically generated">
                  <a:extLst>
                    <a:ext uri="{FF2B5EF4-FFF2-40B4-BE49-F238E27FC236}">
                      <a16:creationId xmlns:a16="http://schemas.microsoft.com/office/drawing/2014/main" id="{711277D2-90B3-5F47-8A8C-A1399F3FE06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03297" y="5965139"/>
                  <a:ext cx="1300479" cy="679501"/>
                </a:xfrm>
                <a:prstGeom prst="rect">
                  <a:avLst/>
                </a:prstGeom>
              </p:spPr>
            </p:pic>
            <p:pic>
              <p:nvPicPr>
                <p:cNvPr id="39" name="Picture 38" descr="A picture containing drawing&#10;&#10;Description automatically generated">
                  <a:extLst>
                    <a:ext uri="{FF2B5EF4-FFF2-40B4-BE49-F238E27FC236}">
                      <a16:creationId xmlns:a16="http://schemas.microsoft.com/office/drawing/2014/main" id="{3E8A9546-99FC-2544-9D48-1BE08AB761F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071925" y="6014720"/>
                  <a:ext cx="2268151" cy="568960"/>
                </a:xfrm>
                <a:prstGeom prst="rect">
                  <a:avLst/>
                </a:prstGeom>
              </p:spPr>
            </p:pic>
          </p:grpSp>
          <p:sp>
            <p:nvSpPr>
              <p:cNvPr id="23" name="Rectangle 22">
                <a:extLst>
                  <a:ext uri="{FF2B5EF4-FFF2-40B4-BE49-F238E27FC236}">
                    <a16:creationId xmlns:a16="http://schemas.microsoft.com/office/drawing/2014/main" id="{8885DFDB-F853-044B-AD07-B9F93FD4D169}"/>
                  </a:ext>
                </a:extLst>
              </p:cNvPr>
              <p:cNvSpPr/>
              <p:nvPr/>
            </p:nvSpPr>
            <p:spPr>
              <a:xfrm>
                <a:off x="730303" y="6410426"/>
                <a:ext cx="3195926" cy="400110"/>
              </a:xfrm>
              <a:prstGeom prst="rect">
                <a:avLst/>
              </a:prstGeom>
            </p:spPr>
            <p:txBody>
              <a:bodyPr wrap="square">
                <a:spAutoFit/>
              </a:bodyPr>
              <a:lstStyle/>
              <a:p>
                <a:r>
                  <a:rPr lang="en-US" sz="1000" b="1" dirty="0">
                    <a:solidFill>
                      <a:schemeClr val="accent1"/>
                    </a:solidFill>
                    <a:latin typeface="+mj-lt"/>
                  </a:rPr>
                  <a:t>AHRQ ECHO National Nursing</a:t>
                </a:r>
              </a:p>
              <a:p>
                <a:r>
                  <a:rPr lang="en-US" sz="1000" b="1" dirty="0">
                    <a:solidFill>
                      <a:schemeClr val="accent1"/>
                    </a:solidFill>
                    <a:latin typeface="+mj-lt"/>
                  </a:rPr>
                  <a:t>Home COVID-19 Action Network</a:t>
                </a:r>
              </a:p>
            </p:txBody>
          </p:sp>
          <p:cxnSp>
            <p:nvCxnSpPr>
              <p:cNvPr id="24" name="Straight Connector 23">
                <a:extLst>
                  <a:ext uri="{FF2B5EF4-FFF2-40B4-BE49-F238E27FC236}">
                    <a16:creationId xmlns:a16="http://schemas.microsoft.com/office/drawing/2014/main" id="{B31A86AD-E37E-BA43-9607-DECD607384C0}"/>
                  </a:ext>
                </a:extLst>
              </p:cNvPr>
              <p:cNvCxnSpPr>
                <a:cxnSpLocks/>
              </p:cNvCxnSpPr>
              <p:nvPr/>
            </p:nvCxnSpPr>
            <p:spPr>
              <a:xfrm>
                <a:off x="2897526" y="6450001"/>
                <a:ext cx="0" cy="320961"/>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806506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4" name="Text Placeholder 2">
            <a:extLst>
              <a:ext uri="{FF2B5EF4-FFF2-40B4-BE49-F238E27FC236}">
                <a16:creationId xmlns:a16="http://schemas.microsoft.com/office/drawing/2014/main" id="{EFC5FD8F-3E89-984A-8F98-3F502B835380}"/>
              </a:ext>
            </a:extLst>
          </p:cNvPr>
          <p:cNvSpPr>
            <a:spLocks noGrp="1"/>
          </p:cNvSpPr>
          <p:nvPr>
            <p:ph type="body" sz="quarter" idx="18" hasCustomPrompt="1"/>
          </p:nvPr>
        </p:nvSpPr>
        <p:spPr>
          <a:xfrm>
            <a:off x="714336" y="1843307"/>
            <a:ext cx="10815055" cy="3614737"/>
          </a:xfrm>
          <a:prstGeom prst="rect">
            <a:avLst/>
          </a:prstGeom>
        </p:spPr>
        <p:txBody>
          <a:bodyPr/>
          <a:lstStyle>
            <a:lvl1pPr marL="228600" indent="-228600">
              <a:lnSpc>
                <a:spcPct val="110000"/>
              </a:lnSpc>
              <a:spcBef>
                <a:spcPts val="1600"/>
              </a:spcBef>
              <a:buClr>
                <a:schemeClr val="tx1"/>
              </a:buClr>
              <a:buFont typeface="Wingdings" pitchFamily="2" charset="2"/>
              <a:buChar char="§"/>
              <a:defRPr sz="2200">
                <a:solidFill>
                  <a:schemeClr val="bg2">
                    <a:lumMod val="50000"/>
                  </a:schemeClr>
                </a:solidFill>
              </a:defRPr>
            </a:lvl1pPr>
          </a:lstStyle>
          <a:p>
            <a:pPr lvl="0"/>
            <a:r>
              <a:rPr lang="en-US" dirty="0" err="1"/>
              <a:t>Pellentesque</a:t>
            </a:r>
            <a:r>
              <a:rPr lang="en-US" dirty="0"/>
              <a:t> in </a:t>
            </a:r>
            <a:r>
              <a:rPr lang="en-US" dirty="0" err="1"/>
              <a:t>sem</a:t>
            </a:r>
            <a:r>
              <a:rPr lang="en-US" dirty="0"/>
              <a:t> diam. Nam non </a:t>
            </a:r>
            <a:r>
              <a:rPr lang="en-US" dirty="0" err="1"/>
              <a:t>odio</a:t>
            </a:r>
            <a:r>
              <a:rPr lang="en-US" dirty="0"/>
              <a:t> </a:t>
            </a:r>
            <a:r>
              <a:rPr lang="en-US" dirty="0" err="1"/>
              <a:t>congue</a:t>
            </a:r>
            <a:r>
              <a:rPr lang="en-US" dirty="0"/>
              <a:t>, </a:t>
            </a:r>
            <a:r>
              <a:rPr lang="en-US" dirty="0" err="1"/>
              <a:t>hendrerit</a:t>
            </a:r>
            <a:r>
              <a:rPr lang="en-US" dirty="0"/>
              <a:t> </a:t>
            </a:r>
            <a:r>
              <a:rPr lang="en-US" dirty="0" err="1"/>
              <a:t>tortor</a:t>
            </a:r>
            <a:r>
              <a:rPr lang="en-US" dirty="0"/>
              <a:t> </a:t>
            </a:r>
            <a:r>
              <a:rPr lang="en-US" dirty="0" err="1"/>
              <a:t>eget</a:t>
            </a:r>
            <a:r>
              <a:rPr lang="en-US" dirty="0"/>
              <a:t>, </a:t>
            </a:r>
            <a:r>
              <a:rPr lang="en-US" dirty="0" err="1"/>
              <a:t>condimentum</a:t>
            </a:r>
            <a:r>
              <a:rPr lang="en-US" dirty="0"/>
              <a:t> </a:t>
            </a:r>
            <a:r>
              <a:rPr lang="en-US" dirty="0" err="1"/>
              <a:t>turpis</a:t>
            </a:r>
            <a:r>
              <a:rPr lang="en-US" dirty="0"/>
              <a:t>. Sed </a:t>
            </a:r>
            <a:r>
              <a:rPr lang="en-US" dirty="0" err="1"/>
              <a:t>hendrerit</a:t>
            </a:r>
            <a:r>
              <a:rPr lang="en-US" dirty="0"/>
              <a:t> </a:t>
            </a:r>
            <a:r>
              <a:rPr lang="en-US" dirty="0" err="1"/>
              <a:t>sodales</a:t>
            </a:r>
            <a:r>
              <a:rPr lang="en-US" dirty="0"/>
              <a:t> </a:t>
            </a:r>
            <a:r>
              <a:rPr lang="en-US" dirty="0" err="1"/>
              <a:t>urna</a:t>
            </a:r>
            <a:r>
              <a:rPr lang="en-US" dirty="0"/>
              <a:t> </a:t>
            </a:r>
            <a:r>
              <a:rPr lang="en-US" dirty="0" err="1"/>
              <a:t>quis</a:t>
            </a:r>
            <a:r>
              <a:rPr lang="en-US" dirty="0"/>
              <a:t> </a:t>
            </a:r>
            <a:r>
              <a:rPr lang="en-US" dirty="0" err="1"/>
              <a:t>sollicitudin</a:t>
            </a:r>
            <a:r>
              <a:rPr lang="en-US" dirty="0"/>
              <a:t>.</a:t>
            </a:r>
          </a:p>
          <a:p>
            <a:pPr lvl="0"/>
            <a:r>
              <a:rPr lang="en-US" dirty="0"/>
              <a:t>Cras in lorem </a:t>
            </a:r>
            <a:r>
              <a:rPr lang="en-US" dirty="0" err="1"/>
              <a:t>elementum</a:t>
            </a:r>
            <a:r>
              <a:rPr lang="en-US" dirty="0"/>
              <a:t> nisi pharetra </a:t>
            </a:r>
            <a:r>
              <a:rPr lang="en-US" dirty="0" err="1"/>
              <a:t>tempor</a:t>
            </a:r>
            <a:r>
              <a:rPr lang="en-US" dirty="0"/>
              <a:t> </a:t>
            </a:r>
            <a:r>
              <a:rPr lang="en-US" dirty="0" err="1"/>
              <a:t>ut</a:t>
            </a:r>
            <a:r>
              <a:rPr lang="en-US" dirty="0"/>
              <a:t> at </a:t>
            </a:r>
            <a:r>
              <a:rPr lang="en-US" dirty="0" err="1"/>
              <a:t>metus</a:t>
            </a:r>
            <a:r>
              <a:rPr lang="en-US" dirty="0"/>
              <a:t>.</a:t>
            </a:r>
          </a:p>
          <a:p>
            <a:pPr lvl="0"/>
            <a:r>
              <a:rPr lang="en-US" dirty="0" err="1"/>
              <a:t>Curabitur</a:t>
            </a:r>
            <a:r>
              <a:rPr lang="en-US" dirty="0"/>
              <a:t> in dui a mi </a:t>
            </a:r>
            <a:r>
              <a:rPr lang="en-US" dirty="0" err="1"/>
              <a:t>consequat</a:t>
            </a:r>
            <a:r>
              <a:rPr lang="en-US" dirty="0"/>
              <a:t> dictum in </a:t>
            </a:r>
            <a:r>
              <a:rPr lang="en-US" dirty="0" err="1"/>
              <a:t>quis</a:t>
            </a:r>
            <a:r>
              <a:rPr lang="en-US" dirty="0"/>
              <a:t> </a:t>
            </a:r>
            <a:r>
              <a:rPr lang="en-US" dirty="0" err="1"/>
              <a:t>neque</a:t>
            </a:r>
            <a:r>
              <a:rPr lang="en-US" dirty="0"/>
              <a:t>. </a:t>
            </a:r>
            <a:r>
              <a:rPr lang="en-US" dirty="0" err="1"/>
              <a:t>Quisque</a:t>
            </a:r>
            <a:r>
              <a:rPr lang="en-US" dirty="0"/>
              <a:t> lacinia </a:t>
            </a:r>
            <a:r>
              <a:rPr lang="en-US" dirty="0" err="1"/>
              <a:t>massa</a:t>
            </a:r>
            <a:r>
              <a:rPr lang="en-US" dirty="0"/>
              <a:t> </a:t>
            </a:r>
            <a:r>
              <a:rPr lang="en-US" dirty="0" err="1"/>
              <a:t>nulla</a:t>
            </a:r>
            <a:r>
              <a:rPr lang="en-US" dirty="0"/>
              <a:t>, sed </a:t>
            </a:r>
            <a:r>
              <a:rPr lang="en-US" dirty="0" err="1"/>
              <a:t>dapibus</a:t>
            </a:r>
            <a:r>
              <a:rPr lang="en-US" dirty="0"/>
              <a:t> eros </a:t>
            </a:r>
            <a:r>
              <a:rPr lang="en-US" dirty="0" err="1"/>
              <a:t>facilisis</a:t>
            </a:r>
            <a:r>
              <a:rPr lang="en-US" dirty="0"/>
              <a:t> </a:t>
            </a:r>
            <a:r>
              <a:rPr lang="en-US" dirty="0" err="1"/>
              <a:t>ut.</a:t>
            </a:r>
            <a:endParaRPr lang="en-US" dirty="0"/>
          </a:p>
        </p:txBody>
      </p:sp>
      <p:sp>
        <p:nvSpPr>
          <p:cNvPr id="16" name="Text Placeholder 2">
            <a:extLst>
              <a:ext uri="{FF2B5EF4-FFF2-40B4-BE49-F238E27FC236}">
                <a16:creationId xmlns:a16="http://schemas.microsoft.com/office/drawing/2014/main" id="{20DD1346-B008-7742-A271-D7F8630D4E40}"/>
              </a:ext>
            </a:extLst>
          </p:cNvPr>
          <p:cNvSpPr>
            <a:spLocks noGrp="1"/>
          </p:cNvSpPr>
          <p:nvPr>
            <p:ph type="body" sz="quarter" idx="16" hasCustomPrompt="1"/>
          </p:nvPr>
        </p:nvSpPr>
        <p:spPr>
          <a:xfrm>
            <a:off x="714336" y="602515"/>
            <a:ext cx="10827176" cy="501456"/>
          </a:xfrm>
          <a:prstGeom prst="rect">
            <a:avLst/>
          </a:prstGeom>
        </p:spPr>
        <p:txBody>
          <a:bodyPr/>
          <a:lstStyle>
            <a:lvl1pPr marL="0" indent="0">
              <a:buNone/>
              <a:defRPr sz="3500" b="0" cap="none" baseline="0">
                <a:solidFill>
                  <a:schemeClr val="tx1"/>
                </a:solidFill>
                <a:latin typeface="+mj-lt"/>
              </a:defRPr>
            </a:lvl1pPr>
          </a:lstStyle>
          <a:p>
            <a:pPr lvl="0"/>
            <a:r>
              <a:rPr lang="en-US" dirty="0"/>
              <a:t>Click to Edit Title</a:t>
            </a:r>
          </a:p>
        </p:txBody>
      </p:sp>
      <p:sp>
        <p:nvSpPr>
          <p:cNvPr id="25" name="Rectangle 24">
            <a:extLst>
              <a:ext uri="{FF2B5EF4-FFF2-40B4-BE49-F238E27FC236}">
                <a16:creationId xmlns:a16="http://schemas.microsoft.com/office/drawing/2014/main" id="{E8E7D54E-86B6-F046-954A-9EEFB919BD46}"/>
              </a:ext>
            </a:extLst>
          </p:cNvPr>
          <p:cNvSpPr/>
          <p:nvPr userDrawn="1"/>
        </p:nvSpPr>
        <p:spPr>
          <a:xfrm>
            <a:off x="0" y="0"/>
            <a:ext cx="100584" cy="14630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86984ED3-EFD1-CA4C-9389-F9071DC920EE}"/>
              </a:ext>
            </a:extLst>
          </p:cNvPr>
          <p:cNvSpPr/>
          <p:nvPr userDrawn="1"/>
        </p:nvSpPr>
        <p:spPr>
          <a:xfrm>
            <a:off x="0" y="0"/>
            <a:ext cx="12192000" cy="1005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 name="Group 16">
            <a:extLst>
              <a:ext uri="{FF2B5EF4-FFF2-40B4-BE49-F238E27FC236}">
                <a16:creationId xmlns:a16="http://schemas.microsoft.com/office/drawing/2014/main" id="{312052C7-470D-7240-A098-E78EFDF241D4}"/>
              </a:ext>
            </a:extLst>
          </p:cNvPr>
          <p:cNvGrpSpPr/>
          <p:nvPr userDrawn="1"/>
        </p:nvGrpSpPr>
        <p:grpSpPr>
          <a:xfrm>
            <a:off x="0" y="6329876"/>
            <a:ext cx="12192000" cy="490288"/>
            <a:chOff x="0" y="6329876"/>
            <a:chExt cx="12192000" cy="490288"/>
          </a:xfrm>
        </p:grpSpPr>
        <p:cxnSp>
          <p:nvCxnSpPr>
            <p:cNvPr id="18" name="Straight Connector 17">
              <a:extLst>
                <a:ext uri="{FF2B5EF4-FFF2-40B4-BE49-F238E27FC236}">
                  <a16:creationId xmlns:a16="http://schemas.microsoft.com/office/drawing/2014/main" id="{16093165-A67D-CB40-93FB-40CC6E1A1D89}"/>
                </a:ext>
              </a:extLst>
            </p:cNvPr>
            <p:cNvCxnSpPr>
              <a:cxnSpLocks/>
            </p:cNvCxnSpPr>
            <p:nvPr userDrawn="1"/>
          </p:nvCxnSpPr>
          <p:spPr>
            <a:xfrm>
              <a:off x="0" y="6329876"/>
              <a:ext cx="12192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grpSp>
          <p:nvGrpSpPr>
            <p:cNvPr id="20" name="Group 19">
              <a:extLst>
                <a:ext uri="{FF2B5EF4-FFF2-40B4-BE49-F238E27FC236}">
                  <a16:creationId xmlns:a16="http://schemas.microsoft.com/office/drawing/2014/main" id="{B3A67ADF-6166-EC49-B141-036384AE14A2}"/>
                </a:ext>
              </a:extLst>
            </p:cNvPr>
            <p:cNvGrpSpPr/>
            <p:nvPr userDrawn="1"/>
          </p:nvGrpSpPr>
          <p:grpSpPr>
            <a:xfrm>
              <a:off x="730303" y="6400799"/>
              <a:ext cx="6842772" cy="419365"/>
              <a:chOff x="730303" y="6400799"/>
              <a:chExt cx="6842772" cy="419365"/>
            </a:xfrm>
          </p:grpSpPr>
          <p:grpSp>
            <p:nvGrpSpPr>
              <p:cNvPr id="21" name="Group 20">
                <a:extLst>
                  <a:ext uri="{FF2B5EF4-FFF2-40B4-BE49-F238E27FC236}">
                    <a16:creationId xmlns:a16="http://schemas.microsoft.com/office/drawing/2014/main" id="{F9AEF6E8-98CC-BB41-B5E6-B46C8D9CDDDB}"/>
                  </a:ext>
                </a:extLst>
              </p:cNvPr>
              <p:cNvGrpSpPr/>
              <p:nvPr userDrawn="1"/>
            </p:nvGrpSpPr>
            <p:grpSpPr>
              <a:xfrm>
                <a:off x="3171531" y="6400799"/>
                <a:ext cx="4401544" cy="419365"/>
                <a:chOff x="2071925" y="5965139"/>
                <a:chExt cx="7131851" cy="679501"/>
              </a:xfrm>
            </p:grpSpPr>
            <p:pic>
              <p:nvPicPr>
                <p:cNvPr id="24" name="Picture 23" descr="A picture containing drawing, clock&#10;&#10;Description automatically generated">
                  <a:extLst>
                    <a:ext uri="{FF2B5EF4-FFF2-40B4-BE49-F238E27FC236}">
                      <a16:creationId xmlns:a16="http://schemas.microsoft.com/office/drawing/2014/main" id="{415A9F8A-7D74-3A43-B37B-B35D367B7C7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3151" y="6035041"/>
                  <a:ext cx="2510061" cy="468631"/>
                </a:xfrm>
                <a:prstGeom prst="rect">
                  <a:avLst/>
                </a:prstGeom>
              </p:spPr>
            </p:pic>
            <p:pic>
              <p:nvPicPr>
                <p:cNvPr id="37" name="Picture 36" descr="A picture containing drawing&#10;&#10;Description automatically generated">
                  <a:extLst>
                    <a:ext uri="{FF2B5EF4-FFF2-40B4-BE49-F238E27FC236}">
                      <a16:creationId xmlns:a16="http://schemas.microsoft.com/office/drawing/2014/main" id="{89ED8437-FE4F-9443-89E6-6802A825C3C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03297" y="5965139"/>
                  <a:ext cx="1300479" cy="679501"/>
                </a:xfrm>
                <a:prstGeom prst="rect">
                  <a:avLst/>
                </a:prstGeom>
              </p:spPr>
            </p:pic>
            <p:pic>
              <p:nvPicPr>
                <p:cNvPr id="38" name="Picture 37" descr="A picture containing drawing&#10;&#10;Description automatically generated">
                  <a:extLst>
                    <a:ext uri="{FF2B5EF4-FFF2-40B4-BE49-F238E27FC236}">
                      <a16:creationId xmlns:a16="http://schemas.microsoft.com/office/drawing/2014/main" id="{0428E8AA-E194-8A44-B763-3CBC8B0AD93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071925" y="6014720"/>
                  <a:ext cx="2268151" cy="568960"/>
                </a:xfrm>
                <a:prstGeom prst="rect">
                  <a:avLst/>
                </a:prstGeom>
              </p:spPr>
            </p:pic>
          </p:grpSp>
          <p:sp>
            <p:nvSpPr>
              <p:cNvPr id="22" name="Rectangle 21">
                <a:extLst>
                  <a:ext uri="{FF2B5EF4-FFF2-40B4-BE49-F238E27FC236}">
                    <a16:creationId xmlns:a16="http://schemas.microsoft.com/office/drawing/2014/main" id="{20B6681D-8D1B-1440-880B-9BBD5EE25D8C}"/>
                  </a:ext>
                </a:extLst>
              </p:cNvPr>
              <p:cNvSpPr/>
              <p:nvPr/>
            </p:nvSpPr>
            <p:spPr>
              <a:xfrm>
                <a:off x="730303" y="6410426"/>
                <a:ext cx="3195926" cy="400110"/>
              </a:xfrm>
              <a:prstGeom prst="rect">
                <a:avLst/>
              </a:prstGeom>
            </p:spPr>
            <p:txBody>
              <a:bodyPr wrap="square">
                <a:spAutoFit/>
              </a:bodyPr>
              <a:lstStyle/>
              <a:p>
                <a:r>
                  <a:rPr lang="en-US" sz="1000" b="1" dirty="0">
                    <a:solidFill>
                      <a:schemeClr val="accent1"/>
                    </a:solidFill>
                    <a:latin typeface="+mj-lt"/>
                  </a:rPr>
                  <a:t>AHRQ ECHO National Nursing</a:t>
                </a:r>
              </a:p>
              <a:p>
                <a:r>
                  <a:rPr lang="en-US" sz="1000" b="1" dirty="0">
                    <a:solidFill>
                      <a:schemeClr val="accent1"/>
                    </a:solidFill>
                    <a:latin typeface="+mj-lt"/>
                  </a:rPr>
                  <a:t>Home COVID-19 Action Network</a:t>
                </a:r>
              </a:p>
            </p:txBody>
          </p:sp>
          <p:cxnSp>
            <p:nvCxnSpPr>
              <p:cNvPr id="23" name="Straight Connector 22">
                <a:extLst>
                  <a:ext uri="{FF2B5EF4-FFF2-40B4-BE49-F238E27FC236}">
                    <a16:creationId xmlns:a16="http://schemas.microsoft.com/office/drawing/2014/main" id="{D3DCA379-1C22-8A48-975E-2550DE3F99E8}"/>
                  </a:ext>
                </a:extLst>
              </p:cNvPr>
              <p:cNvCxnSpPr>
                <a:cxnSpLocks/>
              </p:cNvCxnSpPr>
              <p:nvPr/>
            </p:nvCxnSpPr>
            <p:spPr>
              <a:xfrm>
                <a:off x="2897526" y="6450001"/>
                <a:ext cx="0" cy="320961"/>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371498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Picture Placeholder 3"/>
          <p:cNvSpPr>
            <a:spLocks noGrp="1"/>
          </p:cNvSpPr>
          <p:nvPr>
            <p:ph type="pic" sz="quarter" idx="10" hasCustomPrompt="1"/>
          </p:nvPr>
        </p:nvSpPr>
        <p:spPr>
          <a:xfrm>
            <a:off x="0" y="1"/>
            <a:ext cx="12192000" cy="6311590"/>
          </a:xfrm>
          <a:custGeom>
            <a:avLst/>
            <a:gdLst>
              <a:gd name="connsiteX0" fmla="*/ 0 w 10515600"/>
              <a:gd name="connsiteY0" fmla="*/ 0 h 5915024"/>
              <a:gd name="connsiteX1" fmla="*/ 10515600 w 10515600"/>
              <a:gd name="connsiteY1" fmla="*/ 0 h 5915024"/>
              <a:gd name="connsiteX2" fmla="*/ 10515600 w 10515600"/>
              <a:gd name="connsiteY2" fmla="*/ 5915024 h 5915024"/>
              <a:gd name="connsiteX3" fmla="*/ 0 w 10515600"/>
              <a:gd name="connsiteY3" fmla="*/ 5915024 h 5915024"/>
            </a:gdLst>
            <a:ahLst/>
            <a:cxnLst>
              <a:cxn ang="0">
                <a:pos x="connsiteX0" y="connsiteY0"/>
              </a:cxn>
              <a:cxn ang="0">
                <a:pos x="connsiteX1" y="connsiteY1"/>
              </a:cxn>
              <a:cxn ang="0">
                <a:pos x="connsiteX2" y="connsiteY2"/>
              </a:cxn>
              <a:cxn ang="0">
                <a:pos x="connsiteX3" y="connsiteY3"/>
              </a:cxn>
            </a:cxnLst>
            <a:rect l="l" t="t" r="r" b="b"/>
            <a:pathLst>
              <a:path w="10515600" h="5915024">
                <a:moveTo>
                  <a:pt x="0" y="0"/>
                </a:moveTo>
                <a:lnTo>
                  <a:pt x="10515600" y="0"/>
                </a:lnTo>
                <a:lnTo>
                  <a:pt x="10515600" y="5915024"/>
                </a:lnTo>
                <a:lnTo>
                  <a:pt x="0" y="5915024"/>
                </a:ln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grpSp>
        <p:nvGrpSpPr>
          <p:cNvPr id="13" name="Group 12">
            <a:extLst>
              <a:ext uri="{FF2B5EF4-FFF2-40B4-BE49-F238E27FC236}">
                <a16:creationId xmlns:a16="http://schemas.microsoft.com/office/drawing/2014/main" id="{DA647214-675A-6B49-BB41-6E18DD9ED5B1}"/>
              </a:ext>
            </a:extLst>
          </p:cNvPr>
          <p:cNvGrpSpPr/>
          <p:nvPr userDrawn="1"/>
        </p:nvGrpSpPr>
        <p:grpSpPr>
          <a:xfrm>
            <a:off x="0" y="6329876"/>
            <a:ext cx="12192000" cy="490288"/>
            <a:chOff x="0" y="6329876"/>
            <a:chExt cx="12192000" cy="490288"/>
          </a:xfrm>
        </p:grpSpPr>
        <p:cxnSp>
          <p:nvCxnSpPr>
            <p:cNvPr id="14" name="Straight Connector 13">
              <a:extLst>
                <a:ext uri="{FF2B5EF4-FFF2-40B4-BE49-F238E27FC236}">
                  <a16:creationId xmlns:a16="http://schemas.microsoft.com/office/drawing/2014/main" id="{9DC1AEA4-51FD-E146-A9B9-0A5A1E3FBBC5}"/>
                </a:ext>
              </a:extLst>
            </p:cNvPr>
            <p:cNvCxnSpPr>
              <a:cxnSpLocks/>
            </p:cNvCxnSpPr>
            <p:nvPr userDrawn="1"/>
          </p:nvCxnSpPr>
          <p:spPr>
            <a:xfrm>
              <a:off x="0" y="6329876"/>
              <a:ext cx="12192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grpSp>
          <p:nvGrpSpPr>
            <p:cNvPr id="16" name="Group 15">
              <a:extLst>
                <a:ext uri="{FF2B5EF4-FFF2-40B4-BE49-F238E27FC236}">
                  <a16:creationId xmlns:a16="http://schemas.microsoft.com/office/drawing/2014/main" id="{C280B940-1FD1-CF4F-B6F7-3AF7E42FD685}"/>
                </a:ext>
              </a:extLst>
            </p:cNvPr>
            <p:cNvGrpSpPr/>
            <p:nvPr userDrawn="1"/>
          </p:nvGrpSpPr>
          <p:grpSpPr>
            <a:xfrm>
              <a:off x="730303" y="6400799"/>
              <a:ext cx="6842772" cy="419365"/>
              <a:chOff x="730303" y="6400799"/>
              <a:chExt cx="6842772" cy="419365"/>
            </a:xfrm>
          </p:grpSpPr>
          <p:grpSp>
            <p:nvGrpSpPr>
              <p:cNvPr id="17" name="Group 16">
                <a:extLst>
                  <a:ext uri="{FF2B5EF4-FFF2-40B4-BE49-F238E27FC236}">
                    <a16:creationId xmlns:a16="http://schemas.microsoft.com/office/drawing/2014/main" id="{BFE121D6-FED5-724E-A8D5-DE9FFFDBD38C}"/>
                  </a:ext>
                </a:extLst>
              </p:cNvPr>
              <p:cNvGrpSpPr/>
              <p:nvPr userDrawn="1"/>
            </p:nvGrpSpPr>
            <p:grpSpPr>
              <a:xfrm>
                <a:off x="3171531" y="6400799"/>
                <a:ext cx="4401544" cy="419365"/>
                <a:chOff x="2071925" y="5965139"/>
                <a:chExt cx="7131851" cy="679501"/>
              </a:xfrm>
            </p:grpSpPr>
            <p:pic>
              <p:nvPicPr>
                <p:cNvPr id="20" name="Picture 19" descr="A picture containing drawing, clock&#10;&#10;Description automatically generated">
                  <a:extLst>
                    <a:ext uri="{FF2B5EF4-FFF2-40B4-BE49-F238E27FC236}">
                      <a16:creationId xmlns:a16="http://schemas.microsoft.com/office/drawing/2014/main" id="{8BCFE1AC-188C-9F44-B80E-472125681E1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3151" y="6035041"/>
                  <a:ext cx="2510061" cy="468631"/>
                </a:xfrm>
                <a:prstGeom prst="rect">
                  <a:avLst/>
                </a:prstGeom>
              </p:spPr>
            </p:pic>
            <p:pic>
              <p:nvPicPr>
                <p:cNvPr id="21" name="Picture 20" descr="A picture containing drawing&#10;&#10;Description automatically generated">
                  <a:extLst>
                    <a:ext uri="{FF2B5EF4-FFF2-40B4-BE49-F238E27FC236}">
                      <a16:creationId xmlns:a16="http://schemas.microsoft.com/office/drawing/2014/main" id="{98D45A3E-1576-FF42-A522-EE320B529B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03297" y="5965139"/>
                  <a:ext cx="1300479" cy="679501"/>
                </a:xfrm>
                <a:prstGeom prst="rect">
                  <a:avLst/>
                </a:prstGeom>
              </p:spPr>
            </p:pic>
            <p:pic>
              <p:nvPicPr>
                <p:cNvPr id="31" name="Picture 30" descr="A picture containing drawing&#10;&#10;Description automatically generated">
                  <a:extLst>
                    <a:ext uri="{FF2B5EF4-FFF2-40B4-BE49-F238E27FC236}">
                      <a16:creationId xmlns:a16="http://schemas.microsoft.com/office/drawing/2014/main" id="{EAEE83E6-47D5-3946-ABAB-5BFB48EFDD8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071925" y="6014720"/>
                  <a:ext cx="2268151" cy="568960"/>
                </a:xfrm>
                <a:prstGeom prst="rect">
                  <a:avLst/>
                </a:prstGeom>
              </p:spPr>
            </p:pic>
          </p:grpSp>
          <p:sp>
            <p:nvSpPr>
              <p:cNvPr id="18" name="Rectangle 17">
                <a:extLst>
                  <a:ext uri="{FF2B5EF4-FFF2-40B4-BE49-F238E27FC236}">
                    <a16:creationId xmlns:a16="http://schemas.microsoft.com/office/drawing/2014/main" id="{1A1CEE1D-3E36-0043-BBA5-4653CBC8641D}"/>
                  </a:ext>
                </a:extLst>
              </p:cNvPr>
              <p:cNvSpPr/>
              <p:nvPr/>
            </p:nvSpPr>
            <p:spPr>
              <a:xfrm>
                <a:off x="730303" y="6410426"/>
                <a:ext cx="3195926" cy="400110"/>
              </a:xfrm>
              <a:prstGeom prst="rect">
                <a:avLst/>
              </a:prstGeom>
            </p:spPr>
            <p:txBody>
              <a:bodyPr wrap="square">
                <a:spAutoFit/>
              </a:bodyPr>
              <a:lstStyle/>
              <a:p>
                <a:r>
                  <a:rPr lang="en-US" sz="1000" b="1" dirty="0">
                    <a:solidFill>
                      <a:schemeClr val="accent1"/>
                    </a:solidFill>
                    <a:latin typeface="+mj-lt"/>
                  </a:rPr>
                  <a:t>AHRQ ECHO National Nursing</a:t>
                </a:r>
              </a:p>
              <a:p>
                <a:r>
                  <a:rPr lang="en-US" sz="1000" b="1" dirty="0">
                    <a:solidFill>
                      <a:schemeClr val="accent1"/>
                    </a:solidFill>
                    <a:latin typeface="+mj-lt"/>
                  </a:rPr>
                  <a:t>Home COVID-19 Action Network</a:t>
                </a:r>
              </a:p>
            </p:txBody>
          </p:sp>
          <p:cxnSp>
            <p:nvCxnSpPr>
              <p:cNvPr id="19" name="Straight Connector 18">
                <a:extLst>
                  <a:ext uri="{FF2B5EF4-FFF2-40B4-BE49-F238E27FC236}">
                    <a16:creationId xmlns:a16="http://schemas.microsoft.com/office/drawing/2014/main" id="{B550A030-8D7E-2A4E-9010-C84F9B49FB29}"/>
                  </a:ext>
                </a:extLst>
              </p:cNvPr>
              <p:cNvCxnSpPr>
                <a:cxnSpLocks/>
              </p:cNvCxnSpPr>
              <p:nvPr/>
            </p:nvCxnSpPr>
            <p:spPr>
              <a:xfrm>
                <a:off x="2897526" y="6450001"/>
                <a:ext cx="0" cy="320961"/>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192188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2" y="1617426"/>
            <a:ext cx="3979333" cy="2929467"/>
          </a:xfrm>
          <a:custGeom>
            <a:avLst/>
            <a:gdLst>
              <a:gd name="connsiteX0" fmla="*/ 0 w 3979333"/>
              <a:gd name="connsiteY0" fmla="*/ 0 h 2929467"/>
              <a:gd name="connsiteX1" fmla="*/ 3979333 w 3979333"/>
              <a:gd name="connsiteY1" fmla="*/ 0 h 2929467"/>
              <a:gd name="connsiteX2" fmla="*/ 3979333 w 3979333"/>
              <a:gd name="connsiteY2" fmla="*/ 2929467 h 2929467"/>
              <a:gd name="connsiteX3" fmla="*/ 0 w 3979333"/>
              <a:gd name="connsiteY3" fmla="*/ 2929467 h 2929467"/>
            </a:gdLst>
            <a:ahLst/>
            <a:cxnLst>
              <a:cxn ang="0">
                <a:pos x="connsiteX0" y="connsiteY0"/>
              </a:cxn>
              <a:cxn ang="0">
                <a:pos x="connsiteX1" y="connsiteY1"/>
              </a:cxn>
              <a:cxn ang="0">
                <a:pos x="connsiteX2" y="connsiteY2"/>
              </a:cxn>
              <a:cxn ang="0">
                <a:pos x="connsiteX3" y="connsiteY3"/>
              </a:cxn>
            </a:cxnLst>
            <a:rect l="l" t="t" r="r" b="b"/>
            <a:pathLst>
              <a:path w="3979333" h="2929467">
                <a:moveTo>
                  <a:pt x="0" y="0"/>
                </a:moveTo>
                <a:lnTo>
                  <a:pt x="3979333" y="0"/>
                </a:lnTo>
                <a:lnTo>
                  <a:pt x="3979333" y="2929467"/>
                </a:lnTo>
                <a:lnTo>
                  <a:pt x="0" y="2929467"/>
                </a:ln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sp>
        <p:nvSpPr>
          <p:cNvPr id="8" name="Picture Placeholder 7"/>
          <p:cNvSpPr>
            <a:spLocks noGrp="1"/>
          </p:cNvSpPr>
          <p:nvPr>
            <p:ph type="pic" sz="quarter" idx="11" hasCustomPrompt="1"/>
          </p:nvPr>
        </p:nvSpPr>
        <p:spPr>
          <a:xfrm>
            <a:off x="4106333" y="1617426"/>
            <a:ext cx="3979333" cy="2929467"/>
          </a:xfrm>
          <a:custGeom>
            <a:avLst/>
            <a:gdLst>
              <a:gd name="connsiteX0" fmla="*/ 0 w 3979333"/>
              <a:gd name="connsiteY0" fmla="*/ 0 h 2929467"/>
              <a:gd name="connsiteX1" fmla="*/ 3979333 w 3979333"/>
              <a:gd name="connsiteY1" fmla="*/ 0 h 2929467"/>
              <a:gd name="connsiteX2" fmla="*/ 3979333 w 3979333"/>
              <a:gd name="connsiteY2" fmla="*/ 2929467 h 2929467"/>
              <a:gd name="connsiteX3" fmla="*/ 0 w 3979333"/>
              <a:gd name="connsiteY3" fmla="*/ 2929467 h 2929467"/>
            </a:gdLst>
            <a:ahLst/>
            <a:cxnLst>
              <a:cxn ang="0">
                <a:pos x="connsiteX0" y="connsiteY0"/>
              </a:cxn>
              <a:cxn ang="0">
                <a:pos x="connsiteX1" y="connsiteY1"/>
              </a:cxn>
              <a:cxn ang="0">
                <a:pos x="connsiteX2" y="connsiteY2"/>
              </a:cxn>
              <a:cxn ang="0">
                <a:pos x="connsiteX3" y="connsiteY3"/>
              </a:cxn>
            </a:cxnLst>
            <a:rect l="l" t="t" r="r" b="b"/>
            <a:pathLst>
              <a:path w="3979333" h="2929467">
                <a:moveTo>
                  <a:pt x="0" y="0"/>
                </a:moveTo>
                <a:lnTo>
                  <a:pt x="3979333" y="0"/>
                </a:lnTo>
                <a:lnTo>
                  <a:pt x="3979333" y="2929467"/>
                </a:lnTo>
                <a:lnTo>
                  <a:pt x="0" y="2929467"/>
                </a:ln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sp>
        <p:nvSpPr>
          <p:cNvPr id="9" name="Picture Placeholder 8"/>
          <p:cNvSpPr>
            <a:spLocks noGrp="1"/>
          </p:cNvSpPr>
          <p:nvPr>
            <p:ph type="pic" sz="quarter" idx="12" hasCustomPrompt="1"/>
          </p:nvPr>
        </p:nvSpPr>
        <p:spPr>
          <a:xfrm>
            <a:off x="8212668" y="1617426"/>
            <a:ext cx="3979333" cy="2929467"/>
          </a:xfrm>
          <a:custGeom>
            <a:avLst/>
            <a:gdLst>
              <a:gd name="connsiteX0" fmla="*/ 0 w 3979333"/>
              <a:gd name="connsiteY0" fmla="*/ 0 h 2929467"/>
              <a:gd name="connsiteX1" fmla="*/ 3979333 w 3979333"/>
              <a:gd name="connsiteY1" fmla="*/ 0 h 2929467"/>
              <a:gd name="connsiteX2" fmla="*/ 3979333 w 3979333"/>
              <a:gd name="connsiteY2" fmla="*/ 2929467 h 2929467"/>
              <a:gd name="connsiteX3" fmla="*/ 0 w 3979333"/>
              <a:gd name="connsiteY3" fmla="*/ 2929467 h 2929467"/>
            </a:gdLst>
            <a:ahLst/>
            <a:cxnLst>
              <a:cxn ang="0">
                <a:pos x="connsiteX0" y="connsiteY0"/>
              </a:cxn>
              <a:cxn ang="0">
                <a:pos x="connsiteX1" y="connsiteY1"/>
              </a:cxn>
              <a:cxn ang="0">
                <a:pos x="connsiteX2" y="connsiteY2"/>
              </a:cxn>
              <a:cxn ang="0">
                <a:pos x="connsiteX3" y="connsiteY3"/>
              </a:cxn>
            </a:cxnLst>
            <a:rect l="l" t="t" r="r" b="b"/>
            <a:pathLst>
              <a:path w="3979333" h="2929467">
                <a:moveTo>
                  <a:pt x="0" y="0"/>
                </a:moveTo>
                <a:lnTo>
                  <a:pt x="3979333" y="0"/>
                </a:lnTo>
                <a:lnTo>
                  <a:pt x="3979333" y="2929467"/>
                </a:lnTo>
                <a:lnTo>
                  <a:pt x="0" y="2929467"/>
                </a:ln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sp>
        <p:nvSpPr>
          <p:cNvPr id="12" name="Text Placeholder 2">
            <a:extLst>
              <a:ext uri="{FF2B5EF4-FFF2-40B4-BE49-F238E27FC236}">
                <a16:creationId xmlns:a16="http://schemas.microsoft.com/office/drawing/2014/main" id="{C50D96DC-A081-5748-8B7A-3E8ABAB5E0F1}"/>
              </a:ext>
            </a:extLst>
          </p:cNvPr>
          <p:cNvSpPr>
            <a:spLocks noGrp="1"/>
          </p:cNvSpPr>
          <p:nvPr>
            <p:ph type="body" sz="quarter" idx="18" hasCustomPrompt="1"/>
          </p:nvPr>
        </p:nvSpPr>
        <p:spPr>
          <a:xfrm>
            <a:off x="257775" y="4800453"/>
            <a:ext cx="3463787" cy="1416272"/>
          </a:xfrm>
          <a:prstGeom prst="rect">
            <a:avLst/>
          </a:prstGeom>
        </p:spPr>
        <p:txBody>
          <a:bodyPr/>
          <a:lstStyle>
            <a:lvl1pPr marL="0" indent="0" algn="ctr">
              <a:lnSpc>
                <a:spcPct val="110000"/>
              </a:lnSpc>
              <a:spcBef>
                <a:spcPts val="1600"/>
              </a:spcBef>
              <a:buNone/>
              <a:defRPr sz="1800">
                <a:solidFill>
                  <a:schemeClr val="bg2">
                    <a:lumMod val="50000"/>
                  </a:schemeClr>
                </a:solidFill>
              </a:defRPr>
            </a:lvl1pPr>
          </a:lstStyle>
          <a:p>
            <a:pPr lvl="0"/>
            <a:r>
              <a:rPr lang="en-US" dirty="0" err="1"/>
              <a:t>Pellentesque</a:t>
            </a:r>
            <a:r>
              <a:rPr lang="en-US" dirty="0"/>
              <a:t> in </a:t>
            </a:r>
            <a:r>
              <a:rPr lang="en-US" dirty="0" err="1"/>
              <a:t>sem</a:t>
            </a:r>
            <a:r>
              <a:rPr lang="en-US" dirty="0"/>
              <a:t> diam. Nam non </a:t>
            </a:r>
            <a:r>
              <a:rPr lang="en-US" dirty="0" err="1"/>
              <a:t>odio</a:t>
            </a:r>
            <a:r>
              <a:rPr lang="en-US" dirty="0"/>
              <a:t> </a:t>
            </a:r>
            <a:r>
              <a:rPr lang="en-US" dirty="0" err="1"/>
              <a:t>congue</a:t>
            </a:r>
            <a:r>
              <a:rPr lang="en-US" dirty="0"/>
              <a:t>, </a:t>
            </a:r>
            <a:r>
              <a:rPr lang="en-US" dirty="0" err="1"/>
              <a:t>hendrerit</a:t>
            </a:r>
            <a:r>
              <a:rPr lang="en-US" dirty="0"/>
              <a:t> </a:t>
            </a:r>
            <a:r>
              <a:rPr lang="en-US" dirty="0" err="1"/>
              <a:t>tortor</a:t>
            </a:r>
            <a:r>
              <a:rPr lang="en-US" dirty="0"/>
              <a:t> </a:t>
            </a:r>
            <a:r>
              <a:rPr lang="en-US" dirty="0" err="1"/>
              <a:t>eget</a:t>
            </a:r>
            <a:r>
              <a:rPr lang="en-US" dirty="0"/>
              <a:t>, </a:t>
            </a:r>
            <a:r>
              <a:rPr lang="en-US" dirty="0" err="1"/>
              <a:t>condimentum</a:t>
            </a:r>
            <a:r>
              <a:rPr lang="en-US" dirty="0"/>
              <a:t> </a:t>
            </a:r>
            <a:r>
              <a:rPr lang="en-US" dirty="0" err="1"/>
              <a:t>turpis</a:t>
            </a:r>
            <a:r>
              <a:rPr lang="en-US" dirty="0"/>
              <a:t>. </a:t>
            </a:r>
          </a:p>
        </p:txBody>
      </p:sp>
      <p:sp>
        <p:nvSpPr>
          <p:cNvPr id="13" name="Text Placeholder 2">
            <a:extLst>
              <a:ext uri="{FF2B5EF4-FFF2-40B4-BE49-F238E27FC236}">
                <a16:creationId xmlns:a16="http://schemas.microsoft.com/office/drawing/2014/main" id="{9BC52261-17B1-4342-9FE6-FC344D3380FC}"/>
              </a:ext>
            </a:extLst>
          </p:cNvPr>
          <p:cNvSpPr>
            <a:spLocks noGrp="1"/>
          </p:cNvSpPr>
          <p:nvPr>
            <p:ph type="body" sz="quarter" idx="19" hasCustomPrompt="1"/>
          </p:nvPr>
        </p:nvSpPr>
        <p:spPr>
          <a:xfrm>
            <a:off x="4364106" y="4800453"/>
            <a:ext cx="3463787" cy="1416272"/>
          </a:xfrm>
          <a:prstGeom prst="rect">
            <a:avLst/>
          </a:prstGeom>
        </p:spPr>
        <p:txBody>
          <a:bodyPr/>
          <a:lstStyle>
            <a:lvl1pPr marL="0" indent="0" algn="ctr">
              <a:lnSpc>
                <a:spcPct val="110000"/>
              </a:lnSpc>
              <a:spcBef>
                <a:spcPts val="1600"/>
              </a:spcBef>
              <a:buNone/>
              <a:defRPr sz="1800">
                <a:solidFill>
                  <a:schemeClr val="bg2">
                    <a:lumMod val="50000"/>
                  </a:schemeClr>
                </a:solidFill>
              </a:defRPr>
            </a:lvl1pPr>
          </a:lstStyle>
          <a:p>
            <a:pPr lvl="0"/>
            <a:r>
              <a:rPr lang="en-US" dirty="0"/>
              <a:t>Nam non </a:t>
            </a:r>
            <a:r>
              <a:rPr lang="en-US" dirty="0" err="1"/>
              <a:t>odio</a:t>
            </a:r>
            <a:r>
              <a:rPr lang="en-US" dirty="0"/>
              <a:t> </a:t>
            </a:r>
            <a:r>
              <a:rPr lang="en-US" dirty="0" err="1"/>
              <a:t>congue</a:t>
            </a:r>
            <a:r>
              <a:rPr lang="en-US" dirty="0"/>
              <a:t>, </a:t>
            </a:r>
            <a:r>
              <a:rPr lang="en-US" dirty="0" err="1"/>
              <a:t>hendrerit</a:t>
            </a:r>
            <a:r>
              <a:rPr lang="en-US" dirty="0"/>
              <a:t> </a:t>
            </a:r>
            <a:r>
              <a:rPr lang="en-US" dirty="0" err="1"/>
              <a:t>tortor</a:t>
            </a:r>
            <a:r>
              <a:rPr lang="en-US" dirty="0"/>
              <a:t> </a:t>
            </a:r>
            <a:r>
              <a:rPr lang="en-US" dirty="0" err="1"/>
              <a:t>eget</a:t>
            </a:r>
            <a:r>
              <a:rPr lang="en-US" dirty="0"/>
              <a:t>, </a:t>
            </a:r>
            <a:r>
              <a:rPr lang="en-US" dirty="0" err="1"/>
              <a:t>condimentum</a:t>
            </a:r>
            <a:r>
              <a:rPr lang="en-US" dirty="0"/>
              <a:t> </a:t>
            </a:r>
            <a:r>
              <a:rPr lang="en-US" dirty="0" err="1"/>
              <a:t>turpis</a:t>
            </a:r>
            <a:r>
              <a:rPr lang="en-US" dirty="0"/>
              <a:t>. </a:t>
            </a:r>
            <a:r>
              <a:rPr lang="en-US" dirty="0" err="1"/>
              <a:t>Pellentesque</a:t>
            </a:r>
            <a:r>
              <a:rPr lang="en-US" dirty="0"/>
              <a:t> in </a:t>
            </a:r>
            <a:r>
              <a:rPr lang="en-US" dirty="0" err="1"/>
              <a:t>sem</a:t>
            </a:r>
            <a:r>
              <a:rPr lang="en-US" dirty="0"/>
              <a:t> diam. </a:t>
            </a:r>
          </a:p>
        </p:txBody>
      </p:sp>
      <p:sp>
        <p:nvSpPr>
          <p:cNvPr id="14" name="Text Placeholder 2">
            <a:extLst>
              <a:ext uri="{FF2B5EF4-FFF2-40B4-BE49-F238E27FC236}">
                <a16:creationId xmlns:a16="http://schemas.microsoft.com/office/drawing/2014/main" id="{0DAB4C95-7338-434E-84F2-F08D7A9E52AE}"/>
              </a:ext>
            </a:extLst>
          </p:cNvPr>
          <p:cNvSpPr>
            <a:spLocks noGrp="1"/>
          </p:cNvSpPr>
          <p:nvPr>
            <p:ph type="body" sz="quarter" idx="20" hasCustomPrompt="1"/>
          </p:nvPr>
        </p:nvSpPr>
        <p:spPr>
          <a:xfrm>
            <a:off x="8470441" y="4800453"/>
            <a:ext cx="3463787" cy="1416272"/>
          </a:xfrm>
          <a:prstGeom prst="rect">
            <a:avLst/>
          </a:prstGeom>
        </p:spPr>
        <p:txBody>
          <a:bodyPr/>
          <a:lstStyle>
            <a:lvl1pPr marL="0" indent="0" algn="ctr">
              <a:lnSpc>
                <a:spcPct val="110000"/>
              </a:lnSpc>
              <a:spcBef>
                <a:spcPts val="1600"/>
              </a:spcBef>
              <a:buNone/>
              <a:defRPr sz="1800">
                <a:solidFill>
                  <a:schemeClr val="bg2">
                    <a:lumMod val="50000"/>
                  </a:schemeClr>
                </a:solidFill>
              </a:defRPr>
            </a:lvl1pPr>
          </a:lstStyle>
          <a:p>
            <a:pPr lvl="0"/>
            <a:r>
              <a:rPr lang="en-US" dirty="0" err="1"/>
              <a:t>Condimentum</a:t>
            </a:r>
            <a:r>
              <a:rPr lang="en-US" dirty="0"/>
              <a:t> non </a:t>
            </a:r>
            <a:r>
              <a:rPr lang="en-US" dirty="0" err="1"/>
              <a:t>odio</a:t>
            </a:r>
            <a:r>
              <a:rPr lang="en-US" dirty="0"/>
              <a:t>, </a:t>
            </a:r>
            <a:r>
              <a:rPr lang="en-US" dirty="0" err="1"/>
              <a:t>hendrerit</a:t>
            </a:r>
            <a:r>
              <a:rPr lang="en-US" dirty="0"/>
              <a:t> </a:t>
            </a:r>
            <a:r>
              <a:rPr lang="en-US" dirty="0" err="1"/>
              <a:t>eget</a:t>
            </a:r>
            <a:r>
              <a:rPr lang="en-US" dirty="0"/>
              <a:t> </a:t>
            </a:r>
            <a:r>
              <a:rPr lang="en-US" dirty="0" err="1"/>
              <a:t>turpis</a:t>
            </a:r>
            <a:r>
              <a:rPr lang="en-US" dirty="0"/>
              <a:t>. </a:t>
            </a:r>
            <a:r>
              <a:rPr lang="en-US" dirty="0" err="1"/>
              <a:t>Pellentesque</a:t>
            </a:r>
            <a:r>
              <a:rPr lang="en-US" dirty="0"/>
              <a:t> in </a:t>
            </a:r>
            <a:r>
              <a:rPr lang="en-US" dirty="0" err="1"/>
              <a:t>sem</a:t>
            </a:r>
            <a:r>
              <a:rPr lang="en-US" dirty="0"/>
              <a:t> diam. </a:t>
            </a:r>
          </a:p>
        </p:txBody>
      </p:sp>
      <p:sp>
        <p:nvSpPr>
          <p:cNvPr id="18" name="Text Placeholder 2">
            <a:extLst>
              <a:ext uri="{FF2B5EF4-FFF2-40B4-BE49-F238E27FC236}">
                <a16:creationId xmlns:a16="http://schemas.microsoft.com/office/drawing/2014/main" id="{08CB7BDE-D7A0-5346-9D65-3ED2EC2E8F69}"/>
              </a:ext>
            </a:extLst>
          </p:cNvPr>
          <p:cNvSpPr>
            <a:spLocks noGrp="1"/>
          </p:cNvSpPr>
          <p:nvPr>
            <p:ph type="body" sz="quarter" idx="16" hasCustomPrompt="1"/>
          </p:nvPr>
        </p:nvSpPr>
        <p:spPr>
          <a:xfrm>
            <a:off x="714336" y="602515"/>
            <a:ext cx="10827176" cy="501456"/>
          </a:xfrm>
          <a:prstGeom prst="rect">
            <a:avLst/>
          </a:prstGeom>
        </p:spPr>
        <p:txBody>
          <a:bodyPr/>
          <a:lstStyle>
            <a:lvl1pPr marL="0" indent="0">
              <a:buNone/>
              <a:defRPr sz="3500" b="0" cap="none" baseline="0">
                <a:solidFill>
                  <a:schemeClr val="tx1"/>
                </a:solidFill>
                <a:latin typeface="+mj-lt"/>
              </a:defRPr>
            </a:lvl1pPr>
          </a:lstStyle>
          <a:p>
            <a:pPr lvl="0"/>
            <a:r>
              <a:rPr lang="en-US" dirty="0"/>
              <a:t>Click to Edit Title</a:t>
            </a:r>
          </a:p>
        </p:txBody>
      </p:sp>
      <p:sp>
        <p:nvSpPr>
          <p:cNvPr id="21" name="Rectangle 20">
            <a:extLst>
              <a:ext uri="{FF2B5EF4-FFF2-40B4-BE49-F238E27FC236}">
                <a16:creationId xmlns:a16="http://schemas.microsoft.com/office/drawing/2014/main" id="{782729D1-54F0-0C46-A043-99D74B8909FB}"/>
              </a:ext>
            </a:extLst>
          </p:cNvPr>
          <p:cNvSpPr/>
          <p:nvPr userDrawn="1"/>
        </p:nvSpPr>
        <p:spPr>
          <a:xfrm>
            <a:off x="0" y="0"/>
            <a:ext cx="100584" cy="14630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42B68FF8-E49C-8149-8111-0EE1E4377DD8}"/>
              </a:ext>
            </a:extLst>
          </p:cNvPr>
          <p:cNvSpPr/>
          <p:nvPr userDrawn="1"/>
        </p:nvSpPr>
        <p:spPr>
          <a:xfrm>
            <a:off x="0" y="0"/>
            <a:ext cx="12192000" cy="1005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5" name="Group 24">
            <a:extLst>
              <a:ext uri="{FF2B5EF4-FFF2-40B4-BE49-F238E27FC236}">
                <a16:creationId xmlns:a16="http://schemas.microsoft.com/office/drawing/2014/main" id="{491F8965-883C-6749-8837-DDF30237FB45}"/>
              </a:ext>
            </a:extLst>
          </p:cNvPr>
          <p:cNvGrpSpPr/>
          <p:nvPr userDrawn="1"/>
        </p:nvGrpSpPr>
        <p:grpSpPr>
          <a:xfrm>
            <a:off x="0" y="6329876"/>
            <a:ext cx="12192000" cy="490288"/>
            <a:chOff x="0" y="6329876"/>
            <a:chExt cx="12192000" cy="490288"/>
          </a:xfrm>
        </p:grpSpPr>
        <p:cxnSp>
          <p:nvCxnSpPr>
            <p:cNvPr id="26" name="Straight Connector 25">
              <a:extLst>
                <a:ext uri="{FF2B5EF4-FFF2-40B4-BE49-F238E27FC236}">
                  <a16:creationId xmlns:a16="http://schemas.microsoft.com/office/drawing/2014/main" id="{3B46E8E7-9F2F-084C-A4B7-26E9B656BAD8}"/>
                </a:ext>
              </a:extLst>
            </p:cNvPr>
            <p:cNvCxnSpPr>
              <a:cxnSpLocks/>
            </p:cNvCxnSpPr>
            <p:nvPr userDrawn="1"/>
          </p:nvCxnSpPr>
          <p:spPr>
            <a:xfrm>
              <a:off x="0" y="6329876"/>
              <a:ext cx="12192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grpSp>
          <p:nvGrpSpPr>
            <p:cNvPr id="28" name="Group 27">
              <a:extLst>
                <a:ext uri="{FF2B5EF4-FFF2-40B4-BE49-F238E27FC236}">
                  <a16:creationId xmlns:a16="http://schemas.microsoft.com/office/drawing/2014/main" id="{5B4CA8DF-6113-A84F-BF87-FB20E8210586}"/>
                </a:ext>
              </a:extLst>
            </p:cNvPr>
            <p:cNvGrpSpPr/>
            <p:nvPr userDrawn="1"/>
          </p:nvGrpSpPr>
          <p:grpSpPr>
            <a:xfrm>
              <a:off x="730303" y="6400799"/>
              <a:ext cx="6842772" cy="419365"/>
              <a:chOff x="730303" y="6400799"/>
              <a:chExt cx="6842772" cy="419365"/>
            </a:xfrm>
          </p:grpSpPr>
          <p:grpSp>
            <p:nvGrpSpPr>
              <p:cNvPr id="29" name="Group 28">
                <a:extLst>
                  <a:ext uri="{FF2B5EF4-FFF2-40B4-BE49-F238E27FC236}">
                    <a16:creationId xmlns:a16="http://schemas.microsoft.com/office/drawing/2014/main" id="{E715218F-535B-7149-AD5A-BE2821FC823D}"/>
                  </a:ext>
                </a:extLst>
              </p:cNvPr>
              <p:cNvGrpSpPr/>
              <p:nvPr userDrawn="1"/>
            </p:nvGrpSpPr>
            <p:grpSpPr>
              <a:xfrm>
                <a:off x="3171531" y="6400799"/>
                <a:ext cx="4401544" cy="419365"/>
                <a:chOff x="2071925" y="5965139"/>
                <a:chExt cx="7131851" cy="679501"/>
              </a:xfrm>
            </p:grpSpPr>
            <p:pic>
              <p:nvPicPr>
                <p:cNvPr id="32" name="Picture 31" descr="A picture containing drawing, clock&#10;&#10;Description automatically generated">
                  <a:extLst>
                    <a:ext uri="{FF2B5EF4-FFF2-40B4-BE49-F238E27FC236}">
                      <a16:creationId xmlns:a16="http://schemas.microsoft.com/office/drawing/2014/main" id="{AFDC7D1F-7FEA-0248-9EDA-28DA6A84099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3151" y="6035041"/>
                  <a:ext cx="2510061" cy="468631"/>
                </a:xfrm>
                <a:prstGeom prst="rect">
                  <a:avLst/>
                </a:prstGeom>
              </p:spPr>
            </p:pic>
            <p:pic>
              <p:nvPicPr>
                <p:cNvPr id="36" name="Picture 35" descr="A picture containing drawing&#10;&#10;Description automatically generated">
                  <a:extLst>
                    <a:ext uri="{FF2B5EF4-FFF2-40B4-BE49-F238E27FC236}">
                      <a16:creationId xmlns:a16="http://schemas.microsoft.com/office/drawing/2014/main" id="{D20AC701-F988-9F4C-9DB5-235F2A515EF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03297" y="5965139"/>
                  <a:ext cx="1300479" cy="679501"/>
                </a:xfrm>
                <a:prstGeom prst="rect">
                  <a:avLst/>
                </a:prstGeom>
              </p:spPr>
            </p:pic>
            <p:pic>
              <p:nvPicPr>
                <p:cNvPr id="42" name="Picture 41" descr="A picture containing drawing&#10;&#10;Description automatically generated">
                  <a:extLst>
                    <a:ext uri="{FF2B5EF4-FFF2-40B4-BE49-F238E27FC236}">
                      <a16:creationId xmlns:a16="http://schemas.microsoft.com/office/drawing/2014/main" id="{FA7AD947-BA5F-FD44-A071-B22E4F43264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071925" y="6014720"/>
                  <a:ext cx="2268151" cy="568960"/>
                </a:xfrm>
                <a:prstGeom prst="rect">
                  <a:avLst/>
                </a:prstGeom>
              </p:spPr>
            </p:pic>
          </p:grpSp>
          <p:sp>
            <p:nvSpPr>
              <p:cNvPr id="30" name="Rectangle 29">
                <a:extLst>
                  <a:ext uri="{FF2B5EF4-FFF2-40B4-BE49-F238E27FC236}">
                    <a16:creationId xmlns:a16="http://schemas.microsoft.com/office/drawing/2014/main" id="{8DE92751-A188-BA4E-B76A-DD5D075FA164}"/>
                  </a:ext>
                </a:extLst>
              </p:cNvPr>
              <p:cNvSpPr/>
              <p:nvPr/>
            </p:nvSpPr>
            <p:spPr>
              <a:xfrm>
                <a:off x="730303" y="6410426"/>
                <a:ext cx="3195926" cy="400110"/>
              </a:xfrm>
              <a:prstGeom prst="rect">
                <a:avLst/>
              </a:prstGeom>
            </p:spPr>
            <p:txBody>
              <a:bodyPr wrap="square">
                <a:spAutoFit/>
              </a:bodyPr>
              <a:lstStyle/>
              <a:p>
                <a:r>
                  <a:rPr lang="en-US" sz="1000" b="1" dirty="0">
                    <a:solidFill>
                      <a:schemeClr val="accent1"/>
                    </a:solidFill>
                    <a:latin typeface="+mj-lt"/>
                  </a:rPr>
                  <a:t>AHRQ ECHO National Nursing</a:t>
                </a:r>
              </a:p>
              <a:p>
                <a:r>
                  <a:rPr lang="en-US" sz="1000" b="1" dirty="0">
                    <a:solidFill>
                      <a:schemeClr val="accent1"/>
                    </a:solidFill>
                    <a:latin typeface="+mj-lt"/>
                  </a:rPr>
                  <a:t>Home COVID-19 Action Network</a:t>
                </a:r>
              </a:p>
            </p:txBody>
          </p:sp>
          <p:cxnSp>
            <p:nvCxnSpPr>
              <p:cNvPr id="31" name="Straight Connector 30">
                <a:extLst>
                  <a:ext uri="{FF2B5EF4-FFF2-40B4-BE49-F238E27FC236}">
                    <a16:creationId xmlns:a16="http://schemas.microsoft.com/office/drawing/2014/main" id="{EB9C0882-1EFA-8944-8C31-D95DE76D4241}"/>
                  </a:ext>
                </a:extLst>
              </p:cNvPr>
              <p:cNvCxnSpPr>
                <a:cxnSpLocks/>
              </p:cNvCxnSpPr>
              <p:nvPr/>
            </p:nvCxnSpPr>
            <p:spPr>
              <a:xfrm>
                <a:off x="2897526" y="6450001"/>
                <a:ext cx="0" cy="320961"/>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275796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Picture Placeholder 3"/>
          <p:cNvSpPr>
            <a:spLocks noGrp="1"/>
          </p:cNvSpPr>
          <p:nvPr>
            <p:ph type="pic" sz="quarter" idx="10" hasCustomPrompt="1"/>
          </p:nvPr>
        </p:nvSpPr>
        <p:spPr>
          <a:xfrm>
            <a:off x="0" y="89210"/>
            <a:ext cx="6096000" cy="6222380"/>
          </a:xfrm>
          <a:custGeom>
            <a:avLst/>
            <a:gdLst>
              <a:gd name="connsiteX0" fmla="*/ 0 w 10515600"/>
              <a:gd name="connsiteY0" fmla="*/ 0 h 5915024"/>
              <a:gd name="connsiteX1" fmla="*/ 10515600 w 10515600"/>
              <a:gd name="connsiteY1" fmla="*/ 0 h 5915024"/>
              <a:gd name="connsiteX2" fmla="*/ 10515600 w 10515600"/>
              <a:gd name="connsiteY2" fmla="*/ 5915024 h 5915024"/>
              <a:gd name="connsiteX3" fmla="*/ 0 w 10515600"/>
              <a:gd name="connsiteY3" fmla="*/ 5915024 h 5915024"/>
            </a:gdLst>
            <a:ahLst/>
            <a:cxnLst>
              <a:cxn ang="0">
                <a:pos x="connsiteX0" y="connsiteY0"/>
              </a:cxn>
              <a:cxn ang="0">
                <a:pos x="connsiteX1" y="connsiteY1"/>
              </a:cxn>
              <a:cxn ang="0">
                <a:pos x="connsiteX2" y="connsiteY2"/>
              </a:cxn>
              <a:cxn ang="0">
                <a:pos x="connsiteX3" y="connsiteY3"/>
              </a:cxn>
            </a:cxnLst>
            <a:rect l="l" t="t" r="r" b="b"/>
            <a:pathLst>
              <a:path w="10515600" h="5915024">
                <a:moveTo>
                  <a:pt x="0" y="0"/>
                </a:moveTo>
                <a:lnTo>
                  <a:pt x="10515600" y="0"/>
                </a:lnTo>
                <a:lnTo>
                  <a:pt x="10515600" y="5915024"/>
                </a:lnTo>
                <a:lnTo>
                  <a:pt x="0" y="5915024"/>
                </a:ln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sp>
        <p:nvSpPr>
          <p:cNvPr id="13" name="Text Placeholder 2">
            <a:extLst>
              <a:ext uri="{FF2B5EF4-FFF2-40B4-BE49-F238E27FC236}">
                <a16:creationId xmlns:a16="http://schemas.microsoft.com/office/drawing/2014/main" id="{7751B6EC-6D7D-C34A-9153-6B2929F9CCF5}"/>
              </a:ext>
            </a:extLst>
          </p:cNvPr>
          <p:cNvSpPr>
            <a:spLocks noGrp="1"/>
          </p:cNvSpPr>
          <p:nvPr>
            <p:ph type="body" sz="quarter" idx="16" hasCustomPrompt="1"/>
          </p:nvPr>
        </p:nvSpPr>
        <p:spPr>
          <a:xfrm>
            <a:off x="6557575" y="602515"/>
            <a:ext cx="5195810" cy="501456"/>
          </a:xfrm>
          <a:prstGeom prst="rect">
            <a:avLst/>
          </a:prstGeom>
        </p:spPr>
        <p:txBody>
          <a:bodyPr/>
          <a:lstStyle>
            <a:lvl1pPr marL="0" indent="0">
              <a:buNone/>
              <a:defRPr sz="3500" b="0">
                <a:solidFill>
                  <a:schemeClr val="tx1"/>
                </a:solidFill>
                <a:latin typeface="+mj-lt"/>
              </a:defRPr>
            </a:lvl1pPr>
          </a:lstStyle>
          <a:p>
            <a:pPr lvl="0"/>
            <a:r>
              <a:rPr lang="en-US" dirty="0"/>
              <a:t>Click to Edit Title</a:t>
            </a:r>
          </a:p>
        </p:txBody>
      </p:sp>
      <p:sp>
        <p:nvSpPr>
          <p:cNvPr id="3" name="Text Placeholder 2">
            <a:extLst>
              <a:ext uri="{FF2B5EF4-FFF2-40B4-BE49-F238E27FC236}">
                <a16:creationId xmlns:a16="http://schemas.microsoft.com/office/drawing/2014/main" id="{D2407F2B-41A1-0344-AC08-FB75356A3D2F}"/>
              </a:ext>
            </a:extLst>
          </p:cNvPr>
          <p:cNvSpPr>
            <a:spLocks noGrp="1"/>
          </p:cNvSpPr>
          <p:nvPr>
            <p:ph type="body" sz="quarter" idx="17" hasCustomPrompt="1"/>
          </p:nvPr>
        </p:nvSpPr>
        <p:spPr>
          <a:xfrm>
            <a:off x="6553200" y="1722438"/>
            <a:ext cx="5168900" cy="3614737"/>
          </a:xfrm>
          <a:prstGeom prst="rect">
            <a:avLst/>
          </a:prstGeom>
        </p:spPr>
        <p:txBody>
          <a:bodyPr/>
          <a:lstStyle>
            <a:lvl1pPr marL="228600" indent="-228600">
              <a:lnSpc>
                <a:spcPct val="110000"/>
              </a:lnSpc>
              <a:spcBef>
                <a:spcPts val="1600"/>
              </a:spcBef>
              <a:buClr>
                <a:schemeClr val="tx1"/>
              </a:buClr>
              <a:buFont typeface="Wingdings" pitchFamily="2" charset="2"/>
              <a:buChar char="§"/>
              <a:defRPr sz="2000">
                <a:solidFill>
                  <a:schemeClr val="bg2">
                    <a:lumMod val="50000"/>
                  </a:schemeClr>
                </a:solidFill>
              </a:defRPr>
            </a:lvl1pPr>
          </a:lstStyle>
          <a:p>
            <a:pPr lvl="0"/>
            <a:r>
              <a:rPr lang="en-US" dirty="0" err="1"/>
              <a:t>Pellentesque</a:t>
            </a:r>
            <a:r>
              <a:rPr lang="en-US" dirty="0"/>
              <a:t> in </a:t>
            </a:r>
            <a:r>
              <a:rPr lang="en-US" dirty="0" err="1"/>
              <a:t>sem</a:t>
            </a:r>
            <a:r>
              <a:rPr lang="en-US" dirty="0"/>
              <a:t> diam. Nam non </a:t>
            </a:r>
            <a:r>
              <a:rPr lang="en-US" dirty="0" err="1"/>
              <a:t>odio</a:t>
            </a:r>
            <a:r>
              <a:rPr lang="en-US" dirty="0"/>
              <a:t> </a:t>
            </a:r>
            <a:r>
              <a:rPr lang="en-US" dirty="0" err="1"/>
              <a:t>congue</a:t>
            </a:r>
            <a:r>
              <a:rPr lang="en-US" dirty="0"/>
              <a:t>, </a:t>
            </a:r>
            <a:r>
              <a:rPr lang="en-US" dirty="0" err="1"/>
              <a:t>hendrerit</a:t>
            </a:r>
            <a:r>
              <a:rPr lang="en-US" dirty="0"/>
              <a:t> </a:t>
            </a:r>
            <a:r>
              <a:rPr lang="en-US" dirty="0" err="1"/>
              <a:t>tortor</a:t>
            </a:r>
            <a:r>
              <a:rPr lang="en-US" dirty="0"/>
              <a:t> </a:t>
            </a:r>
            <a:r>
              <a:rPr lang="en-US" dirty="0" err="1"/>
              <a:t>eget</a:t>
            </a:r>
            <a:r>
              <a:rPr lang="en-US" dirty="0"/>
              <a:t>, </a:t>
            </a:r>
            <a:r>
              <a:rPr lang="en-US" dirty="0" err="1"/>
              <a:t>condimentum</a:t>
            </a:r>
            <a:r>
              <a:rPr lang="en-US" dirty="0"/>
              <a:t> </a:t>
            </a:r>
            <a:r>
              <a:rPr lang="en-US" dirty="0" err="1"/>
              <a:t>turpis</a:t>
            </a:r>
            <a:r>
              <a:rPr lang="en-US" dirty="0"/>
              <a:t>. Sed </a:t>
            </a:r>
            <a:r>
              <a:rPr lang="en-US" dirty="0" err="1"/>
              <a:t>hendrerit</a:t>
            </a:r>
            <a:r>
              <a:rPr lang="en-US" dirty="0"/>
              <a:t> </a:t>
            </a:r>
            <a:r>
              <a:rPr lang="en-US" dirty="0" err="1"/>
              <a:t>sodales</a:t>
            </a:r>
            <a:r>
              <a:rPr lang="en-US" dirty="0"/>
              <a:t> </a:t>
            </a:r>
            <a:r>
              <a:rPr lang="en-US" dirty="0" err="1"/>
              <a:t>urna</a:t>
            </a:r>
            <a:r>
              <a:rPr lang="en-US" dirty="0"/>
              <a:t> </a:t>
            </a:r>
            <a:r>
              <a:rPr lang="en-US" dirty="0" err="1"/>
              <a:t>quis</a:t>
            </a:r>
            <a:r>
              <a:rPr lang="en-US" dirty="0"/>
              <a:t> </a:t>
            </a:r>
            <a:r>
              <a:rPr lang="en-US" dirty="0" err="1"/>
              <a:t>sollicitudin</a:t>
            </a:r>
            <a:r>
              <a:rPr lang="en-US" dirty="0"/>
              <a:t>.</a:t>
            </a:r>
          </a:p>
          <a:p>
            <a:pPr lvl="0"/>
            <a:r>
              <a:rPr lang="en-US" dirty="0"/>
              <a:t>Cras in lorem </a:t>
            </a:r>
            <a:r>
              <a:rPr lang="en-US" dirty="0" err="1"/>
              <a:t>elementum</a:t>
            </a:r>
            <a:r>
              <a:rPr lang="en-US" dirty="0"/>
              <a:t> nisi pharetra </a:t>
            </a:r>
            <a:r>
              <a:rPr lang="en-US" dirty="0" err="1"/>
              <a:t>tempor</a:t>
            </a:r>
            <a:r>
              <a:rPr lang="en-US" dirty="0"/>
              <a:t> </a:t>
            </a:r>
            <a:r>
              <a:rPr lang="en-US" dirty="0" err="1"/>
              <a:t>ut</a:t>
            </a:r>
            <a:r>
              <a:rPr lang="en-US" dirty="0"/>
              <a:t> at </a:t>
            </a:r>
            <a:r>
              <a:rPr lang="en-US" dirty="0" err="1"/>
              <a:t>metus</a:t>
            </a:r>
            <a:r>
              <a:rPr lang="en-US" dirty="0"/>
              <a:t>.</a:t>
            </a:r>
          </a:p>
          <a:p>
            <a:pPr lvl="0"/>
            <a:r>
              <a:rPr lang="en-US" dirty="0" err="1"/>
              <a:t>Curabitur</a:t>
            </a:r>
            <a:r>
              <a:rPr lang="en-US" dirty="0"/>
              <a:t> in dui a mi </a:t>
            </a:r>
            <a:r>
              <a:rPr lang="en-US" dirty="0" err="1"/>
              <a:t>consequat</a:t>
            </a:r>
            <a:r>
              <a:rPr lang="en-US" dirty="0"/>
              <a:t> dictum in </a:t>
            </a:r>
            <a:r>
              <a:rPr lang="en-US" dirty="0" err="1"/>
              <a:t>quis</a:t>
            </a:r>
            <a:r>
              <a:rPr lang="en-US" dirty="0"/>
              <a:t> </a:t>
            </a:r>
            <a:r>
              <a:rPr lang="en-US" dirty="0" err="1"/>
              <a:t>neque</a:t>
            </a:r>
            <a:r>
              <a:rPr lang="en-US" dirty="0"/>
              <a:t>. </a:t>
            </a:r>
            <a:r>
              <a:rPr lang="en-US" dirty="0" err="1"/>
              <a:t>Quisque</a:t>
            </a:r>
            <a:r>
              <a:rPr lang="en-US" dirty="0"/>
              <a:t> lacinia </a:t>
            </a:r>
            <a:r>
              <a:rPr lang="en-US" dirty="0" err="1"/>
              <a:t>massa</a:t>
            </a:r>
            <a:r>
              <a:rPr lang="en-US" dirty="0"/>
              <a:t> </a:t>
            </a:r>
            <a:r>
              <a:rPr lang="en-US" dirty="0" err="1"/>
              <a:t>nulla</a:t>
            </a:r>
            <a:r>
              <a:rPr lang="en-US" dirty="0"/>
              <a:t>, sed </a:t>
            </a:r>
            <a:r>
              <a:rPr lang="en-US" dirty="0" err="1"/>
              <a:t>dapibus</a:t>
            </a:r>
            <a:r>
              <a:rPr lang="en-US" dirty="0"/>
              <a:t> eros </a:t>
            </a:r>
            <a:r>
              <a:rPr lang="en-US" dirty="0" err="1"/>
              <a:t>facilisis</a:t>
            </a:r>
            <a:r>
              <a:rPr lang="en-US" dirty="0"/>
              <a:t> </a:t>
            </a:r>
            <a:r>
              <a:rPr lang="en-US" dirty="0" err="1"/>
              <a:t>ut.</a:t>
            </a:r>
            <a:endParaRPr lang="en-US" dirty="0"/>
          </a:p>
        </p:txBody>
      </p:sp>
      <p:sp>
        <p:nvSpPr>
          <p:cNvPr id="16" name="Rectangle 15">
            <a:extLst>
              <a:ext uri="{FF2B5EF4-FFF2-40B4-BE49-F238E27FC236}">
                <a16:creationId xmlns:a16="http://schemas.microsoft.com/office/drawing/2014/main" id="{D1B4CE35-BB7C-F949-A8F9-F809212CDD76}"/>
              </a:ext>
            </a:extLst>
          </p:cNvPr>
          <p:cNvSpPr/>
          <p:nvPr userDrawn="1"/>
        </p:nvSpPr>
        <p:spPr>
          <a:xfrm>
            <a:off x="0" y="0"/>
            <a:ext cx="12192000" cy="1005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 name="Group 17">
            <a:extLst>
              <a:ext uri="{FF2B5EF4-FFF2-40B4-BE49-F238E27FC236}">
                <a16:creationId xmlns:a16="http://schemas.microsoft.com/office/drawing/2014/main" id="{22A41E68-6FF1-E442-9603-CCDD5BFDB32E}"/>
              </a:ext>
            </a:extLst>
          </p:cNvPr>
          <p:cNvGrpSpPr/>
          <p:nvPr userDrawn="1"/>
        </p:nvGrpSpPr>
        <p:grpSpPr>
          <a:xfrm>
            <a:off x="0" y="6329876"/>
            <a:ext cx="12192000" cy="490288"/>
            <a:chOff x="0" y="6329876"/>
            <a:chExt cx="12192000" cy="490288"/>
          </a:xfrm>
        </p:grpSpPr>
        <p:cxnSp>
          <p:nvCxnSpPr>
            <p:cNvPr id="19" name="Straight Connector 18">
              <a:extLst>
                <a:ext uri="{FF2B5EF4-FFF2-40B4-BE49-F238E27FC236}">
                  <a16:creationId xmlns:a16="http://schemas.microsoft.com/office/drawing/2014/main" id="{4B0ACA10-63C5-9C4C-9EA3-D79363458E4E}"/>
                </a:ext>
              </a:extLst>
            </p:cNvPr>
            <p:cNvCxnSpPr>
              <a:cxnSpLocks/>
            </p:cNvCxnSpPr>
            <p:nvPr userDrawn="1"/>
          </p:nvCxnSpPr>
          <p:spPr>
            <a:xfrm>
              <a:off x="0" y="6329876"/>
              <a:ext cx="12192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grpSp>
          <p:nvGrpSpPr>
            <p:cNvPr id="21" name="Group 20">
              <a:extLst>
                <a:ext uri="{FF2B5EF4-FFF2-40B4-BE49-F238E27FC236}">
                  <a16:creationId xmlns:a16="http://schemas.microsoft.com/office/drawing/2014/main" id="{78921217-06FE-BE4F-BC01-15B2AB8FD7AC}"/>
                </a:ext>
              </a:extLst>
            </p:cNvPr>
            <p:cNvGrpSpPr/>
            <p:nvPr userDrawn="1"/>
          </p:nvGrpSpPr>
          <p:grpSpPr>
            <a:xfrm>
              <a:off x="730303" y="6400799"/>
              <a:ext cx="6842772" cy="419365"/>
              <a:chOff x="730303" y="6400799"/>
              <a:chExt cx="6842772" cy="419365"/>
            </a:xfrm>
          </p:grpSpPr>
          <p:grpSp>
            <p:nvGrpSpPr>
              <p:cNvPr id="22" name="Group 21">
                <a:extLst>
                  <a:ext uri="{FF2B5EF4-FFF2-40B4-BE49-F238E27FC236}">
                    <a16:creationId xmlns:a16="http://schemas.microsoft.com/office/drawing/2014/main" id="{498A5BC0-CA44-4A4D-B532-93F000C00D8C}"/>
                  </a:ext>
                </a:extLst>
              </p:cNvPr>
              <p:cNvGrpSpPr/>
              <p:nvPr userDrawn="1"/>
            </p:nvGrpSpPr>
            <p:grpSpPr>
              <a:xfrm>
                <a:off x="3171531" y="6400799"/>
                <a:ext cx="4401544" cy="419365"/>
                <a:chOff x="2071925" y="5965139"/>
                <a:chExt cx="7131851" cy="679501"/>
              </a:xfrm>
            </p:grpSpPr>
            <p:pic>
              <p:nvPicPr>
                <p:cNvPr id="25" name="Picture 24" descr="A picture containing drawing, clock&#10;&#10;Description automatically generated">
                  <a:extLst>
                    <a:ext uri="{FF2B5EF4-FFF2-40B4-BE49-F238E27FC236}">
                      <a16:creationId xmlns:a16="http://schemas.microsoft.com/office/drawing/2014/main" id="{4F5C08A9-1216-6E45-9831-2700B19EAF6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3151" y="6035041"/>
                  <a:ext cx="2510061" cy="468631"/>
                </a:xfrm>
                <a:prstGeom prst="rect">
                  <a:avLst/>
                </a:prstGeom>
              </p:spPr>
            </p:pic>
            <p:pic>
              <p:nvPicPr>
                <p:cNvPr id="26" name="Picture 25" descr="A picture containing drawing&#10;&#10;Description automatically generated">
                  <a:extLst>
                    <a:ext uri="{FF2B5EF4-FFF2-40B4-BE49-F238E27FC236}">
                      <a16:creationId xmlns:a16="http://schemas.microsoft.com/office/drawing/2014/main" id="{E2588F64-778F-8A4D-9592-23C1B67A7F3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03297" y="5965139"/>
                  <a:ext cx="1300479" cy="679501"/>
                </a:xfrm>
                <a:prstGeom prst="rect">
                  <a:avLst/>
                </a:prstGeom>
              </p:spPr>
            </p:pic>
            <p:pic>
              <p:nvPicPr>
                <p:cNvPr id="36" name="Picture 35" descr="A picture containing drawing&#10;&#10;Description automatically generated">
                  <a:extLst>
                    <a:ext uri="{FF2B5EF4-FFF2-40B4-BE49-F238E27FC236}">
                      <a16:creationId xmlns:a16="http://schemas.microsoft.com/office/drawing/2014/main" id="{5F080A4A-FBE5-D34B-BB98-AD4725AE46F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071925" y="6014720"/>
                  <a:ext cx="2268151" cy="568960"/>
                </a:xfrm>
                <a:prstGeom prst="rect">
                  <a:avLst/>
                </a:prstGeom>
              </p:spPr>
            </p:pic>
          </p:grpSp>
          <p:sp>
            <p:nvSpPr>
              <p:cNvPr id="23" name="Rectangle 22">
                <a:extLst>
                  <a:ext uri="{FF2B5EF4-FFF2-40B4-BE49-F238E27FC236}">
                    <a16:creationId xmlns:a16="http://schemas.microsoft.com/office/drawing/2014/main" id="{59543A9A-A140-3D4E-9672-3661E060E5C7}"/>
                  </a:ext>
                </a:extLst>
              </p:cNvPr>
              <p:cNvSpPr/>
              <p:nvPr/>
            </p:nvSpPr>
            <p:spPr>
              <a:xfrm>
                <a:off x="730303" y="6410426"/>
                <a:ext cx="3195926" cy="400110"/>
              </a:xfrm>
              <a:prstGeom prst="rect">
                <a:avLst/>
              </a:prstGeom>
            </p:spPr>
            <p:txBody>
              <a:bodyPr wrap="square">
                <a:spAutoFit/>
              </a:bodyPr>
              <a:lstStyle/>
              <a:p>
                <a:r>
                  <a:rPr lang="en-US" sz="1000" b="1" dirty="0">
                    <a:solidFill>
                      <a:schemeClr val="accent1"/>
                    </a:solidFill>
                    <a:latin typeface="+mj-lt"/>
                  </a:rPr>
                  <a:t>AHRQ ECHO National Nursing</a:t>
                </a:r>
              </a:p>
              <a:p>
                <a:r>
                  <a:rPr lang="en-US" sz="1000" b="1" dirty="0">
                    <a:solidFill>
                      <a:schemeClr val="accent1"/>
                    </a:solidFill>
                    <a:latin typeface="+mj-lt"/>
                  </a:rPr>
                  <a:t>Home COVID-19 Action Network</a:t>
                </a:r>
              </a:p>
            </p:txBody>
          </p:sp>
          <p:cxnSp>
            <p:nvCxnSpPr>
              <p:cNvPr id="24" name="Straight Connector 23">
                <a:extLst>
                  <a:ext uri="{FF2B5EF4-FFF2-40B4-BE49-F238E27FC236}">
                    <a16:creationId xmlns:a16="http://schemas.microsoft.com/office/drawing/2014/main" id="{A517858B-E42A-F943-8D4A-9DAC22F1EFE4}"/>
                  </a:ext>
                </a:extLst>
              </p:cNvPr>
              <p:cNvCxnSpPr>
                <a:cxnSpLocks/>
              </p:cNvCxnSpPr>
              <p:nvPr/>
            </p:nvCxnSpPr>
            <p:spPr>
              <a:xfrm>
                <a:off x="2897526" y="6450001"/>
                <a:ext cx="0" cy="320961"/>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172750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0" y="1627754"/>
            <a:ext cx="12192000" cy="3135171"/>
          </a:xfrm>
          <a:custGeom>
            <a:avLst/>
            <a:gdLst>
              <a:gd name="connsiteX0" fmla="*/ 0 w 12192000"/>
              <a:gd name="connsiteY0" fmla="*/ 0 h 2697538"/>
              <a:gd name="connsiteX1" fmla="*/ 12192000 w 12192000"/>
              <a:gd name="connsiteY1" fmla="*/ 0 h 2697538"/>
              <a:gd name="connsiteX2" fmla="*/ 12192000 w 12192000"/>
              <a:gd name="connsiteY2" fmla="*/ 2697538 h 2697538"/>
              <a:gd name="connsiteX3" fmla="*/ 0 w 12192000"/>
              <a:gd name="connsiteY3" fmla="*/ 2697538 h 2697538"/>
            </a:gdLst>
            <a:ahLst/>
            <a:cxnLst>
              <a:cxn ang="0">
                <a:pos x="connsiteX0" y="connsiteY0"/>
              </a:cxn>
              <a:cxn ang="0">
                <a:pos x="connsiteX1" y="connsiteY1"/>
              </a:cxn>
              <a:cxn ang="0">
                <a:pos x="connsiteX2" y="connsiteY2"/>
              </a:cxn>
              <a:cxn ang="0">
                <a:pos x="connsiteX3" y="connsiteY3"/>
              </a:cxn>
            </a:cxnLst>
            <a:rect l="l" t="t" r="r" b="b"/>
            <a:pathLst>
              <a:path w="12192000" h="2697538">
                <a:moveTo>
                  <a:pt x="0" y="0"/>
                </a:moveTo>
                <a:lnTo>
                  <a:pt x="12192000" y="0"/>
                </a:lnTo>
                <a:lnTo>
                  <a:pt x="12192000" y="2697538"/>
                </a:lnTo>
                <a:lnTo>
                  <a:pt x="0" y="2697538"/>
                </a:ln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sp>
        <p:nvSpPr>
          <p:cNvPr id="18" name="Text Placeholder 2">
            <a:extLst>
              <a:ext uri="{FF2B5EF4-FFF2-40B4-BE49-F238E27FC236}">
                <a16:creationId xmlns:a16="http://schemas.microsoft.com/office/drawing/2014/main" id="{944FC3C0-C924-124B-B6CD-990FE3C2A2F4}"/>
              </a:ext>
            </a:extLst>
          </p:cNvPr>
          <p:cNvSpPr>
            <a:spLocks noGrp="1"/>
          </p:cNvSpPr>
          <p:nvPr>
            <p:ph type="body" sz="quarter" idx="16" hasCustomPrompt="1"/>
          </p:nvPr>
        </p:nvSpPr>
        <p:spPr>
          <a:xfrm>
            <a:off x="714336" y="602515"/>
            <a:ext cx="10827176" cy="501456"/>
          </a:xfrm>
          <a:prstGeom prst="rect">
            <a:avLst/>
          </a:prstGeom>
        </p:spPr>
        <p:txBody>
          <a:bodyPr/>
          <a:lstStyle>
            <a:lvl1pPr marL="0" indent="0">
              <a:buNone/>
              <a:defRPr sz="3500" b="0" cap="none" baseline="0">
                <a:solidFill>
                  <a:schemeClr val="tx1"/>
                </a:solidFill>
                <a:latin typeface="+mj-lt"/>
              </a:defRPr>
            </a:lvl1pPr>
          </a:lstStyle>
          <a:p>
            <a:pPr lvl="0"/>
            <a:r>
              <a:rPr lang="en-US" dirty="0"/>
              <a:t>Click to Edit Title</a:t>
            </a:r>
          </a:p>
        </p:txBody>
      </p:sp>
      <p:sp>
        <p:nvSpPr>
          <p:cNvPr id="19" name="Text Placeholder 2">
            <a:extLst>
              <a:ext uri="{FF2B5EF4-FFF2-40B4-BE49-F238E27FC236}">
                <a16:creationId xmlns:a16="http://schemas.microsoft.com/office/drawing/2014/main" id="{E7881568-71F1-EB4F-B23F-80BF921D4447}"/>
              </a:ext>
            </a:extLst>
          </p:cNvPr>
          <p:cNvSpPr>
            <a:spLocks noGrp="1"/>
          </p:cNvSpPr>
          <p:nvPr>
            <p:ph type="body" sz="quarter" idx="17" hasCustomPrompt="1"/>
          </p:nvPr>
        </p:nvSpPr>
        <p:spPr>
          <a:xfrm>
            <a:off x="714336" y="5078676"/>
            <a:ext cx="8850078" cy="838747"/>
          </a:xfrm>
          <a:prstGeom prst="rect">
            <a:avLst/>
          </a:prstGeom>
        </p:spPr>
        <p:txBody>
          <a:bodyPr/>
          <a:lstStyle>
            <a:lvl1pPr marL="228600" indent="-228600">
              <a:lnSpc>
                <a:spcPct val="110000"/>
              </a:lnSpc>
              <a:spcBef>
                <a:spcPts val="1600"/>
              </a:spcBef>
              <a:buClr>
                <a:schemeClr val="tx1"/>
              </a:buClr>
              <a:buFont typeface="Wingdings" pitchFamily="2" charset="2"/>
              <a:buChar char="§"/>
              <a:defRPr sz="2000">
                <a:solidFill>
                  <a:schemeClr val="bg2">
                    <a:lumMod val="50000"/>
                  </a:schemeClr>
                </a:solidFill>
              </a:defRPr>
            </a:lvl1pPr>
          </a:lstStyle>
          <a:p>
            <a:pPr lvl="0"/>
            <a:r>
              <a:rPr lang="en-US" dirty="0" err="1"/>
              <a:t>Pellentesque</a:t>
            </a:r>
            <a:r>
              <a:rPr lang="en-US" dirty="0"/>
              <a:t> in </a:t>
            </a:r>
            <a:r>
              <a:rPr lang="en-US" dirty="0" err="1"/>
              <a:t>sem</a:t>
            </a:r>
            <a:r>
              <a:rPr lang="en-US" dirty="0"/>
              <a:t> diam. Nam non </a:t>
            </a:r>
            <a:r>
              <a:rPr lang="en-US" dirty="0" err="1"/>
              <a:t>odio</a:t>
            </a:r>
            <a:r>
              <a:rPr lang="en-US" dirty="0"/>
              <a:t> </a:t>
            </a:r>
            <a:r>
              <a:rPr lang="en-US" dirty="0" err="1"/>
              <a:t>congue</a:t>
            </a:r>
            <a:r>
              <a:rPr lang="en-US" dirty="0"/>
              <a:t>, </a:t>
            </a:r>
            <a:r>
              <a:rPr lang="en-US" dirty="0" err="1"/>
              <a:t>hendrerit</a:t>
            </a:r>
            <a:r>
              <a:rPr lang="en-US" dirty="0"/>
              <a:t> </a:t>
            </a:r>
            <a:r>
              <a:rPr lang="en-US" dirty="0" err="1"/>
              <a:t>tortor</a:t>
            </a:r>
            <a:r>
              <a:rPr lang="en-US" dirty="0"/>
              <a:t> </a:t>
            </a:r>
            <a:r>
              <a:rPr lang="en-US" dirty="0" err="1"/>
              <a:t>eget</a:t>
            </a:r>
            <a:r>
              <a:rPr lang="en-US" dirty="0"/>
              <a:t>, </a:t>
            </a:r>
            <a:r>
              <a:rPr lang="en-US" dirty="0" err="1"/>
              <a:t>condimentum</a:t>
            </a:r>
            <a:r>
              <a:rPr lang="en-US" dirty="0"/>
              <a:t> </a:t>
            </a:r>
            <a:r>
              <a:rPr lang="en-US" dirty="0" err="1"/>
              <a:t>turpis</a:t>
            </a:r>
            <a:r>
              <a:rPr lang="en-US" dirty="0"/>
              <a:t>. Sed </a:t>
            </a:r>
            <a:r>
              <a:rPr lang="en-US" dirty="0" err="1"/>
              <a:t>hendrerit</a:t>
            </a:r>
            <a:r>
              <a:rPr lang="en-US" dirty="0"/>
              <a:t> </a:t>
            </a:r>
            <a:r>
              <a:rPr lang="en-US" dirty="0" err="1"/>
              <a:t>sodales</a:t>
            </a:r>
            <a:r>
              <a:rPr lang="en-US" dirty="0"/>
              <a:t> </a:t>
            </a:r>
            <a:r>
              <a:rPr lang="en-US" dirty="0" err="1"/>
              <a:t>urna</a:t>
            </a:r>
            <a:r>
              <a:rPr lang="en-US" dirty="0"/>
              <a:t> </a:t>
            </a:r>
            <a:r>
              <a:rPr lang="en-US" dirty="0" err="1"/>
              <a:t>quis</a:t>
            </a:r>
            <a:r>
              <a:rPr lang="en-US" dirty="0"/>
              <a:t> </a:t>
            </a:r>
            <a:r>
              <a:rPr lang="en-US" dirty="0" err="1"/>
              <a:t>sollicitudin</a:t>
            </a:r>
            <a:r>
              <a:rPr lang="en-US" dirty="0"/>
              <a:t>.</a:t>
            </a:r>
          </a:p>
        </p:txBody>
      </p:sp>
      <p:sp>
        <p:nvSpPr>
          <p:cNvPr id="27" name="Rectangle 26">
            <a:extLst>
              <a:ext uri="{FF2B5EF4-FFF2-40B4-BE49-F238E27FC236}">
                <a16:creationId xmlns:a16="http://schemas.microsoft.com/office/drawing/2014/main" id="{8FF5A7D4-E26A-8244-AB8C-9519A754FE8D}"/>
              </a:ext>
            </a:extLst>
          </p:cNvPr>
          <p:cNvSpPr/>
          <p:nvPr userDrawn="1"/>
        </p:nvSpPr>
        <p:spPr>
          <a:xfrm>
            <a:off x="0" y="0"/>
            <a:ext cx="100584" cy="14630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30552B5C-E8A5-A049-94FB-0B6099267A25}"/>
              </a:ext>
            </a:extLst>
          </p:cNvPr>
          <p:cNvSpPr/>
          <p:nvPr userDrawn="1"/>
        </p:nvSpPr>
        <p:spPr>
          <a:xfrm>
            <a:off x="0" y="0"/>
            <a:ext cx="12192000" cy="1005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 name="Group 16">
            <a:extLst>
              <a:ext uri="{FF2B5EF4-FFF2-40B4-BE49-F238E27FC236}">
                <a16:creationId xmlns:a16="http://schemas.microsoft.com/office/drawing/2014/main" id="{ABB78795-C72D-8145-A948-124CDC5C1929}"/>
              </a:ext>
            </a:extLst>
          </p:cNvPr>
          <p:cNvGrpSpPr/>
          <p:nvPr userDrawn="1"/>
        </p:nvGrpSpPr>
        <p:grpSpPr>
          <a:xfrm>
            <a:off x="0" y="6329876"/>
            <a:ext cx="12192000" cy="490288"/>
            <a:chOff x="0" y="6329876"/>
            <a:chExt cx="12192000" cy="490288"/>
          </a:xfrm>
        </p:grpSpPr>
        <p:cxnSp>
          <p:nvCxnSpPr>
            <p:cNvPr id="20" name="Straight Connector 19">
              <a:extLst>
                <a:ext uri="{FF2B5EF4-FFF2-40B4-BE49-F238E27FC236}">
                  <a16:creationId xmlns:a16="http://schemas.microsoft.com/office/drawing/2014/main" id="{B0897887-F0FB-364B-B2C4-E49AEC88FF5F}"/>
                </a:ext>
              </a:extLst>
            </p:cNvPr>
            <p:cNvCxnSpPr>
              <a:cxnSpLocks/>
            </p:cNvCxnSpPr>
            <p:nvPr userDrawn="1"/>
          </p:nvCxnSpPr>
          <p:spPr>
            <a:xfrm>
              <a:off x="0" y="6329876"/>
              <a:ext cx="12192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grpSp>
          <p:nvGrpSpPr>
            <p:cNvPr id="22" name="Group 21">
              <a:extLst>
                <a:ext uri="{FF2B5EF4-FFF2-40B4-BE49-F238E27FC236}">
                  <a16:creationId xmlns:a16="http://schemas.microsoft.com/office/drawing/2014/main" id="{8CF02722-8027-784E-AB25-7F7130390BE9}"/>
                </a:ext>
              </a:extLst>
            </p:cNvPr>
            <p:cNvGrpSpPr/>
            <p:nvPr userDrawn="1"/>
          </p:nvGrpSpPr>
          <p:grpSpPr>
            <a:xfrm>
              <a:off x="730303" y="6400799"/>
              <a:ext cx="6842772" cy="419365"/>
              <a:chOff x="730303" y="6400799"/>
              <a:chExt cx="6842772" cy="419365"/>
            </a:xfrm>
          </p:grpSpPr>
          <p:grpSp>
            <p:nvGrpSpPr>
              <p:cNvPr id="23" name="Group 22">
                <a:extLst>
                  <a:ext uri="{FF2B5EF4-FFF2-40B4-BE49-F238E27FC236}">
                    <a16:creationId xmlns:a16="http://schemas.microsoft.com/office/drawing/2014/main" id="{3547BC1A-B45C-B846-B578-720602168690}"/>
                  </a:ext>
                </a:extLst>
              </p:cNvPr>
              <p:cNvGrpSpPr/>
              <p:nvPr userDrawn="1"/>
            </p:nvGrpSpPr>
            <p:grpSpPr>
              <a:xfrm>
                <a:off x="3171531" y="6400799"/>
                <a:ext cx="4401544" cy="419365"/>
                <a:chOff x="2071925" y="5965139"/>
                <a:chExt cx="7131851" cy="679501"/>
              </a:xfrm>
            </p:grpSpPr>
            <p:pic>
              <p:nvPicPr>
                <p:cNvPr id="26" name="Picture 25" descr="A picture containing drawing, clock&#10;&#10;Description automatically generated">
                  <a:extLst>
                    <a:ext uri="{FF2B5EF4-FFF2-40B4-BE49-F238E27FC236}">
                      <a16:creationId xmlns:a16="http://schemas.microsoft.com/office/drawing/2014/main" id="{4084F3E8-2FD7-B248-8253-79A69E2553E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3151" y="6035041"/>
                  <a:ext cx="2510061" cy="468631"/>
                </a:xfrm>
                <a:prstGeom prst="rect">
                  <a:avLst/>
                </a:prstGeom>
              </p:spPr>
            </p:pic>
            <p:pic>
              <p:nvPicPr>
                <p:cNvPr id="39" name="Picture 38" descr="A picture containing drawing&#10;&#10;Description automatically generated">
                  <a:extLst>
                    <a:ext uri="{FF2B5EF4-FFF2-40B4-BE49-F238E27FC236}">
                      <a16:creationId xmlns:a16="http://schemas.microsoft.com/office/drawing/2014/main" id="{29105AEC-0563-3449-B6AF-27CB0D957F8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03297" y="5965139"/>
                  <a:ext cx="1300479" cy="679501"/>
                </a:xfrm>
                <a:prstGeom prst="rect">
                  <a:avLst/>
                </a:prstGeom>
              </p:spPr>
            </p:pic>
            <p:pic>
              <p:nvPicPr>
                <p:cNvPr id="40" name="Picture 39" descr="A picture containing drawing&#10;&#10;Description automatically generated">
                  <a:extLst>
                    <a:ext uri="{FF2B5EF4-FFF2-40B4-BE49-F238E27FC236}">
                      <a16:creationId xmlns:a16="http://schemas.microsoft.com/office/drawing/2014/main" id="{03E272FD-8EC2-5142-B3B1-B49ED9E0775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071925" y="6014720"/>
                  <a:ext cx="2268151" cy="568960"/>
                </a:xfrm>
                <a:prstGeom prst="rect">
                  <a:avLst/>
                </a:prstGeom>
              </p:spPr>
            </p:pic>
          </p:grpSp>
          <p:sp>
            <p:nvSpPr>
              <p:cNvPr id="24" name="Rectangle 23">
                <a:extLst>
                  <a:ext uri="{FF2B5EF4-FFF2-40B4-BE49-F238E27FC236}">
                    <a16:creationId xmlns:a16="http://schemas.microsoft.com/office/drawing/2014/main" id="{03416C5B-67B7-C84B-B4B1-B5F4D2E42256}"/>
                  </a:ext>
                </a:extLst>
              </p:cNvPr>
              <p:cNvSpPr/>
              <p:nvPr/>
            </p:nvSpPr>
            <p:spPr>
              <a:xfrm>
                <a:off x="730303" y="6410426"/>
                <a:ext cx="3195926" cy="400110"/>
              </a:xfrm>
              <a:prstGeom prst="rect">
                <a:avLst/>
              </a:prstGeom>
            </p:spPr>
            <p:txBody>
              <a:bodyPr wrap="square">
                <a:spAutoFit/>
              </a:bodyPr>
              <a:lstStyle/>
              <a:p>
                <a:r>
                  <a:rPr lang="en-US" sz="1000" b="1" dirty="0">
                    <a:solidFill>
                      <a:schemeClr val="accent1"/>
                    </a:solidFill>
                    <a:latin typeface="+mj-lt"/>
                  </a:rPr>
                  <a:t>AHRQ ECHO National Nursing</a:t>
                </a:r>
              </a:p>
              <a:p>
                <a:r>
                  <a:rPr lang="en-US" sz="1000" b="1" dirty="0">
                    <a:solidFill>
                      <a:schemeClr val="accent1"/>
                    </a:solidFill>
                    <a:latin typeface="+mj-lt"/>
                  </a:rPr>
                  <a:t>Home COVID-19 Action Network</a:t>
                </a:r>
              </a:p>
            </p:txBody>
          </p:sp>
          <p:cxnSp>
            <p:nvCxnSpPr>
              <p:cNvPr id="25" name="Straight Connector 24">
                <a:extLst>
                  <a:ext uri="{FF2B5EF4-FFF2-40B4-BE49-F238E27FC236}">
                    <a16:creationId xmlns:a16="http://schemas.microsoft.com/office/drawing/2014/main" id="{424F7715-E6E0-AB48-AE6E-92735F37181B}"/>
                  </a:ext>
                </a:extLst>
              </p:cNvPr>
              <p:cNvCxnSpPr>
                <a:cxnSpLocks/>
              </p:cNvCxnSpPr>
              <p:nvPr/>
            </p:nvCxnSpPr>
            <p:spPr>
              <a:xfrm>
                <a:off x="2897526" y="6450001"/>
                <a:ext cx="0" cy="320961"/>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778926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4" name="Picture Placeholder 3"/>
          <p:cNvSpPr>
            <a:spLocks noGrp="1"/>
          </p:cNvSpPr>
          <p:nvPr>
            <p:ph type="pic" sz="quarter" idx="10" hasCustomPrompt="1"/>
          </p:nvPr>
        </p:nvSpPr>
        <p:spPr>
          <a:xfrm>
            <a:off x="4763386" y="89210"/>
            <a:ext cx="7428614" cy="6233531"/>
          </a:xfrm>
          <a:custGeom>
            <a:avLst/>
            <a:gdLst>
              <a:gd name="connsiteX0" fmla="*/ 0 w 10515600"/>
              <a:gd name="connsiteY0" fmla="*/ 0 h 5915024"/>
              <a:gd name="connsiteX1" fmla="*/ 10515600 w 10515600"/>
              <a:gd name="connsiteY1" fmla="*/ 0 h 5915024"/>
              <a:gd name="connsiteX2" fmla="*/ 10515600 w 10515600"/>
              <a:gd name="connsiteY2" fmla="*/ 5915024 h 5915024"/>
              <a:gd name="connsiteX3" fmla="*/ 0 w 10515600"/>
              <a:gd name="connsiteY3" fmla="*/ 5915024 h 5915024"/>
            </a:gdLst>
            <a:ahLst/>
            <a:cxnLst>
              <a:cxn ang="0">
                <a:pos x="connsiteX0" y="connsiteY0"/>
              </a:cxn>
              <a:cxn ang="0">
                <a:pos x="connsiteX1" y="connsiteY1"/>
              </a:cxn>
              <a:cxn ang="0">
                <a:pos x="connsiteX2" y="connsiteY2"/>
              </a:cxn>
              <a:cxn ang="0">
                <a:pos x="connsiteX3" y="connsiteY3"/>
              </a:cxn>
            </a:cxnLst>
            <a:rect l="l" t="t" r="r" b="b"/>
            <a:pathLst>
              <a:path w="10515600" h="5915024">
                <a:moveTo>
                  <a:pt x="0" y="0"/>
                </a:moveTo>
                <a:lnTo>
                  <a:pt x="10515600" y="0"/>
                </a:lnTo>
                <a:lnTo>
                  <a:pt x="10515600" y="5915024"/>
                </a:lnTo>
                <a:lnTo>
                  <a:pt x="0" y="5915024"/>
                </a:lnTo>
                <a:close/>
              </a:path>
            </a:pathLst>
          </a:custGeom>
        </p:spPr>
        <p:txBody>
          <a:bodyPr wrap="square" anchor="ctr" anchorCtr="0">
            <a:noAutofit/>
          </a:bodyPr>
          <a:lstStyle>
            <a:lvl1pPr marL="0" indent="0" algn="ctr">
              <a:buNone/>
              <a:defRPr sz="1200" b="0">
                <a:solidFill>
                  <a:schemeClr val="accent4"/>
                </a:solidFill>
              </a:defRPr>
            </a:lvl1pPr>
          </a:lstStyle>
          <a:p>
            <a:r>
              <a:rPr lang="vi-VN"/>
              <a:t>Drag &amp; Drop Image</a:t>
            </a:r>
            <a:endParaRPr lang="en-US" dirty="0"/>
          </a:p>
        </p:txBody>
      </p:sp>
      <p:sp>
        <p:nvSpPr>
          <p:cNvPr id="10" name="Text Placeholder 2">
            <a:extLst>
              <a:ext uri="{FF2B5EF4-FFF2-40B4-BE49-F238E27FC236}">
                <a16:creationId xmlns:a16="http://schemas.microsoft.com/office/drawing/2014/main" id="{169D126A-9BD3-F241-8106-6244BD795598}"/>
              </a:ext>
            </a:extLst>
          </p:cNvPr>
          <p:cNvSpPr>
            <a:spLocks noGrp="1"/>
          </p:cNvSpPr>
          <p:nvPr>
            <p:ph type="body" sz="quarter" idx="17" hasCustomPrompt="1"/>
          </p:nvPr>
        </p:nvSpPr>
        <p:spPr>
          <a:xfrm>
            <a:off x="381000" y="1740831"/>
            <a:ext cx="4025900" cy="4449762"/>
          </a:xfrm>
          <a:prstGeom prst="rect">
            <a:avLst/>
          </a:prstGeom>
        </p:spPr>
        <p:txBody>
          <a:bodyPr/>
          <a:lstStyle>
            <a:lvl1pPr marL="228600" indent="-228600">
              <a:lnSpc>
                <a:spcPct val="110000"/>
              </a:lnSpc>
              <a:spcBef>
                <a:spcPts val="1600"/>
              </a:spcBef>
              <a:buClr>
                <a:schemeClr val="tx1"/>
              </a:buClr>
              <a:buFont typeface="Wingdings" pitchFamily="2" charset="2"/>
              <a:buChar char="§"/>
              <a:defRPr sz="2000">
                <a:solidFill>
                  <a:schemeClr val="bg2">
                    <a:lumMod val="50000"/>
                  </a:schemeClr>
                </a:solidFill>
              </a:defRPr>
            </a:lvl1pPr>
          </a:lstStyle>
          <a:p>
            <a:pPr lvl="0"/>
            <a:r>
              <a:rPr lang="en-US" dirty="0" err="1"/>
              <a:t>Pellentesque</a:t>
            </a:r>
            <a:r>
              <a:rPr lang="en-US" dirty="0"/>
              <a:t> in </a:t>
            </a:r>
            <a:r>
              <a:rPr lang="en-US" dirty="0" err="1"/>
              <a:t>sem</a:t>
            </a:r>
            <a:r>
              <a:rPr lang="en-US" dirty="0"/>
              <a:t> diam. Nam non </a:t>
            </a:r>
            <a:r>
              <a:rPr lang="en-US" dirty="0" err="1"/>
              <a:t>odio</a:t>
            </a:r>
            <a:r>
              <a:rPr lang="en-US" dirty="0"/>
              <a:t> </a:t>
            </a:r>
            <a:r>
              <a:rPr lang="en-US" dirty="0" err="1"/>
              <a:t>congue</a:t>
            </a:r>
            <a:r>
              <a:rPr lang="en-US" dirty="0"/>
              <a:t>, </a:t>
            </a:r>
            <a:r>
              <a:rPr lang="en-US" dirty="0" err="1"/>
              <a:t>hendrerit</a:t>
            </a:r>
            <a:r>
              <a:rPr lang="en-US" dirty="0"/>
              <a:t> </a:t>
            </a:r>
            <a:r>
              <a:rPr lang="en-US" dirty="0" err="1"/>
              <a:t>tortor</a:t>
            </a:r>
            <a:r>
              <a:rPr lang="en-US" dirty="0"/>
              <a:t> </a:t>
            </a:r>
            <a:r>
              <a:rPr lang="en-US" dirty="0" err="1"/>
              <a:t>eget</a:t>
            </a:r>
            <a:r>
              <a:rPr lang="en-US" dirty="0"/>
              <a:t>, </a:t>
            </a:r>
            <a:r>
              <a:rPr lang="en-US" dirty="0" err="1"/>
              <a:t>condimentum</a:t>
            </a:r>
            <a:r>
              <a:rPr lang="en-US" dirty="0"/>
              <a:t> </a:t>
            </a:r>
            <a:r>
              <a:rPr lang="en-US" dirty="0" err="1"/>
              <a:t>turpis</a:t>
            </a:r>
            <a:r>
              <a:rPr lang="en-US" dirty="0"/>
              <a:t>. Sed </a:t>
            </a:r>
            <a:r>
              <a:rPr lang="en-US" dirty="0" err="1"/>
              <a:t>hendrerit</a:t>
            </a:r>
            <a:r>
              <a:rPr lang="en-US" dirty="0"/>
              <a:t> </a:t>
            </a:r>
            <a:r>
              <a:rPr lang="en-US" dirty="0" err="1"/>
              <a:t>sodales</a:t>
            </a:r>
            <a:r>
              <a:rPr lang="en-US" dirty="0"/>
              <a:t> </a:t>
            </a:r>
            <a:r>
              <a:rPr lang="en-US" dirty="0" err="1"/>
              <a:t>urna</a:t>
            </a:r>
            <a:r>
              <a:rPr lang="en-US" dirty="0"/>
              <a:t> </a:t>
            </a:r>
            <a:r>
              <a:rPr lang="en-US" dirty="0" err="1"/>
              <a:t>quis</a:t>
            </a:r>
            <a:r>
              <a:rPr lang="en-US" dirty="0"/>
              <a:t> </a:t>
            </a:r>
            <a:r>
              <a:rPr lang="en-US" dirty="0" err="1"/>
              <a:t>sollicitudin</a:t>
            </a:r>
            <a:r>
              <a:rPr lang="en-US" dirty="0"/>
              <a:t>.</a:t>
            </a:r>
          </a:p>
          <a:p>
            <a:pPr lvl="0"/>
            <a:r>
              <a:rPr lang="en-US" dirty="0"/>
              <a:t>Cras in lorem </a:t>
            </a:r>
            <a:r>
              <a:rPr lang="en-US" dirty="0" err="1"/>
              <a:t>elementum</a:t>
            </a:r>
            <a:r>
              <a:rPr lang="en-US" dirty="0"/>
              <a:t> nisi pharetra </a:t>
            </a:r>
            <a:r>
              <a:rPr lang="en-US" dirty="0" err="1"/>
              <a:t>tempor</a:t>
            </a:r>
            <a:r>
              <a:rPr lang="en-US" dirty="0"/>
              <a:t> </a:t>
            </a:r>
            <a:r>
              <a:rPr lang="en-US" dirty="0" err="1"/>
              <a:t>ut</a:t>
            </a:r>
            <a:r>
              <a:rPr lang="en-US" dirty="0"/>
              <a:t> at </a:t>
            </a:r>
            <a:r>
              <a:rPr lang="en-US" dirty="0" err="1"/>
              <a:t>metus</a:t>
            </a:r>
            <a:r>
              <a:rPr lang="en-US" dirty="0"/>
              <a:t>.</a:t>
            </a:r>
          </a:p>
          <a:p>
            <a:pPr lvl="0"/>
            <a:r>
              <a:rPr lang="en-US" dirty="0" err="1"/>
              <a:t>Curabitur</a:t>
            </a:r>
            <a:r>
              <a:rPr lang="en-US" dirty="0"/>
              <a:t> in dui a mi </a:t>
            </a:r>
            <a:r>
              <a:rPr lang="en-US" dirty="0" err="1"/>
              <a:t>consequat</a:t>
            </a:r>
            <a:r>
              <a:rPr lang="en-US" dirty="0"/>
              <a:t> dictum in </a:t>
            </a:r>
            <a:r>
              <a:rPr lang="en-US" dirty="0" err="1"/>
              <a:t>quis</a:t>
            </a:r>
            <a:r>
              <a:rPr lang="en-US" dirty="0"/>
              <a:t> </a:t>
            </a:r>
            <a:r>
              <a:rPr lang="en-US" dirty="0" err="1"/>
              <a:t>neque</a:t>
            </a:r>
            <a:r>
              <a:rPr lang="en-US" dirty="0"/>
              <a:t>. </a:t>
            </a:r>
            <a:r>
              <a:rPr lang="en-US" dirty="0" err="1"/>
              <a:t>Quisque</a:t>
            </a:r>
            <a:r>
              <a:rPr lang="en-US" dirty="0"/>
              <a:t> lacinia </a:t>
            </a:r>
            <a:r>
              <a:rPr lang="en-US" dirty="0" err="1"/>
              <a:t>massa</a:t>
            </a:r>
            <a:r>
              <a:rPr lang="en-US" dirty="0"/>
              <a:t> </a:t>
            </a:r>
            <a:r>
              <a:rPr lang="en-US" dirty="0" err="1"/>
              <a:t>nulla</a:t>
            </a:r>
            <a:r>
              <a:rPr lang="en-US" dirty="0"/>
              <a:t>, sed </a:t>
            </a:r>
            <a:r>
              <a:rPr lang="en-US" dirty="0" err="1"/>
              <a:t>dapibus</a:t>
            </a:r>
            <a:r>
              <a:rPr lang="en-US" dirty="0"/>
              <a:t> eros </a:t>
            </a:r>
            <a:r>
              <a:rPr lang="en-US" dirty="0" err="1"/>
              <a:t>facilisis</a:t>
            </a:r>
            <a:r>
              <a:rPr lang="en-US" dirty="0"/>
              <a:t> </a:t>
            </a:r>
            <a:r>
              <a:rPr lang="en-US" dirty="0" err="1"/>
              <a:t>ut.</a:t>
            </a:r>
            <a:endParaRPr lang="en-US" dirty="0"/>
          </a:p>
        </p:txBody>
      </p:sp>
      <p:sp>
        <p:nvSpPr>
          <p:cNvPr id="11" name="Text Placeholder 2">
            <a:extLst>
              <a:ext uri="{FF2B5EF4-FFF2-40B4-BE49-F238E27FC236}">
                <a16:creationId xmlns:a16="http://schemas.microsoft.com/office/drawing/2014/main" id="{16D6474F-729A-A845-9471-0F32341A16FA}"/>
              </a:ext>
            </a:extLst>
          </p:cNvPr>
          <p:cNvSpPr>
            <a:spLocks noGrp="1"/>
          </p:cNvSpPr>
          <p:nvPr>
            <p:ph type="body" sz="quarter" idx="16" hasCustomPrompt="1"/>
          </p:nvPr>
        </p:nvSpPr>
        <p:spPr>
          <a:xfrm>
            <a:off x="385375" y="602514"/>
            <a:ext cx="4046859" cy="946885"/>
          </a:xfrm>
          <a:prstGeom prst="rect">
            <a:avLst/>
          </a:prstGeom>
        </p:spPr>
        <p:txBody>
          <a:bodyPr/>
          <a:lstStyle>
            <a:lvl1pPr marL="0" indent="0">
              <a:buNone/>
              <a:defRPr sz="3500" b="0">
                <a:solidFill>
                  <a:schemeClr val="tx1"/>
                </a:solidFill>
                <a:latin typeface="+mj-lt"/>
              </a:defRPr>
            </a:lvl1pPr>
          </a:lstStyle>
          <a:p>
            <a:pPr lvl="0"/>
            <a:r>
              <a:rPr lang="en-US" dirty="0"/>
              <a:t>Click to Edit Title</a:t>
            </a:r>
          </a:p>
        </p:txBody>
      </p:sp>
      <p:sp>
        <p:nvSpPr>
          <p:cNvPr id="25" name="Rectangle 24">
            <a:extLst>
              <a:ext uri="{FF2B5EF4-FFF2-40B4-BE49-F238E27FC236}">
                <a16:creationId xmlns:a16="http://schemas.microsoft.com/office/drawing/2014/main" id="{62733C5B-3B94-1F41-9694-2195DDBFF651}"/>
              </a:ext>
            </a:extLst>
          </p:cNvPr>
          <p:cNvSpPr/>
          <p:nvPr userDrawn="1"/>
        </p:nvSpPr>
        <p:spPr>
          <a:xfrm>
            <a:off x="0" y="0"/>
            <a:ext cx="100584" cy="146304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485A586A-1BBF-2842-B0A9-7BB2EFCDAC5A}"/>
              </a:ext>
            </a:extLst>
          </p:cNvPr>
          <p:cNvSpPr/>
          <p:nvPr userDrawn="1"/>
        </p:nvSpPr>
        <p:spPr>
          <a:xfrm>
            <a:off x="0" y="0"/>
            <a:ext cx="12192000" cy="1005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 name="Group 18">
            <a:extLst>
              <a:ext uri="{FF2B5EF4-FFF2-40B4-BE49-F238E27FC236}">
                <a16:creationId xmlns:a16="http://schemas.microsoft.com/office/drawing/2014/main" id="{1539313A-73CA-1C4D-A45E-8D4ABE1BDA44}"/>
              </a:ext>
            </a:extLst>
          </p:cNvPr>
          <p:cNvGrpSpPr/>
          <p:nvPr userDrawn="1"/>
        </p:nvGrpSpPr>
        <p:grpSpPr>
          <a:xfrm>
            <a:off x="0" y="6329876"/>
            <a:ext cx="12192000" cy="490288"/>
            <a:chOff x="0" y="6329876"/>
            <a:chExt cx="12192000" cy="490288"/>
          </a:xfrm>
        </p:grpSpPr>
        <p:cxnSp>
          <p:nvCxnSpPr>
            <p:cNvPr id="20" name="Straight Connector 19">
              <a:extLst>
                <a:ext uri="{FF2B5EF4-FFF2-40B4-BE49-F238E27FC236}">
                  <a16:creationId xmlns:a16="http://schemas.microsoft.com/office/drawing/2014/main" id="{09C58566-9FB4-DC47-8986-4FF2C1AAED68}"/>
                </a:ext>
              </a:extLst>
            </p:cNvPr>
            <p:cNvCxnSpPr>
              <a:cxnSpLocks/>
            </p:cNvCxnSpPr>
            <p:nvPr userDrawn="1"/>
          </p:nvCxnSpPr>
          <p:spPr>
            <a:xfrm>
              <a:off x="0" y="6329876"/>
              <a:ext cx="12192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grpSp>
          <p:nvGrpSpPr>
            <p:cNvPr id="22" name="Group 21">
              <a:extLst>
                <a:ext uri="{FF2B5EF4-FFF2-40B4-BE49-F238E27FC236}">
                  <a16:creationId xmlns:a16="http://schemas.microsoft.com/office/drawing/2014/main" id="{E6667E1F-3AB6-344F-BBCA-012A885F9A3C}"/>
                </a:ext>
              </a:extLst>
            </p:cNvPr>
            <p:cNvGrpSpPr/>
            <p:nvPr userDrawn="1"/>
          </p:nvGrpSpPr>
          <p:grpSpPr>
            <a:xfrm>
              <a:off x="730303" y="6400799"/>
              <a:ext cx="6842772" cy="419365"/>
              <a:chOff x="730303" y="6400799"/>
              <a:chExt cx="6842772" cy="419365"/>
            </a:xfrm>
          </p:grpSpPr>
          <p:grpSp>
            <p:nvGrpSpPr>
              <p:cNvPr id="23" name="Group 22">
                <a:extLst>
                  <a:ext uri="{FF2B5EF4-FFF2-40B4-BE49-F238E27FC236}">
                    <a16:creationId xmlns:a16="http://schemas.microsoft.com/office/drawing/2014/main" id="{31C0BD72-2058-8D40-A982-D9747ABFEA19}"/>
                  </a:ext>
                </a:extLst>
              </p:cNvPr>
              <p:cNvGrpSpPr/>
              <p:nvPr userDrawn="1"/>
            </p:nvGrpSpPr>
            <p:grpSpPr>
              <a:xfrm>
                <a:off x="3171531" y="6400799"/>
                <a:ext cx="4401544" cy="419365"/>
                <a:chOff x="2071925" y="5965139"/>
                <a:chExt cx="7131851" cy="679501"/>
              </a:xfrm>
            </p:grpSpPr>
            <p:pic>
              <p:nvPicPr>
                <p:cNvPr id="28" name="Picture 27" descr="A picture containing drawing, clock&#10;&#10;Description automatically generated">
                  <a:extLst>
                    <a:ext uri="{FF2B5EF4-FFF2-40B4-BE49-F238E27FC236}">
                      <a16:creationId xmlns:a16="http://schemas.microsoft.com/office/drawing/2014/main" id="{48A3594E-8BB1-644F-92B5-D3853F34DE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3151" y="6035041"/>
                  <a:ext cx="2510061" cy="468631"/>
                </a:xfrm>
                <a:prstGeom prst="rect">
                  <a:avLst/>
                </a:prstGeom>
              </p:spPr>
            </p:pic>
            <p:pic>
              <p:nvPicPr>
                <p:cNvPr id="29" name="Picture 28" descr="A picture containing drawing&#10;&#10;Description automatically generated">
                  <a:extLst>
                    <a:ext uri="{FF2B5EF4-FFF2-40B4-BE49-F238E27FC236}">
                      <a16:creationId xmlns:a16="http://schemas.microsoft.com/office/drawing/2014/main" id="{46F0C582-73CB-A04E-B9F1-4A33DB2C20F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903297" y="5965139"/>
                  <a:ext cx="1300479" cy="679501"/>
                </a:xfrm>
                <a:prstGeom prst="rect">
                  <a:avLst/>
                </a:prstGeom>
              </p:spPr>
            </p:pic>
            <p:pic>
              <p:nvPicPr>
                <p:cNvPr id="30" name="Picture 29" descr="A picture containing drawing&#10;&#10;Description automatically generated">
                  <a:extLst>
                    <a:ext uri="{FF2B5EF4-FFF2-40B4-BE49-F238E27FC236}">
                      <a16:creationId xmlns:a16="http://schemas.microsoft.com/office/drawing/2014/main" id="{6C6A90FB-4C0A-6C4D-9F34-9A2A3A3635B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071925" y="6014720"/>
                  <a:ext cx="2268151" cy="568960"/>
                </a:xfrm>
                <a:prstGeom prst="rect">
                  <a:avLst/>
                </a:prstGeom>
              </p:spPr>
            </p:pic>
          </p:grpSp>
          <p:sp>
            <p:nvSpPr>
              <p:cNvPr id="24" name="Rectangle 23">
                <a:extLst>
                  <a:ext uri="{FF2B5EF4-FFF2-40B4-BE49-F238E27FC236}">
                    <a16:creationId xmlns:a16="http://schemas.microsoft.com/office/drawing/2014/main" id="{0752FC31-4413-344B-8114-2F2235C30837}"/>
                  </a:ext>
                </a:extLst>
              </p:cNvPr>
              <p:cNvSpPr/>
              <p:nvPr/>
            </p:nvSpPr>
            <p:spPr>
              <a:xfrm>
                <a:off x="730303" y="6410426"/>
                <a:ext cx="3195926" cy="400110"/>
              </a:xfrm>
              <a:prstGeom prst="rect">
                <a:avLst/>
              </a:prstGeom>
            </p:spPr>
            <p:txBody>
              <a:bodyPr wrap="square">
                <a:spAutoFit/>
              </a:bodyPr>
              <a:lstStyle/>
              <a:p>
                <a:r>
                  <a:rPr lang="en-US" sz="1000" b="1" dirty="0">
                    <a:solidFill>
                      <a:schemeClr val="accent1"/>
                    </a:solidFill>
                    <a:latin typeface="+mj-lt"/>
                  </a:rPr>
                  <a:t>AHRQ ECHO National Nursing</a:t>
                </a:r>
              </a:p>
              <a:p>
                <a:r>
                  <a:rPr lang="en-US" sz="1000" b="1" dirty="0">
                    <a:solidFill>
                      <a:schemeClr val="accent1"/>
                    </a:solidFill>
                    <a:latin typeface="+mj-lt"/>
                  </a:rPr>
                  <a:t>Home COVID-19 Action Network</a:t>
                </a:r>
              </a:p>
            </p:txBody>
          </p:sp>
          <p:cxnSp>
            <p:nvCxnSpPr>
              <p:cNvPr id="27" name="Straight Connector 26">
                <a:extLst>
                  <a:ext uri="{FF2B5EF4-FFF2-40B4-BE49-F238E27FC236}">
                    <a16:creationId xmlns:a16="http://schemas.microsoft.com/office/drawing/2014/main" id="{B5B5FD30-DA11-0344-90AF-62BB98A4DC01}"/>
                  </a:ext>
                </a:extLst>
              </p:cNvPr>
              <p:cNvCxnSpPr>
                <a:cxnSpLocks/>
              </p:cNvCxnSpPr>
              <p:nvPr/>
            </p:nvCxnSpPr>
            <p:spPr>
              <a:xfrm>
                <a:off x="2897526" y="6450001"/>
                <a:ext cx="0" cy="320961"/>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42219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6400460"/>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5" r:id="rId11"/>
    <p:sldLayoutId id="2147483677" r:id="rId12"/>
    <p:sldLayoutId id="2147483678" r:id="rId13"/>
    <p:sldLayoutId id="2147483679" r:id="rId14"/>
    <p:sldLayoutId id="2147483680" r:id="rId15"/>
    <p:sldLayoutId id="2147483686" r:id="rId16"/>
    <p:sldLayoutId id="2147483687" r:id="rId17"/>
    <p:sldLayoutId id="2147483691" r:id="rId18"/>
    <p:sldLayoutId id="2147483692" r:id="rId19"/>
    <p:sldLayoutId id="2147483693"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39B2927-F007-F346-AA73-AB5EE15B07BF}"/>
              </a:ext>
            </a:extLst>
          </p:cNvPr>
          <p:cNvSpPr>
            <a:spLocks noGrp="1"/>
          </p:cNvSpPr>
          <p:nvPr>
            <p:ph type="body" sz="quarter" idx="16"/>
          </p:nvPr>
        </p:nvSpPr>
        <p:spPr/>
        <p:txBody>
          <a:bodyPr/>
          <a:lstStyle/>
          <a:p>
            <a:r>
              <a:rPr lang="en-US" dirty="0"/>
              <a:t>Current State</a:t>
            </a:r>
          </a:p>
        </p:txBody>
      </p:sp>
      <p:sp>
        <p:nvSpPr>
          <p:cNvPr id="3" name="Text Placeholder 2">
            <a:extLst>
              <a:ext uri="{FF2B5EF4-FFF2-40B4-BE49-F238E27FC236}">
                <a16:creationId xmlns:a16="http://schemas.microsoft.com/office/drawing/2014/main" id="{7434C7A3-D18E-1045-BFC4-0DC2B17FD5A7}"/>
              </a:ext>
            </a:extLst>
          </p:cNvPr>
          <p:cNvSpPr>
            <a:spLocks noGrp="1"/>
          </p:cNvSpPr>
          <p:nvPr>
            <p:ph type="body" sz="quarter" idx="17"/>
          </p:nvPr>
        </p:nvSpPr>
        <p:spPr/>
        <p:txBody>
          <a:bodyPr/>
          <a:lstStyle/>
          <a:p>
            <a:r>
              <a:rPr lang="en-US" dirty="0"/>
              <a:t>COVID in [</a:t>
            </a:r>
            <a:r>
              <a:rPr lang="en-US" i="1" dirty="0"/>
              <a:t>YOUR STATE]</a:t>
            </a:r>
          </a:p>
        </p:txBody>
      </p:sp>
      <p:sp>
        <p:nvSpPr>
          <p:cNvPr id="4" name="Text Placeholder 3">
            <a:extLst>
              <a:ext uri="{FF2B5EF4-FFF2-40B4-BE49-F238E27FC236}">
                <a16:creationId xmlns:a16="http://schemas.microsoft.com/office/drawing/2014/main" id="{EC7ABD36-88EF-0442-8D24-E85FE4C9908F}"/>
              </a:ext>
            </a:extLst>
          </p:cNvPr>
          <p:cNvSpPr>
            <a:spLocks noGrp="1"/>
          </p:cNvSpPr>
          <p:nvPr>
            <p:ph type="body" sz="quarter" idx="18"/>
          </p:nvPr>
        </p:nvSpPr>
        <p:spPr/>
        <p:txBody>
          <a:bodyPr/>
          <a:lstStyle/>
          <a:p>
            <a:endParaRPr lang="en-US"/>
          </a:p>
        </p:txBody>
      </p:sp>
    </p:spTree>
    <p:extLst>
      <p:ext uri="{BB962C8B-B14F-4D97-AF65-F5344CB8AC3E}">
        <p14:creationId xmlns:p14="http://schemas.microsoft.com/office/powerpoint/2010/main" val="3122154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6338F35-59BB-CE4C-B944-B77601D49E6E}"/>
              </a:ext>
            </a:extLst>
          </p:cNvPr>
          <p:cNvSpPr>
            <a:spLocks noGrp="1"/>
          </p:cNvSpPr>
          <p:nvPr>
            <p:ph type="body" sz="quarter" idx="16"/>
          </p:nvPr>
        </p:nvSpPr>
        <p:spPr>
          <a:xfrm>
            <a:off x="682412" y="613400"/>
            <a:ext cx="10827176" cy="501456"/>
          </a:xfrm>
        </p:spPr>
        <p:txBody>
          <a:bodyPr/>
          <a:lstStyle/>
          <a:p>
            <a:r>
              <a:rPr lang="en-US" dirty="0"/>
              <a:t>[State] Statistics</a:t>
            </a:r>
          </a:p>
        </p:txBody>
      </p:sp>
      <p:graphicFrame>
        <p:nvGraphicFramePr>
          <p:cNvPr id="4" name="Table 4">
            <a:extLst>
              <a:ext uri="{FF2B5EF4-FFF2-40B4-BE49-F238E27FC236}">
                <a16:creationId xmlns:a16="http://schemas.microsoft.com/office/drawing/2014/main" id="{F9F479EF-AC95-D94C-91B8-0943668C2080}"/>
              </a:ext>
            </a:extLst>
          </p:cNvPr>
          <p:cNvGraphicFramePr>
            <a:graphicFrameLocks noGrp="1"/>
          </p:cNvGraphicFramePr>
          <p:nvPr>
            <p:extLst>
              <p:ext uri="{D42A27DB-BD31-4B8C-83A1-F6EECF244321}">
                <p14:modId xmlns:p14="http://schemas.microsoft.com/office/powerpoint/2010/main" val="654087213"/>
              </p:ext>
            </p:extLst>
          </p:nvPr>
        </p:nvGraphicFramePr>
        <p:xfrm>
          <a:off x="886265" y="1373113"/>
          <a:ext cx="10057962" cy="4669723"/>
        </p:xfrm>
        <a:graphic>
          <a:graphicData uri="http://schemas.openxmlformats.org/drawingml/2006/table">
            <a:tbl>
              <a:tblPr firstRow="1" bandRow="1">
                <a:tableStyleId>{073A0DAA-6AF3-43AB-8588-CEC1D06C72B9}</a:tableStyleId>
              </a:tblPr>
              <a:tblGrid>
                <a:gridCol w="1676327">
                  <a:extLst>
                    <a:ext uri="{9D8B030D-6E8A-4147-A177-3AD203B41FA5}">
                      <a16:colId xmlns:a16="http://schemas.microsoft.com/office/drawing/2014/main" val="2544115630"/>
                    </a:ext>
                  </a:extLst>
                </a:gridCol>
                <a:gridCol w="1676327">
                  <a:extLst>
                    <a:ext uri="{9D8B030D-6E8A-4147-A177-3AD203B41FA5}">
                      <a16:colId xmlns:a16="http://schemas.microsoft.com/office/drawing/2014/main" val="1371490473"/>
                    </a:ext>
                  </a:extLst>
                </a:gridCol>
                <a:gridCol w="1676327">
                  <a:extLst>
                    <a:ext uri="{9D8B030D-6E8A-4147-A177-3AD203B41FA5}">
                      <a16:colId xmlns:a16="http://schemas.microsoft.com/office/drawing/2014/main" val="1985867738"/>
                    </a:ext>
                  </a:extLst>
                </a:gridCol>
                <a:gridCol w="1676327">
                  <a:extLst>
                    <a:ext uri="{9D8B030D-6E8A-4147-A177-3AD203B41FA5}">
                      <a16:colId xmlns:a16="http://schemas.microsoft.com/office/drawing/2014/main" val="3233771177"/>
                    </a:ext>
                  </a:extLst>
                </a:gridCol>
                <a:gridCol w="1676327">
                  <a:extLst>
                    <a:ext uri="{9D8B030D-6E8A-4147-A177-3AD203B41FA5}">
                      <a16:colId xmlns:a16="http://schemas.microsoft.com/office/drawing/2014/main" val="1780527938"/>
                    </a:ext>
                  </a:extLst>
                </a:gridCol>
                <a:gridCol w="1676327">
                  <a:extLst>
                    <a:ext uri="{9D8B030D-6E8A-4147-A177-3AD203B41FA5}">
                      <a16:colId xmlns:a16="http://schemas.microsoft.com/office/drawing/2014/main" val="2354015243"/>
                    </a:ext>
                  </a:extLst>
                </a:gridCol>
              </a:tblGrid>
              <a:tr h="599900">
                <a:tc>
                  <a:txBody>
                    <a:bodyPr/>
                    <a:lstStyle/>
                    <a:p>
                      <a:pPr algn="ctr"/>
                      <a:endParaRPr lang="en-US" sz="1600" dirty="0"/>
                    </a:p>
                    <a:p>
                      <a:pPr algn="ctr"/>
                      <a:r>
                        <a:rPr lang="en-US" sz="1600" dirty="0"/>
                        <a:t>Week</a:t>
                      </a:r>
                    </a:p>
                  </a:txBody>
                  <a:tcPr/>
                </a:tc>
                <a:tc>
                  <a:txBody>
                    <a:bodyPr/>
                    <a:lstStyle/>
                    <a:p>
                      <a:pPr algn="ctr"/>
                      <a:r>
                        <a:rPr lang="en-US" sz="1600" dirty="0"/>
                        <a:t>Daily New Cases</a:t>
                      </a:r>
                    </a:p>
                  </a:txBody>
                  <a:tcPr/>
                </a:tc>
                <a:tc>
                  <a:txBody>
                    <a:bodyPr/>
                    <a:lstStyle/>
                    <a:p>
                      <a:pPr algn="ctr"/>
                      <a:r>
                        <a:rPr lang="en-US" sz="1600" dirty="0"/>
                        <a:t>Infection Rate</a:t>
                      </a:r>
                    </a:p>
                  </a:txBody>
                  <a:tcPr/>
                </a:tc>
                <a:tc>
                  <a:txBody>
                    <a:bodyPr/>
                    <a:lstStyle/>
                    <a:p>
                      <a:pPr algn="ctr"/>
                      <a:r>
                        <a:rPr lang="en-US" sz="1600" dirty="0"/>
                        <a:t>Positive Test Rate</a:t>
                      </a:r>
                    </a:p>
                  </a:txBody>
                  <a:tcPr/>
                </a:tc>
                <a:tc>
                  <a:txBody>
                    <a:bodyPr/>
                    <a:lstStyle/>
                    <a:p>
                      <a:pPr algn="ctr"/>
                      <a:r>
                        <a:rPr lang="en-US" sz="1600" dirty="0"/>
                        <a:t>ICU Capacity Used</a:t>
                      </a:r>
                    </a:p>
                  </a:txBody>
                  <a:tcPr/>
                </a:tc>
                <a:tc>
                  <a:txBody>
                    <a:bodyPr/>
                    <a:lstStyle/>
                    <a:p>
                      <a:pPr algn="ctr"/>
                      <a:r>
                        <a:rPr lang="en-US" sz="1600" dirty="0"/>
                        <a:t>Vaccinated</a:t>
                      </a:r>
                    </a:p>
                  </a:txBody>
                  <a:tcPr/>
                </a:tc>
                <a:extLst>
                  <a:ext uri="{0D108BD9-81ED-4DB2-BD59-A6C34878D82A}">
                    <a16:rowId xmlns:a16="http://schemas.microsoft.com/office/drawing/2014/main" val="4068990077"/>
                  </a:ext>
                </a:extLst>
              </a:tr>
              <a:tr h="528659">
                <a:tc>
                  <a:txBody>
                    <a:bodyPr/>
                    <a:lstStyle/>
                    <a:p>
                      <a:pPr algn="ctr"/>
                      <a:endParaRPr lang="en-US" sz="1400" dirty="0"/>
                    </a:p>
                  </a:txBody>
                  <a:tcPr/>
                </a:tc>
                <a:tc>
                  <a:txBody>
                    <a:bodyPr/>
                    <a:lstStyle/>
                    <a:p>
                      <a:pPr algn="ctr"/>
                      <a:r>
                        <a:rPr lang="en-US" sz="1400" dirty="0">
                          <a:solidFill>
                            <a:srgbClr val="FF0000"/>
                          </a:solidFill>
                        </a:rPr>
                        <a:t>X</a:t>
                      </a:r>
                    </a:p>
                  </a:txBody>
                  <a:tcPr/>
                </a:tc>
                <a:tc>
                  <a:txBody>
                    <a:bodyPr/>
                    <a:lstStyle/>
                    <a:p>
                      <a:pPr algn="ctr"/>
                      <a:r>
                        <a:rPr lang="en-US" sz="1400" dirty="0">
                          <a:solidFill>
                            <a:schemeClr val="accent5">
                              <a:lumMod val="60000"/>
                              <a:lumOff val="40000"/>
                            </a:schemeClr>
                          </a:solidFill>
                        </a:rPr>
                        <a:t>Y</a:t>
                      </a:r>
                    </a:p>
                  </a:txBody>
                  <a:tcPr/>
                </a:tc>
                <a:tc>
                  <a:txBody>
                    <a:bodyPr/>
                    <a:lstStyle/>
                    <a:p>
                      <a:pPr algn="ctr"/>
                      <a:r>
                        <a:rPr lang="en-US" sz="1400" dirty="0">
                          <a:solidFill>
                            <a:srgbClr val="FF0000"/>
                          </a:solidFill>
                        </a:rPr>
                        <a:t>Z</a:t>
                      </a:r>
                    </a:p>
                  </a:txBody>
                  <a:tcPr/>
                </a:tc>
                <a:tc>
                  <a:txBody>
                    <a:bodyPr/>
                    <a:lstStyle/>
                    <a:p>
                      <a:pPr algn="ctr"/>
                      <a:endParaRPr lang="en-US" sz="1400" dirty="0">
                        <a:solidFill>
                          <a:srgbClr val="00B050"/>
                        </a:solidFill>
                      </a:endParaRPr>
                    </a:p>
                  </a:txBody>
                  <a:tcPr/>
                </a:tc>
                <a:tc>
                  <a:txBody>
                    <a:bodyPr/>
                    <a:lstStyle/>
                    <a:p>
                      <a:pPr algn="ctr"/>
                      <a:endParaRPr lang="en-US" sz="1400" dirty="0"/>
                    </a:p>
                  </a:txBody>
                  <a:tcPr/>
                </a:tc>
                <a:extLst>
                  <a:ext uri="{0D108BD9-81ED-4DB2-BD59-A6C34878D82A}">
                    <a16:rowId xmlns:a16="http://schemas.microsoft.com/office/drawing/2014/main" val="144175856"/>
                  </a:ext>
                </a:extLst>
              </a:tr>
              <a:tr h="518168">
                <a:tc>
                  <a:txBody>
                    <a:bodyPr/>
                    <a:lstStyle/>
                    <a:p>
                      <a:pPr algn="ctr"/>
                      <a:endParaRPr lang="en-US" sz="1400" dirty="0"/>
                    </a:p>
                  </a:txBody>
                  <a:tcPr/>
                </a:tc>
                <a:tc>
                  <a:txBody>
                    <a:bodyPr/>
                    <a:lstStyle/>
                    <a:p>
                      <a:pPr algn="ctr"/>
                      <a:endParaRPr lang="en-US" sz="1400" dirty="0">
                        <a:solidFill>
                          <a:srgbClr val="FF0000"/>
                        </a:solidFill>
                      </a:endParaRPr>
                    </a:p>
                  </a:txBody>
                  <a:tcPr/>
                </a:tc>
                <a:tc>
                  <a:txBody>
                    <a:bodyPr/>
                    <a:lstStyle/>
                    <a:p>
                      <a:pPr algn="ctr"/>
                      <a:endParaRPr lang="en-US" sz="1400" dirty="0">
                        <a:solidFill>
                          <a:srgbClr val="FFC000"/>
                        </a:solidFill>
                      </a:endParaRPr>
                    </a:p>
                  </a:txBody>
                  <a:tcPr/>
                </a:tc>
                <a:tc>
                  <a:txBody>
                    <a:bodyPr/>
                    <a:lstStyle/>
                    <a:p>
                      <a:pPr algn="ctr"/>
                      <a:endParaRPr lang="en-US" sz="1400" dirty="0">
                        <a:solidFill>
                          <a:srgbClr val="FFC000"/>
                        </a:solidFill>
                      </a:endParaRPr>
                    </a:p>
                  </a:txBody>
                  <a:tcPr/>
                </a:tc>
                <a:tc>
                  <a:txBody>
                    <a:bodyPr/>
                    <a:lstStyle/>
                    <a:p>
                      <a:pPr algn="ctr"/>
                      <a:endParaRPr lang="en-US" sz="1400" dirty="0">
                        <a:solidFill>
                          <a:srgbClr val="00B050"/>
                        </a:solidFill>
                      </a:endParaRPr>
                    </a:p>
                  </a:txBody>
                  <a:tcPr/>
                </a:tc>
                <a:tc>
                  <a:txBody>
                    <a:bodyPr/>
                    <a:lstStyle/>
                    <a:p>
                      <a:pPr algn="ctr"/>
                      <a:endParaRPr lang="en-US" sz="1400" dirty="0"/>
                    </a:p>
                  </a:txBody>
                  <a:tcPr/>
                </a:tc>
                <a:extLst>
                  <a:ext uri="{0D108BD9-81ED-4DB2-BD59-A6C34878D82A}">
                    <a16:rowId xmlns:a16="http://schemas.microsoft.com/office/drawing/2014/main" val="73570279"/>
                  </a:ext>
                </a:extLst>
              </a:tr>
              <a:tr h="518168">
                <a:tc>
                  <a:txBody>
                    <a:bodyPr/>
                    <a:lstStyle/>
                    <a:p>
                      <a:pPr algn="ctr"/>
                      <a:endParaRPr lang="en-US" sz="1400" dirty="0"/>
                    </a:p>
                  </a:txBody>
                  <a:tcPr/>
                </a:tc>
                <a:tc>
                  <a:txBody>
                    <a:bodyPr/>
                    <a:lstStyle/>
                    <a:p>
                      <a:pPr algn="ctr"/>
                      <a:endParaRPr lang="en-US" sz="1400" dirty="0">
                        <a:solidFill>
                          <a:srgbClr val="FF0000"/>
                        </a:solidFill>
                      </a:endParaRPr>
                    </a:p>
                  </a:txBody>
                  <a:tcPr/>
                </a:tc>
                <a:tc>
                  <a:txBody>
                    <a:bodyPr/>
                    <a:lstStyle/>
                    <a:p>
                      <a:pPr algn="ctr"/>
                      <a:endParaRPr lang="en-US" sz="1400" dirty="0">
                        <a:solidFill>
                          <a:srgbClr val="00B050"/>
                        </a:solidFill>
                      </a:endParaRPr>
                    </a:p>
                  </a:txBody>
                  <a:tcPr/>
                </a:tc>
                <a:tc>
                  <a:txBody>
                    <a:bodyPr/>
                    <a:lstStyle/>
                    <a:p>
                      <a:pPr marL="0" algn="ctr" defTabSz="914400" rtl="0" eaLnBrk="1" latinLnBrk="0" hangingPunct="1"/>
                      <a:endParaRPr lang="en-US" sz="1400" kern="1200" dirty="0">
                        <a:solidFill>
                          <a:srgbClr val="FFC000"/>
                        </a:solidFill>
                        <a:latin typeface="+mn-lt"/>
                        <a:ea typeface="+mn-ea"/>
                        <a:cs typeface="+mn-cs"/>
                      </a:endParaRPr>
                    </a:p>
                  </a:txBody>
                  <a:tcPr/>
                </a:tc>
                <a:tc>
                  <a:txBody>
                    <a:bodyPr/>
                    <a:lstStyle/>
                    <a:p>
                      <a:pPr algn="ctr"/>
                      <a:endParaRPr lang="en-US" sz="1400" dirty="0">
                        <a:solidFill>
                          <a:srgbClr val="00B050"/>
                        </a:solidFill>
                      </a:endParaRPr>
                    </a:p>
                  </a:txBody>
                  <a:tcPr/>
                </a:tc>
                <a:tc>
                  <a:txBody>
                    <a:bodyPr/>
                    <a:lstStyle/>
                    <a:p>
                      <a:pPr algn="ctr"/>
                      <a:endParaRPr lang="en-US" sz="1400" dirty="0"/>
                    </a:p>
                  </a:txBody>
                  <a:tcPr/>
                </a:tc>
                <a:extLst>
                  <a:ext uri="{0D108BD9-81ED-4DB2-BD59-A6C34878D82A}">
                    <a16:rowId xmlns:a16="http://schemas.microsoft.com/office/drawing/2014/main" val="2664785987"/>
                  </a:ext>
                </a:extLst>
              </a:tr>
              <a:tr h="518168">
                <a:tc>
                  <a:txBody>
                    <a:bodyPr/>
                    <a:lstStyle/>
                    <a:p>
                      <a:pPr algn="ctr"/>
                      <a:endParaRPr lang="en-US" sz="1400" dirty="0"/>
                    </a:p>
                  </a:txBody>
                  <a:tcPr/>
                </a:tc>
                <a:tc>
                  <a:txBody>
                    <a:bodyPr/>
                    <a:lstStyle/>
                    <a:p>
                      <a:pPr algn="ctr"/>
                      <a:endParaRPr lang="en-US" sz="1400" dirty="0">
                        <a:solidFill>
                          <a:srgbClr val="FF0000"/>
                        </a:solidFill>
                      </a:endParaRPr>
                    </a:p>
                  </a:txBody>
                  <a:tcPr/>
                </a:tc>
                <a:tc>
                  <a:txBody>
                    <a:bodyPr/>
                    <a:lstStyle/>
                    <a:p>
                      <a:pPr algn="ctr"/>
                      <a:endParaRPr lang="en-US" sz="1400" dirty="0">
                        <a:solidFill>
                          <a:srgbClr val="00B050"/>
                        </a:solidFill>
                      </a:endParaRPr>
                    </a:p>
                  </a:txBody>
                  <a:tcPr/>
                </a:tc>
                <a:tc>
                  <a:txBody>
                    <a:bodyPr/>
                    <a:lstStyle/>
                    <a:p>
                      <a:pPr marL="0" algn="ctr" defTabSz="914400" rtl="0" eaLnBrk="1" latinLnBrk="0" hangingPunct="1"/>
                      <a:endParaRPr lang="en-US" sz="1400" kern="1200" dirty="0">
                        <a:solidFill>
                          <a:srgbClr val="FFC000"/>
                        </a:solidFill>
                        <a:latin typeface="+mn-lt"/>
                        <a:ea typeface="+mn-ea"/>
                        <a:cs typeface="+mn-cs"/>
                      </a:endParaRPr>
                    </a:p>
                  </a:txBody>
                  <a:tcPr/>
                </a:tc>
                <a:tc>
                  <a:txBody>
                    <a:bodyPr/>
                    <a:lstStyle/>
                    <a:p>
                      <a:pPr algn="ctr"/>
                      <a:endParaRPr lang="en-US" sz="1400" dirty="0">
                        <a:solidFill>
                          <a:srgbClr val="00B050"/>
                        </a:solidFill>
                      </a:endParaRPr>
                    </a:p>
                  </a:txBody>
                  <a:tcPr/>
                </a:tc>
                <a:tc>
                  <a:txBody>
                    <a:bodyPr/>
                    <a:lstStyle/>
                    <a:p>
                      <a:pPr algn="ctr"/>
                      <a:endParaRPr lang="en-US" sz="1400" dirty="0"/>
                    </a:p>
                  </a:txBody>
                  <a:tcPr/>
                </a:tc>
                <a:extLst>
                  <a:ext uri="{0D108BD9-81ED-4DB2-BD59-A6C34878D82A}">
                    <a16:rowId xmlns:a16="http://schemas.microsoft.com/office/drawing/2014/main" val="143141787"/>
                  </a:ext>
                </a:extLst>
              </a:tr>
              <a:tr h="518168">
                <a:tc>
                  <a:txBody>
                    <a:bodyPr/>
                    <a:lstStyle/>
                    <a:p>
                      <a:pPr algn="ctr"/>
                      <a:endParaRPr lang="en-US" sz="1400" dirty="0"/>
                    </a:p>
                  </a:txBody>
                  <a:tcPr/>
                </a:tc>
                <a:tc>
                  <a:txBody>
                    <a:bodyPr/>
                    <a:lstStyle/>
                    <a:p>
                      <a:pPr algn="ctr"/>
                      <a:endParaRPr lang="en-US" sz="1400" dirty="0">
                        <a:solidFill>
                          <a:srgbClr val="FF0000"/>
                        </a:solidFill>
                      </a:endParaRPr>
                    </a:p>
                  </a:txBody>
                  <a:tcPr/>
                </a:tc>
                <a:tc>
                  <a:txBody>
                    <a:bodyPr/>
                    <a:lstStyle/>
                    <a:p>
                      <a:pPr algn="ctr"/>
                      <a:endParaRPr lang="en-US" sz="1400" dirty="0">
                        <a:solidFill>
                          <a:srgbClr val="FEB729"/>
                        </a:solidFill>
                      </a:endParaRPr>
                    </a:p>
                  </a:txBody>
                  <a:tcPr/>
                </a:tc>
                <a:tc>
                  <a:txBody>
                    <a:bodyPr/>
                    <a:lstStyle/>
                    <a:p>
                      <a:pPr marL="0" algn="ctr" defTabSz="914400" rtl="0" eaLnBrk="1" latinLnBrk="0" hangingPunct="1"/>
                      <a:endParaRPr lang="en-US" sz="1400" kern="1200" dirty="0">
                        <a:solidFill>
                          <a:srgbClr val="FFC000"/>
                        </a:solidFill>
                        <a:latin typeface="+mn-lt"/>
                        <a:ea typeface="+mn-ea"/>
                        <a:cs typeface="+mn-cs"/>
                      </a:endParaRPr>
                    </a:p>
                  </a:txBody>
                  <a:tcPr/>
                </a:tc>
                <a:tc>
                  <a:txBody>
                    <a:bodyPr/>
                    <a:lstStyle/>
                    <a:p>
                      <a:pPr algn="ctr"/>
                      <a:endParaRPr lang="en-US" sz="1400" dirty="0">
                        <a:solidFill>
                          <a:srgbClr val="00B050"/>
                        </a:solidFill>
                      </a:endParaRPr>
                    </a:p>
                  </a:txBody>
                  <a:tcPr/>
                </a:tc>
                <a:tc>
                  <a:txBody>
                    <a:bodyPr/>
                    <a:lstStyle/>
                    <a:p>
                      <a:pPr algn="ctr"/>
                      <a:endParaRPr lang="en-US" sz="1400" dirty="0"/>
                    </a:p>
                  </a:txBody>
                  <a:tcPr/>
                </a:tc>
                <a:extLst>
                  <a:ext uri="{0D108BD9-81ED-4DB2-BD59-A6C34878D82A}">
                    <a16:rowId xmlns:a16="http://schemas.microsoft.com/office/drawing/2014/main" val="804644833"/>
                  </a:ext>
                </a:extLst>
              </a:tr>
              <a:tr h="518168">
                <a:tc>
                  <a:txBody>
                    <a:bodyPr/>
                    <a:lstStyle/>
                    <a:p>
                      <a:pPr algn="ctr"/>
                      <a:endParaRPr lang="en-US" sz="1400" dirty="0"/>
                    </a:p>
                  </a:txBody>
                  <a:tcPr/>
                </a:tc>
                <a:tc>
                  <a:txBody>
                    <a:bodyPr/>
                    <a:lstStyle/>
                    <a:p>
                      <a:pPr algn="ctr"/>
                      <a:endParaRPr lang="en-US" sz="1400" dirty="0">
                        <a:solidFill>
                          <a:srgbClr val="FF0000"/>
                        </a:solidFill>
                      </a:endParaRPr>
                    </a:p>
                  </a:txBody>
                  <a:tcPr/>
                </a:tc>
                <a:tc>
                  <a:txBody>
                    <a:bodyPr/>
                    <a:lstStyle/>
                    <a:p>
                      <a:pPr algn="ctr"/>
                      <a:endParaRPr lang="en-US" sz="1400" dirty="0">
                        <a:solidFill>
                          <a:srgbClr val="FEB729"/>
                        </a:solidFill>
                      </a:endParaRPr>
                    </a:p>
                  </a:txBody>
                  <a:tcPr/>
                </a:tc>
                <a:tc>
                  <a:txBody>
                    <a:bodyPr/>
                    <a:lstStyle/>
                    <a:p>
                      <a:pPr marL="0" algn="ctr" defTabSz="914400" rtl="0" eaLnBrk="1" latinLnBrk="0" hangingPunct="1"/>
                      <a:endParaRPr lang="en-US" sz="1400" kern="1200" dirty="0">
                        <a:solidFill>
                          <a:srgbClr val="FFC000"/>
                        </a:solidFill>
                        <a:latin typeface="+mn-lt"/>
                        <a:ea typeface="+mn-ea"/>
                        <a:cs typeface="+mn-cs"/>
                      </a:endParaRPr>
                    </a:p>
                  </a:txBody>
                  <a:tcPr/>
                </a:tc>
                <a:tc>
                  <a:txBody>
                    <a:bodyPr/>
                    <a:lstStyle/>
                    <a:p>
                      <a:pPr algn="ctr"/>
                      <a:endParaRPr lang="en-US" sz="1400" dirty="0">
                        <a:solidFill>
                          <a:srgbClr val="00B050"/>
                        </a:solidFill>
                      </a:endParaRPr>
                    </a:p>
                  </a:txBody>
                  <a:tcPr/>
                </a:tc>
                <a:tc>
                  <a:txBody>
                    <a:bodyPr/>
                    <a:lstStyle/>
                    <a:p>
                      <a:pPr algn="ctr"/>
                      <a:endParaRPr lang="en-US" sz="1400" dirty="0"/>
                    </a:p>
                  </a:txBody>
                  <a:tcPr/>
                </a:tc>
                <a:extLst>
                  <a:ext uri="{0D108BD9-81ED-4DB2-BD59-A6C34878D82A}">
                    <a16:rowId xmlns:a16="http://schemas.microsoft.com/office/drawing/2014/main" val="1491390122"/>
                  </a:ext>
                </a:extLst>
              </a:tr>
              <a:tr h="518168">
                <a:tc>
                  <a:txBody>
                    <a:bodyPr/>
                    <a:lstStyle/>
                    <a:p>
                      <a:pPr algn="ctr"/>
                      <a:endParaRPr lang="en-US" sz="1400" dirty="0"/>
                    </a:p>
                  </a:txBody>
                  <a:tcPr/>
                </a:tc>
                <a:tc>
                  <a:txBody>
                    <a:bodyPr/>
                    <a:lstStyle/>
                    <a:p>
                      <a:pPr algn="ctr"/>
                      <a:endParaRPr lang="en-US" sz="1400" dirty="0">
                        <a:solidFill>
                          <a:srgbClr val="FF0000"/>
                        </a:solidFill>
                      </a:endParaRPr>
                    </a:p>
                  </a:txBody>
                  <a:tcPr/>
                </a:tc>
                <a:tc>
                  <a:txBody>
                    <a:bodyPr/>
                    <a:lstStyle/>
                    <a:p>
                      <a:pPr algn="ctr"/>
                      <a:endParaRPr lang="en-US" sz="1400" dirty="0">
                        <a:solidFill>
                          <a:srgbClr val="FEB729"/>
                        </a:solidFill>
                      </a:endParaRPr>
                    </a:p>
                  </a:txBody>
                  <a:tcPr/>
                </a:tc>
                <a:tc>
                  <a:txBody>
                    <a:bodyPr/>
                    <a:lstStyle/>
                    <a:p>
                      <a:pPr marL="0" algn="ctr" defTabSz="914400" rtl="0" eaLnBrk="1" latinLnBrk="0" hangingPunct="1"/>
                      <a:endParaRPr lang="en-US" sz="1400" kern="1200" dirty="0">
                        <a:solidFill>
                          <a:srgbClr val="FFC000"/>
                        </a:solidFill>
                        <a:latin typeface="+mn-lt"/>
                        <a:ea typeface="+mn-ea"/>
                        <a:cs typeface="+mn-cs"/>
                      </a:endParaRPr>
                    </a:p>
                  </a:txBody>
                  <a:tcPr/>
                </a:tc>
                <a:tc>
                  <a:txBody>
                    <a:bodyPr/>
                    <a:lstStyle/>
                    <a:p>
                      <a:pPr algn="ctr"/>
                      <a:endParaRPr lang="en-US" sz="1400" dirty="0">
                        <a:solidFill>
                          <a:srgbClr val="00B050"/>
                        </a:solidFill>
                      </a:endParaRPr>
                    </a:p>
                  </a:txBody>
                  <a:tcPr/>
                </a:tc>
                <a:tc>
                  <a:txBody>
                    <a:bodyPr/>
                    <a:lstStyle/>
                    <a:p>
                      <a:pPr algn="ctr"/>
                      <a:endParaRPr lang="en-US" sz="1400" dirty="0"/>
                    </a:p>
                  </a:txBody>
                  <a:tcPr/>
                </a:tc>
                <a:extLst>
                  <a:ext uri="{0D108BD9-81ED-4DB2-BD59-A6C34878D82A}">
                    <a16:rowId xmlns:a16="http://schemas.microsoft.com/office/drawing/2014/main" val="438447677"/>
                  </a:ext>
                </a:extLst>
              </a:tr>
              <a:tr h="432156">
                <a:tc>
                  <a:txBody>
                    <a:bodyPr/>
                    <a:lstStyle/>
                    <a:p>
                      <a:pPr algn="ctr"/>
                      <a:endParaRPr lang="en-US" sz="1400" dirty="0"/>
                    </a:p>
                  </a:txBody>
                  <a:tcPr/>
                </a:tc>
                <a:tc>
                  <a:txBody>
                    <a:bodyPr/>
                    <a:lstStyle/>
                    <a:p>
                      <a:pPr algn="ctr"/>
                      <a:endParaRPr lang="en-US" sz="1400" dirty="0">
                        <a:solidFill>
                          <a:srgbClr val="FF0000"/>
                        </a:solidFill>
                      </a:endParaRPr>
                    </a:p>
                  </a:txBody>
                  <a:tcPr/>
                </a:tc>
                <a:tc>
                  <a:txBody>
                    <a:bodyPr/>
                    <a:lstStyle/>
                    <a:p>
                      <a:pPr algn="ctr"/>
                      <a:endParaRPr lang="en-US" sz="1400" dirty="0">
                        <a:solidFill>
                          <a:srgbClr val="FEB729"/>
                        </a:solidFill>
                      </a:endParaRPr>
                    </a:p>
                  </a:txBody>
                  <a:tcPr/>
                </a:tc>
                <a:tc>
                  <a:txBody>
                    <a:bodyPr/>
                    <a:lstStyle/>
                    <a:p>
                      <a:pPr marL="0" algn="ctr" defTabSz="914400" rtl="0" eaLnBrk="1" latinLnBrk="0" hangingPunct="1"/>
                      <a:endParaRPr lang="en-US" sz="1400" kern="1200" dirty="0">
                        <a:solidFill>
                          <a:srgbClr val="FFC000"/>
                        </a:solidFill>
                        <a:latin typeface="+mn-lt"/>
                        <a:ea typeface="+mn-ea"/>
                        <a:cs typeface="+mn-cs"/>
                      </a:endParaRPr>
                    </a:p>
                  </a:txBody>
                  <a:tcPr/>
                </a:tc>
                <a:tc>
                  <a:txBody>
                    <a:bodyPr/>
                    <a:lstStyle/>
                    <a:p>
                      <a:pPr algn="ctr"/>
                      <a:endParaRPr lang="en-US" sz="1400" dirty="0">
                        <a:solidFill>
                          <a:srgbClr val="00B050"/>
                        </a:solidFill>
                      </a:endParaRPr>
                    </a:p>
                  </a:txBody>
                  <a:tcPr/>
                </a:tc>
                <a:tc>
                  <a:txBody>
                    <a:bodyPr/>
                    <a:lstStyle/>
                    <a:p>
                      <a:pPr algn="ctr"/>
                      <a:endParaRPr lang="en-US" sz="1400" dirty="0"/>
                    </a:p>
                  </a:txBody>
                  <a:tcPr/>
                </a:tc>
                <a:extLst>
                  <a:ext uri="{0D108BD9-81ED-4DB2-BD59-A6C34878D82A}">
                    <a16:rowId xmlns:a16="http://schemas.microsoft.com/office/drawing/2014/main" val="1398444241"/>
                  </a:ext>
                </a:extLst>
              </a:tr>
            </a:tbl>
          </a:graphicData>
        </a:graphic>
      </p:graphicFrame>
      <p:sp>
        <p:nvSpPr>
          <p:cNvPr id="2" name="Rectangle 1">
            <a:extLst>
              <a:ext uri="{FF2B5EF4-FFF2-40B4-BE49-F238E27FC236}">
                <a16:creationId xmlns:a16="http://schemas.microsoft.com/office/drawing/2014/main" id="{2B1F2C99-0395-784E-8EE2-41FB16FA3C53}"/>
              </a:ext>
            </a:extLst>
          </p:cNvPr>
          <p:cNvSpPr/>
          <p:nvPr/>
        </p:nvSpPr>
        <p:spPr>
          <a:xfrm>
            <a:off x="886265" y="6042838"/>
            <a:ext cx="3044167" cy="307777"/>
          </a:xfrm>
          <a:prstGeom prst="rect">
            <a:avLst/>
          </a:prstGeom>
        </p:spPr>
        <p:txBody>
          <a:bodyPr wrap="none">
            <a:spAutoFit/>
          </a:bodyPr>
          <a:lstStyle/>
          <a:p>
            <a:r>
              <a:rPr lang="en-US" sz="1400" dirty="0"/>
              <a:t>https://</a:t>
            </a:r>
            <a:r>
              <a:rPr lang="en-US" sz="1400" dirty="0" err="1"/>
              <a:t>covidactnow.org</a:t>
            </a:r>
            <a:r>
              <a:rPr lang="en-US" sz="1400" dirty="0"/>
              <a:t>/?s=1712636</a:t>
            </a:r>
          </a:p>
        </p:txBody>
      </p:sp>
    </p:spTree>
    <p:extLst>
      <p:ext uri="{BB962C8B-B14F-4D97-AF65-F5344CB8AC3E}">
        <p14:creationId xmlns:p14="http://schemas.microsoft.com/office/powerpoint/2010/main" val="1223777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E64F151-02EA-F441-8D1A-45E9008C7E63}"/>
              </a:ext>
            </a:extLst>
          </p:cNvPr>
          <p:cNvSpPr>
            <a:spLocks noGrp="1"/>
          </p:cNvSpPr>
          <p:nvPr>
            <p:ph type="body" sz="quarter" idx="16"/>
          </p:nvPr>
        </p:nvSpPr>
        <p:spPr/>
        <p:txBody>
          <a:bodyPr/>
          <a:lstStyle/>
          <a:p>
            <a:r>
              <a:rPr lang="en-US" sz="3200" dirty="0"/>
              <a:t>Where are we? Where are we going? Where were we?</a:t>
            </a:r>
          </a:p>
        </p:txBody>
      </p:sp>
      <p:pic>
        <p:nvPicPr>
          <p:cNvPr id="5" name="Picture 4" descr="Chart, line chart&#10;&#10;Description automatically generated">
            <a:extLst>
              <a:ext uri="{FF2B5EF4-FFF2-40B4-BE49-F238E27FC236}">
                <a16:creationId xmlns:a16="http://schemas.microsoft.com/office/drawing/2014/main" id="{27B1997C-6EED-564F-AFF9-E61B3ABC6A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1264" y="1103971"/>
            <a:ext cx="9429471" cy="5173171"/>
          </a:xfrm>
          <a:prstGeom prst="rect">
            <a:avLst/>
          </a:prstGeom>
        </p:spPr>
      </p:pic>
    </p:spTree>
    <p:extLst>
      <p:ext uri="{BB962C8B-B14F-4D97-AF65-F5344CB8AC3E}">
        <p14:creationId xmlns:p14="http://schemas.microsoft.com/office/powerpoint/2010/main" val="3459191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476FE24-A5E7-B746-B3E6-92495B5CECAF}"/>
              </a:ext>
            </a:extLst>
          </p:cNvPr>
          <p:cNvSpPr txBox="1"/>
          <p:nvPr/>
        </p:nvSpPr>
        <p:spPr>
          <a:xfrm>
            <a:off x="8283224" y="446894"/>
            <a:ext cx="3179299" cy="5509200"/>
          </a:xfrm>
          <a:prstGeom prst="rect">
            <a:avLst/>
          </a:prstGeom>
          <a:noFill/>
          <a:ln>
            <a:solidFill>
              <a:schemeClr val="accent1"/>
            </a:solidFill>
          </a:ln>
        </p:spPr>
        <p:txBody>
          <a:bodyPr wrap="square" rtlCol="0">
            <a:spAutoFit/>
          </a:bodyPr>
          <a:lstStyle/>
          <a:p>
            <a:r>
              <a:rPr lang="en-US" sz="2800" b="1" dirty="0"/>
              <a:t>CDC</a:t>
            </a:r>
          </a:p>
          <a:p>
            <a:endParaRPr lang="en-US" dirty="0"/>
          </a:p>
          <a:p>
            <a:r>
              <a:rPr lang="en-US" i="1" dirty="0"/>
              <a:t>US COVID-19 Cases Caused by Variants</a:t>
            </a:r>
          </a:p>
          <a:p>
            <a:endParaRPr lang="en-US" dirty="0"/>
          </a:p>
          <a:p>
            <a:r>
              <a:rPr lang="en-US" u="sng" dirty="0"/>
              <a:t>New Jersey</a:t>
            </a:r>
          </a:p>
          <a:p>
            <a:pPr marL="285750" indent="-285750">
              <a:buFont typeface="Arial" panose="020B0604020202020204" pitchFamily="34" charset="0"/>
              <a:buChar char="•"/>
            </a:pPr>
            <a:r>
              <a:rPr lang="en-US" dirty="0"/>
              <a:t>B.1.1.7 Variant: 160</a:t>
            </a:r>
          </a:p>
          <a:p>
            <a:pPr marL="285750" indent="-285750">
              <a:buFont typeface="Arial" panose="020B0604020202020204" pitchFamily="34" charset="0"/>
              <a:buChar char="•"/>
            </a:pPr>
            <a:r>
              <a:rPr lang="en-US" dirty="0"/>
              <a:t>P.1 Variant: 2</a:t>
            </a:r>
          </a:p>
          <a:p>
            <a:pPr marL="285750" indent="-285750">
              <a:buFont typeface="Arial" panose="020B0604020202020204" pitchFamily="34" charset="0"/>
              <a:buChar char="•"/>
            </a:pPr>
            <a:r>
              <a:rPr lang="en-US" dirty="0"/>
              <a:t>B.1.351 Variant: 1</a:t>
            </a:r>
          </a:p>
          <a:p>
            <a:pPr marL="285750" indent="-285750">
              <a:buFont typeface="Arial" panose="020B0604020202020204" pitchFamily="34" charset="0"/>
              <a:buChar char="•"/>
            </a:pPr>
            <a:endParaRPr lang="en-US" u="sng" dirty="0"/>
          </a:p>
          <a:p>
            <a:r>
              <a:rPr lang="en-US" u="sng" dirty="0"/>
              <a:t>New York</a:t>
            </a:r>
          </a:p>
          <a:p>
            <a:pPr marL="285750" indent="-285750">
              <a:buFont typeface="Arial" panose="020B0604020202020204" pitchFamily="34" charset="0"/>
              <a:buChar char="•"/>
            </a:pPr>
            <a:r>
              <a:rPr lang="en-US" dirty="0"/>
              <a:t>B.1.1.7 Variant: 136</a:t>
            </a:r>
          </a:p>
          <a:p>
            <a:pPr marL="285750" indent="-285750">
              <a:buFont typeface="Arial" panose="020B0604020202020204" pitchFamily="34" charset="0"/>
              <a:buChar char="•"/>
            </a:pPr>
            <a:r>
              <a:rPr lang="en-US" dirty="0"/>
              <a:t>P.1 Variant: 0</a:t>
            </a:r>
          </a:p>
          <a:p>
            <a:pPr marL="285750" indent="-285750">
              <a:buFont typeface="Arial" panose="020B0604020202020204" pitchFamily="34" charset="0"/>
              <a:buChar char="•"/>
            </a:pPr>
            <a:r>
              <a:rPr lang="en-US" dirty="0"/>
              <a:t>B.1.351 Variant: 1</a:t>
            </a:r>
          </a:p>
          <a:p>
            <a:pPr marL="285750" indent="-285750">
              <a:buFont typeface="Arial" panose="020B0604020202020204" pitchFamily="34" charset="0"/>
              <a:buChar char="•"/>
            </a:pPr>
            <a:endParaRPr lang="en-US" dirty="0"/>
          </a:p>
          <a:p>
            <a:r>
              <a:rPr lang="en-US" u="sng" dirty="0"/>
              <a:t>Pennsylvania</a:t>
            </a:r>
          </a:p>
          <a:p>
            <a:pPr marL="285750" indent="-285750">
              <a:buFont typeface="Arial" panose="020B0604020202020204" pitchFamily="34" charset="0"/>
              <a:buChar char="•"/>
            </a:pPr>
            <a:r>
              <a:rPr lang="en-US" dirty="0"/>
              <a:t>B.1.1.7 Variant: 68</a:t>
            </a:r>
          </a:p>
          <a:p>
            <a:pPr marL="285750" indent="-285750">
              <a:buFont typeface="Arial" panose="020B0604020202020204" pitchFamily="34" charset="0"/>
              <a:buChar char="•"/>
            </a:pPr>
            <a:r>
              <a:rPr lang="en-US" dirty="0"/>
              <a:t>P.1 Variant: 0</a:t>
            </a:r>
          </a:p>
          <a:p>
            <a:pPr marL="285750" indent="-285750">
              <a:buFont typeface="Arial" panose="020B0604020202020204" pitchFamily="34" charset="0"/>
              <a:buChar char="•"/>
            </a:pPr>
            <a:r>
              <a:rPr lang="en-US" dirty="0"/>
              <a:t>B.1.351 Variant: 1</a:t>
            </a:r>
          </a:p>
        </p:txBody>
      </p:sp>
      <p:pic>
        <p:nvPicPr>
          <p:cNvPr id="3" name="Picture 2" descr="Graphical user interface, application&#10;&#10;Description automatically generated">
            <a:extLst>
              <a:ext uri="{FF2B5EF4-FFF2-40B4-BE49-F238E27FC236}">
                <a16:creationId xmlns:a16="http://schemas.microsoft.com/office/drawing/2014/main" id="{C22CC7A3-75AA-B64E-BBBF-6EC9A59D9B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9477" y="253342"/>
            <a:ext cx="6987323" cy="6021333"/>
          </a:xfrm>
          <a:prstGeom prst="rect">
            <a:avLst/>
          </a:prstGeom>
        </p:spPr>
      </p:pic>
    </p:spTree>
    <p:extLst>
      <p:ext uri="{BB962C8B-B14F-4D97-AF65-F5344CB8AC3E}">
        <p14:creationId xmlns:p14="http://schemas.microsoft.com/office/powerpoint/2010/main" val="3719766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AB2F823-2994-0645-A586-7AA04AB64940}"/>
              </a:ext>
            </a:extLst>
          </p:cNvPr>
          <p:cNvSpPr>
            <a:spLocks noGrp="1"/>
          </p:cNvSpPr>
          <p:nvPr>
            <p:ph type="body" sz="quarter" idx="18"/>
          </p:nvPr>
        </p:nvSpPr>
        <p:spPr>
          <a:xfrm>
            <a:off x="714336" y="1203270"/>
            <a:ext cx="10815055" cy="4852390"/>
          </a:xfrm>
        </p:spPr>
        <p:txBody>
          <a:bodyPr/>
          <a:lstStyle/>
          <a:p>
            <a:r>
              <a:rPr lang="en-US" sz="1800" dirty="0"/>
              <a:t>Vaccine Updates:</a:t>
            </a:r>
          </a:p>
          <a:p>
            <a:r>
              <a:rPr lang="en-US" sz="1800" dirty="0"/>
              <a:t>Variant Updates:</a:t>
            </a:r>
          </a:p>
          <a:p>
            <a:r>
              <a:rPr lang="en-US" sz="1800" dirty="0"/>
              <a:t>Research Updates:</a:t>
            </a:r>
          </a:p>
          <a:p>
            <a:r>
              <a:rPr lang="en-US" sz="1800" dirty="0"/>
              <a:t>CDC Updates:</a:t>
            </a:r>
          </a:p>
          <a:p>
            <a:r>
              <a:rPr lang="en-US" sz="1800" dirty="0"/>
              <a:t>State DOH Updates:</a:t>
            </a:r>
          </a:p>
          <a:p>
            <a:r>
              <a:rPr lang="en-US" sz="1800" dirty="0"/>
              <a:t>Regulatory Updates:</a:t>
            </a:r>
          </a:p>
        </p:txBody>
      </p:sp>
      <p:sp>
        <p:nvSpPr>
          <p:cNvPr id="3" name="Text Placeholder 2">
            <a:extLst>
              <a:ext uri="{FF2B5EF4-FFF2-40B4-BE49-F238E27FC236}">
                <a16:creationId xmlns:a16="http://schemas.microsoft.com/office/drawing/2014/main" id="{74FD34B7-A57F-B24F-9599-1319F242E643}"/>
              </a:ext>
            </a:extLst>
          </p:cNvPr>
          <p:cNvSpPr>
            <a:spLocks noGrp="1"/>
          </p:cNvSpPr>
          <p:nvPr>
            <p:ph type="body" sz="quarter" idx="16"/>
          </p:nvPr>
        </p:nvSpPr>
        <p:spPr/>
        <p:txBody>
          <a:bodyPr/>
          <a:lstStyle/>
          <a:p>
            <a:r>
              <a:rPr lang="en-US" dirty="0"/>
              <a:t>COVID-19 Updates</a:t>
            </a:r>
          </a:p>
        </p:txBody>
      </p:sp>
    </p:spTree>
    <p:extLst>
      <p:ext uri="{BB962C8B-B14F-4D97-AF65-F5344CB8AC3E}">
        <p14:creationId xmlns:p14="http://schemas.microsoft.com/office/powerpoint/2010/main" val="2106036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24D07D6-B211-CD46-9CA6-0E80B53C41E3}"/>
              </a:ext>
            </a:extLst>
          </p:cNvPr>
          <p:cNvSpPr>
            <a:spLocks noGrp="1"/>
          </p:cNvSpPr>
          <p:nvPr>
            <p:ph type="body" sz="quarter" idx="18"/>
          </p:nvPr>
        </p:nvSpPr>
        <p:spPr/>
        <p:txBody>
          <a:bodyPr/>
          <a:lstStyle/>
          <a:p>
            <a:endParaRPr lang="en-US"/>
          </a:p>
        </p:txBody>
      </p:sp>
      <p:sp>
        <p:nvSpPr>
          <p:cNvPr id="3" name="Text Placeholder 2">
            <a:extLst>
              <a:ext uri="{FF2B5EF4-FFF2-40B4-BE49-F238E27FC236}">
                <a16:creationId xmlns:a16="http://schemas.microsoft.com/office/drawing/2014/main" id="{8C320233-7F70-5E4A-AC6F-6FA209E4E536}"/>
              </a:ext>
            </a:extLst>
          </p:cNvPr>
          <p:cNvSpPr>
            <a:spLocks noGrp="1"/>
          </p:cNvSpPr>
          <p:nvPr>
            <p:ph type="body" sz="quarter" idx="16"/>
          </p:nvPr>
        </p:nvSpPr>
        <p:spPr/>
        <p:txBody>
          <a:bodyPr/>
          <a:lstStyle/>
          <a:p>
            <a:r>
              <a:rPr lang="en-US" dirty="0"/>
              <a:t>Follow-up from Last Week</a:t>
            </a:r>
          </a:p>
        </p:txBody>
      </p:sp>
    </p:spTree>
    <p:extLst>
      <p:ext uri="{BB962C8B-B14F-4D97-AF65-F5344CB8AC3E}">
        <p14:creationId xmlns:p14="http://schemas.microsoft.com/office/powerpoint/2010/main" val="4024556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807F7C7-460B-6842-81AB-2D057D97BBF6}"/>
              </a:ext>
            </a:extLst>
          </p:cNvPr>
          <p:cNvSpPr>
            <a:spLocks noGrp="1"/>
          </p:cNvSpPr>
          <p:nvPr>
            <p:ph type="body" sz="quarter" idx="18"/>
          </p:nvPr>
        </p:nvSpPr>
        <p:spPr/>
        <p:txBody>
          <a:bodyPr/>
          <a:lstStyle/>
          <a:p>
            <a:r>
              <a:rPr lang="en-US" dirty="0"/>
              <a:t>What is top of mind for you?</a:t>
            </a:r>
          </a:p>
          <a:p>
            <a:r>
              <a:rPr lang="en-US" dirty="0"/>
              <a:t>Do you have any questions/comments/suggestions to share?</a:t>
            </a:r>
          </a:p>
          <a:p>
            <a:r>
              <a:rPr lang="en-US" dirty="0"/>
              <a:t>Have you tried anything that others could benefit from?</a:t>
            </a:r>
          </a:p>
        </p:txBody>
      </p:sp>
      <p:sp>
        <p:nvSpPr>
          <p:cNvPr id="3" name="Text Placeholder 2">
            <a:extLst>
              <a:ext uri="{FF2B5EF4-FFF2-40B4-BE49-F238E27FC236}">
                <a16:creationId xmlns:a16="http://schemas.microsoft.com/office/drawing/2014/main" id="{72394058-19BF-A84A-9828-2BC6D1735D00}"/>
              </a:ext>
            </a:extLst>
          </p:cNvPr>
          <p:cNvSpPr>
            <a:spLocks noGrp="1"/>
          </p:cNvSpPr>
          <p:nvPr>
            <p:ph type="body" sz="quarter" idx="16"/>
          </p:nvPr>
        </p:nvSpPr>
        <p:spPr/>
        <p:txBody>
          <a:bodyPr/>
          <a:lstStyle/>
          <a:p>
            <a:r>
              <a:rPr lang="en-US" dirty="0"/>
              <a:t>New Questions?</a:t>
            </a:r>
          </a:p>
        </p:txBody>
      </p:sp>
    </p:spTree>
    <p:extLst>
      <p:ext uri="{BB962C8B-B14F-4D97-AF65-F5344CB8AC3E}">
        <p14:creationId xmlns:p14="http://schemas.microsoft.com/office/powerpoint/2010/main" val="16648366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Office Theme">
  <a:themeElements>
    <a:clrScheme name="Custom 1">
      <a:dk1>
        <a:srgbClr val="007986"/>
      </a:dk1>
      <a:lt1>
        <a:srgbClr val="FFFFFF"/>
      </a:lt1>
      <a:dk2>
        <a:srgbClr val="007986"/>
      </a:dk2>
      <a:lt2>
        <a:srgbClr val="E7E6E6"/>
      </a:lt2>
      <a:accent1>
        <a:srgbClr val="BA0C2F"/>
      </a:accent1>
      <a:accent2>
        <a:srgbClr val="8A387C"/>
      </a:accent2>
      <a:accent3>
        <a:srgbClr val="636669"/>
      </a:accent3>
      <a:accent4>
        <a:srgbClr val="A7A8AA"/>
      </a:accent4>
      <a:accent5>
        <a:srgbClr val="ED8B00"/>
      </a:accent5>
      <a:accent6>
        <a:srgbClr val="FFC600"/>
      </a:accent6>
      <a:hlink>
        <a:srgbClr val="007986"/>
      </a:hlink>
      <a:folHlink>
        <a:srgbClr val="00798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5EC04BBB2E673439DD58C3949887ACA" ma:contentTypeVersion="12" ma:contentTypeDescription="Create a new document." ma:contentTypeScope="" ma:versionID="172c8d284bdb38e2648030536719eee6">
  <xsd:schema xmlns:xsd="http://www.w3.org/2001/XMLSchema" xmlns:xs="http://www.w3.org/2001/XMLSchema" xmlns:p="http://schemas.microsoft.com/office/2006/metadata/properties" xmlns:ns2="7a51d3a6-44a2-4d5d-9a81-8bef4e0e807b" xmlns:ns3="c972c62b-baba-4ea3-a46e-201966a275a6" targetNamespace="http://schemas.microsoft.com/office/2006/metadata/properties" ma:root="true" ma:fieldsID="e2c16d2a06a757e0f7ea26e2ddbb6d10" ns2:_="" ns3:_="">
    <xsd:import namespace="7a51d3a6-44a2-4d5d-9a81-8bef4e0e807b"/>
    <xsd:import namespace="c972c62b-baba-4ea3-a46e-201966a275a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51d3a6-44a2-4d5d-9a81-8bef4e0e80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972c62b-baba-4ea3-a46e-201966a275a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7993445-DEF2-45A5-A204-F3AFFB3359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51d3a6-44a2-4d5d-9a81-8bef4e0e807b"/>
    <ds:schemaRef ds:uri="c972c62b-baba-4ea3-a46e-201966a275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CD2742E-5131-4E52-B07D-19A58191DE88}">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BCAF0FD-9D82-4CFB-B7DB-8BBF93575C8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13261</TotalTime>
  <Words>929</Words>
  <Application>Microsoft Office PowerPoint</Application>
  <PresentationFormat>Widescreen</PresentationFormat>
  <Paragraphs>99</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Gill Sans MT</vt:lpstr>
      <vt:lpstr>Wingdings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 Bridgeman</dc:creator>
  <cp:lastModifiedBy>Lisa Thomson</cp:lastModifiedBy>
  <cp:revision>82</cp:revision>
  <cp:lastPrinted>2021-02-23T15:02:59Z</cp:lastPrinted>
  <dcterms:created xsi:type="dcterms:W3CDTF">2021-01-22T20:04:14Z</dcterms:created>
  <dcterms:modified xsi:type="dcterms:W3CDTF">2021-04-09T21:24:19Z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0x01010095EC04BBB2E673439DD58C3949887ACA</vt:lpwstr>
  </property>
</Properties>
</file>