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6"/>
  </p:notesMasterIdLst>
  <p:sldIdLst>
    <p:sldId id="256" r:id="rId2"/>
    <p:sldId id="264" r:id="rId3"/>
    <p:sldId id="266" r:id="rId4"/>
    <p:sldId id="267" r:id="rId5"/>
    <p:sldId id="265" r:id="rId6"/>
    <p:sldId id="273" r:id="rId7"/>
    <p:sldId id="275" r:id="rId8"/>
    <p:sldId id="270" r:id="rId9"/>
    <p:sldId id="268" r:id="rId10"/>
    <p:sldId id="281" r:id="rId11"/>
    <p:sldId id="271" r:id="rId12"/>
    <p:sldId id="272" r:id="rId13"/>
    <p:sldId id="278" r:id="rId14"/>
    <p:sldId id="263"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9fa689bf0ba9ad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C1F2D"/>
    <a:srgbClr val="AD122A"/>
    <a:srgbClr val="FDB713"/>
    <a:srgbClr val="989EA3"/>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69708" autoAdjust="0"/>
  </p:normalViewPr>
  <p:slideViewPr>
    <p:cSldViewPr snapToGrid="0" snapToObjects="1">
      <p:cViewPr varScale="1">
        <p:scale>
          <a:sx n="80" d="100"/>
          <a:sy n="80" d="100"/>
        </p:scale>
        <p:origin x="24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636141E-9232-43E4-9D59-ED58D826636C}" type="datetimeFigureOut">
              <a:rPr lang="en-US" smtClean="0"/>
              <a:t>9/22/2021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41DBA9C-9ABE-48AA-A504-BA77E4B3A971}" type="slidenum">
              <a:rPr lang="en-US" smtClean="0"/>
              <a:t>‹#›</a:t>
            </a:fld>
            <a:endParaRPr lang="en-US"/>
          </a:p>
        </p:txBody>
      </p:sp>
    </p:spTree>
    <p:extLst>
      <p:ext uri="{BB962C8B-B14F-4D97-AF65-F5344CB8AC3E}">
        <p14:creationId xmlns:p14="http://schemas.microsoft.com/office/powerpoint/2010/main" val="35721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Protect Your Child, Protect Your Community</a:t>
            </a:r>
          </a:p>
        </p:txBody>
      </p:sp>
      <p:sp>
        <p:nvSpPr>
          <p:cNvPr id="4" name="Slide Number Placeholder 3"/>
          <p:cNvSpPr>
            <a:spLocks noGrp="1"/>
          </p:cNvSpPr>
          <p:nvPr>
            <p:ph type="sldNum" sz="quarter" idx="5"/>
          </p:nvPr>
        </p:nvSpPr>
        <p:spPr/>
        <p:txBody>
          <a:bodyPr/>
          <a:lstStyle/>
          <a:p>
            <a:fld id="{141DBA9C-9ABE-48AA-A504-BA77E4B3A971}" type="slidenum">
              <a:rPr lang="en-US" smtClean="0"/>
              <a:t>1</a:t>
            </a:fld>
            <a:endParaRPr lang="en-US"/>
          </a:p>
        </p:txBody>
      </p:sp>
    </p:spTree>
    <p:extLst>
      <p:ext uri="{BB962C8B-B14F-4D97-AF65-F5344CB8AC3E}">
        <p14:creationId xmlns:p14="http://schemas.microsoft.com/office/powerpoint/2010/main" val="182893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vaccines are safe. It is much more likely that you or your child will get seriously ill from a COVID-19 infection than from a vaccine.   As of August 30</a:t>
            </a:r>
            <a:r>
              <a:rPr lang="en-US" b="1" baseline="30000" dirty="0"/>
              <a:t>th</a:t>
            </a:r>
            <a:r>
              <a:rPr lang="en-US" b="1" dirty="0"/>
              <a:t>, 2021, over 369 million doses of COVID-19 vaccine have been given in the US. Although serious effects can happen, they are very rare. The risk of these potential harms varies by age and sex.</a:t>
            </a:r>
          </a:p>
          <a:p>
            <a:endParaRPr lang="en-US" dirty="0"/>
          </a:p>
          <a:p>
            <a:r>
              <a:rPr lang="en-US" b="1" dirty="0"/>
              <a:t>It is estimated that out of every million people who receive a 2nd dose of Pfizer or Moderna vaccine,  just over 3 will get heart inflammation also called myocarditis or pericarditis.   This is very rare and is treatable and most people who experience them get better.   For the J&amp;J vaccine out of every million people who get a vaccine, around 8 people will get Guillain Barre Syndrome (a disease of the nervous system) and 3 people will get blood clots and unusual bleeding.   </a:t>
            </a:r>
          </a:p>
          <a:p>
            <a:r>
              <a:rPr lang="en-US" b="1" dirty="0"/>
              <a:t>The benefits of getting the COVID-19 vaccine continue to outweigh the risks of COVID-19 infection.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141DBA9C-9ABE-48AA-A504-BA77E4B3A971}" type="slidenum">
              <a:rPr lang="en-US" smtClean="0"/>
              <a:t>10</a:t>
            </a:fld>
            <a:endParaRPr lang="en-US"/>
          </a:p>
        </p:txBody>
      </p:sp>
    </p:spTree>
    <p:extLst>
      <p:ext uri="{BB962C8B-B14F-4D97-AF65-F5344CB8AC3E}">
        <p14:creationId xmlns:p14="http://schemas.microsoft.com/office/powerpoint/2010/main" val="189842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Natural immunity is the protection that you get after you've had COVID-19. Getting vaccinated will boost your immunity for better and longer protection against COVID-19. In fact, a recent study found that people who were not vaccinated were more than twice as likely to get infected again compared to people who were vaccinated.</a:t>
            </a:r>
          </a:p>
          <a:p>
            <a:endParaRPr lang="en-US" b="1" dirty="0"/>
          </a:p>
          <a:p>
            <a:r>
              <a:rPr lang="en-US" b="1" dirty="0"/>
              <a:t>Vaccination also helps protect against more infectious forms of the virus such as the Delta variant that might not have been around when you first got infected. Getting vaccinated will reduce your chances of getting COVID19 again. </a:t>
            </a:r>
          </a:p>
        </p:txBody>
      </p:sp>
      <p:sp>
        <p:nvSpPr>
          <p:cNvPr id="4" name="Slide Number Placeholder 3"/>
          <p:cNvSpPr>
            <a:spLocks noGrp="1"/>
          </p:cNvSpPr>
          <p:nvPr>
            <p:ph type="sldNum" sz="quarter" idx="5"/>
          </p:nvPr>
        </p:nvSpPr>
        <p:spPr/>
        <p:txBody>
          <a:bodyPr/>
          <a:lstStyle/>
          <a:p>
            <a:fld id="{141DBA9C-9ABE-48AA-A504-BA77E4B3A971}" type="slidenum">
              <a:rPr lang="en-US" smtClean="0"/>
              <a:t>11</a:t>
            </a:fld>
            <a:endParaRPr lang="en-US"/>
          </a:p>
        </p:txBody>
      </p:sp>
    </p:spTree>
    <p:extLst>
      <p:ext uri="{BB962C8B-B14F-4D97-AF65-F5344CB8AC3E}">
        <p14:creationId xmlns:p14="http://schemas.microsoft.com/office/powerpoint/2010/main" val="154705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still get COVID-19 after you get vaccinated, the vaccine helps protect you from getting seriously ill.</a:t>
            </a:r>
          </a:p>
          <a:p>
            <a:endParaRPr lang="en-US" dirty="0"/>
          </a:p>
        </p:txBody>
      </p:sp>
      <p:sp>
        <p:nvSpPr>
          <p:cNvPr id="4" name="Slide Number Placeholder 3"/>
          <p:cNvSpPr>
            <a:spLocks noGrp="1"/>
          </p:cNvSpPr>
          <p:nvPr>
            <p:ph type="sldNum" sz="quarter" idx="5"/>
          </p:nvPr>
        </p:nvSpPr>
        <p:spPr/>
        <p:txBody>
          <a:bodyPr/>
          <a:lstStyle/>
          <a:p>
            <a:fld id="{141DBA9C-9ABE-48AA-A504-BA77E4B3A971}" type="slidenum">
              <a:rPr lang="en-US" smtClean="0"/>
              <a:t>12</a:t>
            </a:fld>
            <a:endParaRPr lang="en-US"/>
          </a:p>
        </p:txBody>
      </p:sp>
    </p:spTree>
    <p:extLst>
      <p:ext uri="{BB962C8B-B14F-4D97-AF65-F5344CB8AC3E}">
        <p14:creationId xmlns:p14="http://schemas.microsoft.com/office/powerpoint/2010/main" val="258677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1DBA9C-9ABE-48AA-A504-BA77E4B3A971}" type="slidenum">
              <a:rPr lang="en-US" smtClean="0"/>
              <a:t>13</a:t>
            </a:fld>
            <a:endParaRPr lang="en-US"/>
          </a:p>
        </p:txBody>
      </p:sp>
    </p:spTree>
    <p:extLst>
      <p:ext uri="{BB962C8B-B14F-4D97-AF65-F5344CB8AC3E}">
        <p14:creationId xmlns:p14="http://schemas.microsoft.com/office/powerpoint/2010/main" val="218565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1DBA9C-9ABE-48AA-A504-BA77E4B3A971}" type="slidenum">
              <a:rPr lang="en-US" smtClean="0"/>
              <a:t>14</a:t>
            </a:fld>
            <a:endParaRPr lang="en-US"/>
          </a:p>
        </p:txBody>
      </p:sp>
    </p:spTree>
    <p:extLst>
      <p:ext uri="{BB962C8B-B14F-4D97-AF65-F5344CB8AC3E}">
        <p14:creationId xmlns:p14="http://schemas.microsoft.com/office/powerpoint/2010/main" val="382360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for being here today.   Getting vaccinated is of course a personal choice.  A choice that is worth considering to protect your health and the health of people you care about.</a:t>
            </a:r>
          </a:p>
          <a:p>
            <a:endParaRPr lang="en-US" b="1" dirty="0"/>
          </a:p>
          <a:p>
            <a:r>
              <a:rPr lang="en-US" b="1" dirty="0"/>
              <a:t>We are here today to learn more about the COVID-19 Vaccine.  COVID-19 Vaccines are safe and effective.  Millions of people have already been vaccinated and we have the outcomes of their vaccinations to learn from. These new vaccines could be made quickly and still be safe for several reasons.</a:t>
            </a:r>
          </a:p>
          <a:p>
            <a:endParaRPr lang="en-US" dirty="0"/>
          </a:p>
          <a:p>
            <a:endParaRPr lang="en-US" dirty="0"/>
          </a:p>
          <a:p>
            <a:r>
              <a:rPr lang="en-US" dirty="0"/>
              <a:t>• Scientists had a head start because they had studied other coronaviruses and both mRNA and viral vector vaccines for decades.  </a:t>
            </a:r>
          </a:p>
          <a:p>
            <a:r>
              <a:rPr lang="en-US" dirty="0"/>
              <a:t>• The government provided a lot of money and resources for vaccine development to prevent people from dying from COVID.</a:t>
            </a:r>
          </a:p>
          <a:p>
            <a:r>
              <a:rPr lang="en-US" dirty="0"/>
              <a:t>• The vaccine trials could start quickly because people were eager to take part and fight the pandemic.</a:t>
            </a:r>
          </a:p>
          <a:p>
            <a:r>
              <a:rPr lang="en-US" dirty="0"/>
              <a:t>• The review and authorization of the vaccines was a priority to keep people well and get them back to work and school. </a:t>
            </a:r>
          </a:p>
          <a:p>
            <a:r>
              <a:rPr lang="en-US" dirty="0"/>
              <a:t>• Stages to develop and produce the vaccines were done at the same time, for example, manufacturing began while clinical trials were still being done. </a:t>
            </a:r>
          </a:p>
          <a:p>
            <a:endParaRPr lang="en-US" dirty="0"/>
          </a:p>
          <a:p>
            <a:r>
              <a:rPr lang="en-US" b="1" dirty="0"/>
              <a:t>Every step that must be followed to make a new vaccine and make sure it is safe was followed. No steps were skipped. </a:t>
            </a:r>
          </a:p>
          <a:p>
            <a:endParaRPr lang="en-US" dirty="0"/>
          </a:p>
          <a:p>
            <a:r>
              <a:rPr lang="en-US" dirty="0"/>
              <a:t>No other vaccine has been tested as much as these vaccines in US history.  </a:t>
            </a:r>
          </a:p>
          <a:p>
            <a:endParaRPr lang="en-US" dirty="0"/>
          </a:p>
          <a:p>
            <a:r>
              <a:rPr lang="en-US" b="1" dirty="0"/>
              <a:t>None of the vaccines contain the virus that causes COVID-19 in any form. They cannot give you COVID-19 and you cannot spread COVID-19.</a:t>
            </a:r>
          </a:p>
          <a:p>
            <a:endParaRPr lang="en-US" dirty="0"/>
          </a:p>
          <a:p>
            <a:r>
              <a:rPr lang="en-US" dirty="0"/>
              <a:t>There is no way that the COVID-19 vaccines can shed the virus.  None of the three vaccines authorized in the U.S. contain the COVID-19 virus in any form.  </a:t>
            </a:r>
          </a:p>
          <a:p>
            <a:endParaRPr lang="en-US" dirty="0"/>
          </a:p>
          <a:p>
            <a:r>
              <a:rPr lang="en-US" dirty="0"/>
              <a:t>It is safer to get the vaccine than getting COVID-19.</a:t>
            </a:r>
          </a:p>
          <a:p>
            <a:endParaRPr lang="en-US" dirty="0"/>
          </a:p>
          <a:p>
            <a:endParaRPr lang="en-US" dirty="0"/>
          </a:p>
        </p:txBody>
      </p:sp>
      <p:sp>
        <p:nvSpPr>
          <p:cNvPr id="4" name="Slide Number Placeholder 3"/>
          <p:cNvSpPr>
            <a:spLocks noGrp="1"/>
          </p:cNvSpPr>
          <p:nvPr>
            <p:ph type="sldNum" sz="quarter" idx="5"/>
          </p:nvPr>
        </p:nvSpPr>
        <p:spPr/>
        <p:txBody>
          <a:bodyPr/>
          <a:lstStyle/>
          <a:p>
            <a:fld id="{141DBA9C-9ABE-48AA-A504-BA77E4B3A971}" type="slidenum">
              <a:rPr lang="en-US" smtClean="0"/>
              <a:t>2</a:t>
            </a:fld>
            <a:endParaRPr lang="en-US"/>
          </a:p>
        </p:txBody>
      </p:sp>
    </p:spTree>
    <p:extLst>
      <p:ext uri="{BB962C8B-B14F-4D97-AF65-F5344CB8AC3E}">
        <p14:creationId xmlns:p14="http://schemas.microsoft.com/office/powerpoint/2010/main" val="335662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1" dirty="0"/>
              <a:t>The vaccine has been proven safe for thousands of people, including those of different races, ethnicities and ages.</a:t>
            </a:r>
          </a:p>
          <a:p>
            <a:endParaRPr lang="en-US" b="1" dirty="0"/>
          </a:p>
          <a:p>
            <a:r>
              <a:rPr lang="en-US" b="0" dirty="0"/>
              <a:t>Black and Latinx residents, along with Native Americans and Native Hawaiians, experience the highest rates of infection, hospitalization, and death from COVID-19. This is why you may see more advertising encouraging these communities to get vaccinated.  The three vaccines that are available in the U.S. were tested on diverse populations to make sure that the vaccines are safe and effective in those groups. </a:t>
            </a:r>
          </a:p>
          <a:p>
            <a:endParaRPr lang="en-US" b="1" dirty="0"/>
          </a:p>
          <a:p>
            <a:r>
              <a:rPr lang="en-US" b="1" dirty="0"/>
              <a:t>These vaccines use genetic material that teach your body how to fight the virus. But the genetic material does not change your genes.</a:t>
            </a:r>
          </a:p>
          <a:p>
            <a:endParaRPr lang="en-US" b="1" dirty="0"/>
          </a:p>
          <a:p>
            <a:r>
              <a:rPr lang="en-US" b="0" dirty="0"/>
              <a:t>The DNA or RNA in the COVID-19 vaccine tells our body’s cells how to build part of the spike protein found on the COVID-19 virus. This step is needed for our body’s immune system to build a response. The immune system then develops antibodies and prepares immune cells to fight against the COVID-19 virus if we are exposed to it in the future.   For vaccines with mRNA, the mRNA never enters the cell nucleus where our DNA is located so it can’t alter our DNA.   </a:t>
            </a:r>
          </a:p>
          <a:p>
            <a:endParaRPr lang="en-US" b="0" dirty="0"/>
          </a:p>
          <a:p>
            <a:r>
              <a:rPr lang="en-US" b="0" dirty="0"/>
              <a:t>The J&amp;J vaccine is an adenovirus vaccine that contains DNA. An adenovirus vaccine uses a virus that can’t replicate. The DNA in the vaccine cannot combine with our DNA (or chromosomes) because the vaccine doesn’t</a:t>
            </a:r>
          </a:p>
          <a:p>
            <a:r>
              <a:rPr lang="en-US" b="0" dirty="0"/>
              <a:t>have the enzyme (called integrase) that connects DNA together. </a:t>
            </a:r>
          </a:p>
          <a:p>
            <a:endParaRPr lang="en-US" b="1" dirty="0"/>
          </a:p>
        </p:txBody>
      </p:sp>
      <p:sp>
        <p:nvSpPr>
          <p:cNvPr id="4" name="Slide Number Placeholder 3"/>
          <p:cNvSpPr>
            <a:spLocks noGrp="1"/>
          </p:cNvSpPr>
          <p:nvPr>
            <p:ph type="sldNum" sz="quarter" idx="5"/>
          </p:nvPr>
        </p:nvSpPr>
        <p:spPr/>
        <p:txBody>
          <a:bodyPr/>
          <a:lstStyle/>
          <a:p>
            <a:fld id="{141DBA9C-9ABE-48AA-A504-BA77E4B3A971}" type="slidenum">
              <a:rPr lang="en-US" smtClean="0"/>
              <a:t>3</a:t>
            </a:fld>
            <a:endParaRPr lang="en-US"/>
          </a:p>
        </p:txBody>
      </p:sp>
    </p:spTree>
    <p:extLst>
      <p:ext uri="{BB962C8B-B14F-4D97-AF65-F5344CB8AC3E}">
        <p14:creationId xmlns:p14="http://schemas.microsoft.com/office/powerpoint/2010/main" val="318105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is no evidence the vaccines will make your child unable to have their own children someday.  Remember the vaccine cannot alter your DNA or your child’s DNA.  This is a picture of Dr.  Emily Dietle who is a Nebraska Pediatrician who took the vaccine and then became pregnant.   Emily was also so confident about the vaccine that she enrolled her two year old son in the Pfizer trial.   </a:t>
            </a:r>
          </a:p>
        </p:txBody>
      </p:sp>
      <p:sp>
        <p:nvSpPr>
          <p:cNvPr id="4" name="Slide Number Placeholder 3"/>
          <p:cNvSpPr>
            <a:spLocks noGrp="1"/>
          </p:cNvSpPr>
          <p:nvPr>
            <p:ph type="sldNum" sz="quarter" idx="5"/>
          </p:nvPr>
        </p:nvSpPr>
        <p:spPr/>
        <p:txBody>
          <a:bodyPr/>
          <a:lstStyle/>
          <a:p>
            <a:fld id="{141DBA9C-9ABE-48AA-A504-BA77E4B3A971}" type="slidenum">
              <a:rPr lang="en-US" smtClean="0"/>
              <a:t>4</a:t>
            </a:fld>
            <a:endParaRPr lang="en-US"/>
          </a:p>
        </p:txBody>
      </p:sp>
    </p:spTree>
    <p:extLst>
      <p:ext uri="{BB962C8B-B14F-4D97-AF65-F5344CB8AC3E}">
        <p14:creationId xmlns:p14="http://schemas.microsoft.com/office/powerpoint/2010/main" val="428996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 the vaccine is available for review, the vaccines do not contain any Preservatives, Eggs, Pork Products or any live COVID-19 virus.</a:t>
            </a:r>
          </a:p>
          <a:p>
            <a:endParaRPr lang="en-US" dirty="0"/>
          </a:p>
        </p:txBody>
      </p:sp>
      <p:sp>
        <p:nvSpPr>
          <p:cNvPr id="4" name="Slide Number Placeholder 3"/>
          <p:cNvSpPr>
            <a:spLocks noGrp="1"/>
          </p:cNvSpPr>
          <p:nvPr>
            <p:ph type="sldNum" sz="quarter" idx="5"/>
          </p:nvPr>
        </p:nvSpPr>
        <p:spPr/>
        <p:txBody>
          <a:bodyPr/>
          <a:lstStyle/>
          <a:p>
            <a:fld id="{141DBA9C-9ABE-48AA-A504-BA77E4B3A971}" type="slidenum">
              <a:rPr lang="en-US" smtClean="0"/>
              <a:t>5</a:t>
            </a:fld>
            <a:endParaRPr lang="en-US"/>
          </a:p>
        </p:txBody>
      </p:sp>
    </p:spTree>
    <p:extLst>
      <p:ext uri="{BB962C8B-B14F-4D97-AF65-F5344CB8AC3E}">
        <p14:creationId xmlns:p14="http://schemas.microsoft.com/office/powerpoint/2010/main" val="322520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Viruses are always changing, that is the reason that we must get a flu shot every year. The change can be less harmful or more harmful. The Delta variant is one that scientist’s are very concerned about because it is much easier to catch and spread to others and may cause more severe illness. More dangerous variants like Delta have emerged because not enough people are vaccinated.  There may be more variants like Delta in the future.  </a:t>
            </a:r>
          </a:p>
          <a:p>
            <a:endParaRPr lang="en-US" b="1" dirty="0"/>
          </a:p>
          <a:p>
            <a:r>
              <a:rPr lang="en-US" dirty="0"/>
              <a:t>Vaccines protect against variants like Delta.  The best way to protect yourself, your family, and your community is to get vaccinated as soon as possible. </a:t>
            </a:r>
          </a:p>
          <a:p>
            <a:endParaRPr lang="en-US" dirty="0"/>
          </a:p>
        </p:txBody>
      </p:sp>
      <p:sp>
        <p:nvSpPr>
          <p:cNvPr id="4" name="Slide Number Placeholder 3"/>
          <p:cNvSpPr>
            <a:spLocks noGrp="1"/>
          </p:cNvSpPr>
          <p:nvPr>
            <p:ph type="sldNum" sz="quarter" idx="5"/>
          </p:nvPr>
        </p:nvSpPr>
        <p:spPr/>
        <p:txBody>
          <a:bodyPr/>
          <a:lstStyle/>
          <a:p>
            <a:fld id="{141DBA9C-9ABE-48AA-A504-BA77E4B3A971}" type="slidenum">
              <a:rPr lang="en-US" smtClean="0"/>
              <a:t>6</a:t>
            </a:fld>
            <a:endParaRPr lang="en-US"/>
          </a:p>
        </p:txBody>
      </p:sp>
    </p:spTree>
    <p:extLst>
      <p:ext uri="{BB962C8B-B14F-4D97-AF65-F5344CB8AC3E}">
        <p14:creationId xmlns:p14="http://schemas.microsoft.com/office/powerpoint/2010/main" val="389264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eligible children and adults are vaccinated it protects:</a:t>
            </a:r>
          </a:p>
          <a:p>
            <a:r>
              <a:rPr lang="en-US" b="1" dirty="0"/>
              <a:t>• Their friends and family who are not yet vaccinated.</a:t>
            </a:r>
          </a:p>
          <a:p>
            <a:r>
              <a:rPr lang="en-US" b="1" dirty="0"/>
              <a:t>• The elderly and people with certain medical conditions who are at high risk of getting seriously ill from COVID-19.</a:t>
            </a:r>
          </a:p>
          <a:p>
            <a:endParaRPr lang="en-US" dirty="0"/>
          </a:p>
          <a:p>
            <a:r>
              <a:rPr lang="en-US" dirty="0"/>
              <a:t>It also protects the whole community and makes it easier for schools and businesses to keep open.   That helps our economy.</a:t>
            </a:r>
          </a:p>
        </p:txBody>
      </p:sp>
      <p:sp>
        <p:nvSpPr>
          <p:cNvPr id="4" name="Slide Number Placeholder 3"/>
          <p:cNvSpPr>
            <a:spLocks noGrp="1"/>
          </p:cNvSpPr>
          <p:nvPr>
            <p:ph type="sldNum" sz="quarter" idx="5"/>
          </p:nvPr>
        </p:nvSpPr>
        <p:spPr/>
        <p:txBody>
          <a:bodyPr/>
          <a:lstStyle/>
          <a:p>
            <a:fld id="{141DBA9C-9ABE-48AA-A504-BA77E4B3A971}" type="slidenum">
              <a:rPr lang="en-US" smtClean="0"/>
              <a:t>7</a:t>
            </a:fld>
            <a:endParaRPr lang="en-US"/>
          </a:p>
        </p:txBody>
      </p:sp>
    </p:spTree>
    <p:extLst>
      <p:ext uri="{BB962C8B-B14F-4D97-AF65-F5344CB8AC3E}">
        <p14:creationId xmlns:p14="http://schemas.microsoft.com/office/powerpoint/2010/main" val="321586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vaccines need two shots.  The first shot gets your body ready.  The second shot is given a few weeks later to make sure you have full protection.  If the vaccine you are getting needs two shots you must get them both.</a:t>
            </a:r>
          </a:p>
          <a:p>
            <a:endParaRPr lang="en-US" dirty="0"/>
          </a:p>
        </p:txBody>
      </p:sp>
      <p:sp>
        <p:nvSpPr>
          <p:cNvPr id="4" name="Slide Number Placeholder 3"/>
          <p:cNvSpPr>
            <a:spLocks noGrp="1"/>
          </p:cNvSpPr>
          <p:nvPr>
            <p:ph type="sldNum" sz="quarter" idx="5"/>
          </p:nvPr>
        </p:nvSpPr>
        <p:spPr/>
        <p:txBody>
          <a:bodyPr/>
          <a:lstStyle/>
          <a:p>
            <a:fld id="{141DBA9C-9ABE-48AA-A504-BA77E4B3A971}" type="slidenum">
              <a:rPr lang="en-US" smtClean="0"/>
              <a:t>8</a:t>
            </a:fld>
            <a:endParaRPr lang="en-US"/>
          </a:p>
        </p:txBody>
      </p:sp>
    </p:spTree>
    <p:extLst>
      <p:ext uri="{BB962C8B-B14F-4D97-AF65-F5344CB8AC3E}">
        <p14:creationId xmlns:p14="http://schemas.microsoft.com/office/powerpoint/2010/main" val="380662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Mild Side Effects are NORMAL and does not mean you have COVID-19, it does mean your body is learning how to fight COVID-19.  </a:t>
            </a:r>
          </a:p>
        </p:txBody>
      </p:sp>
      <p:sp>
        <p:nvSpPr>
          <p:cNvPr id="4" name="Slide Number Placeholder 3"/>
          <p:cNvSpPr>
            <a:spLocks noGrp="1"/>
          </p:cNvSpPr>
          <p:nvPr>
            <p:ph type="sldNum" sz="quarter" idx="5"/>
          </p:nvPr>
        </p:nvSpPr>
        <p:spPr/>
        <p:txBody>
          <a:bodyPr/>
          <a:lstStyle/>
          <a:p>
            <a:fld id="{141DBA9C-9ABE-48AA-A504-BA77E4B3A971}" type="slidenum">
              <a:rPr lang="en-US" smtClean="0"/>
              <a:t>9</a:t>
            </a:fld>
            <a:endParaRPr lang="en-US"/>
          </a:p>
        </p:txBody>
      </p:sp>
    </p:spTree>
    <p:extLst>
      <p:ext uri="{BB962C8B-B14F-4D97-AF65-F5344CB8AC3E}">
        <p14:creationId xmlns:p14="http://schemas.microsoft.com/office/powerpoint/2010/main" val="3804134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UNMC_COPH_cover_bkg_full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9/22/2021</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9/22/2021</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descr="UNMC_COPH_closing_bkg_full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57" y="1306286"/>
            <a:ext cx="7393577" cy="3317966"/>
          </a:xfrm>
        </p:spPr>
        <p:txBody>
          <a:bodyPr>
            <a:normAutofit fontScale="90000"/>
          </a:bodyPr>
          <a:lstStyle/>
          <a:p>
            <a:r>
              <a:rPr lang="en-US" sz="3600" dirty="0"/>
              <a:t>United Healthcare</a:t>
            </a:r>
            <a:br>
              <a:rPr lang="en-US" sz="3600" dirty="0"/>
            </a:br>
            <a:r>
              <a:rPr lang="en-US" sz="3600" dirty="0"/>
              <a:t>College of Public Health</a:t>
            </a:r>
            <a:br>
              <a:rPr lang="en-US" sz="3600" dirty="0"/>
            </a:br>
            <a:br>
              <a:rPr lang="en-US" sz="3600" dirty="0"/>
            </a:br>
            <a:r>
              <a:rPr lang="en-US" sz="3600" dirty="0"/>
              <a:t>COVID-19</a:t>
            </a:r>
            <a:br>
              <a:rPr lang="en-US" sz="3600" dirty="0"/>
            </a:br>
            <a:br>
              <a:rPr lang="en-US" sz="3600" dirty="0"/>
            </a:br>
            <a:r>
              <a:rPr lang="en-US" sz="3600" dirty="0"/>
              <a:t>ILAALI ILMAHAAGA.</a:t>
            </a:r>
            <a:br>
              <a:rPr lang="en-US" sz="3600" dirty="0"/>
            </a:br>
            <a:r>
              <a:rPr lang="en-US" sz="3600" dirty="0"/>
              <a:t>ILAALI BULSHADAADA.</a:t>
            </a:r>
            <a:br>
              <a:rPr lang="en-US" dirty="0"/>
            </a:br>
            <a:br>
              <a:rPr lang="en-US" dirty="0"/>
            </a:br>
            <a:endParaRPr lang="en-US" sz="4500" dirty="0"/>
          </a:p>
        </p:txBody>
      </p:sp>
      <p:sp>
        <p:nvSpPr>
          <p:cNvPr id="3" name="Subtitle 2"/>
          <p:cNvSpPr>
            <a:spLocks noGrp="1"/>
          </p:cNvSpPr>
          <p:nvPr>
            <p:ph type="subTitle" idx="1"/>
          </p:nvPr>
        </p:nvSpPr>
        <p:spPr>
          <a:xfrm>
            <a:off x="916721" y="4744184"/>
            <a:ext cx="6400800" cy="688511"/>
          </a:xfrm>
        </p:spPr>
        <p:txBody>
          <a:bodyPr>
            <a:normAutofit/>
          </a:bodyPr>
          <a:lstStyle/>
          <a:p>
            <a:endParaRPr lang="en-US" sz="2400" dirty="0"/>
          </a:p>
        </p:txBody>
      </p:sp>
    </p:spTree>
    <p:extLst>
      <p:ext uri="{BB962C8B-B14F-4D97-AF65-F5344CB8AC3E}">
        <p14:creationId xmlns:p14="http://schemas.microsoft.com/office/powerpoint/2010/main" val="150273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4CA8-CEFB-4387-B6DA-C898361E9F7A}"/>
              </a:ext>
            </a:extLst>
          </p:cNvPr>
          <p:cNvSpPr>
            <a:spLocks noGrp="1"/>
          </p:cNvSpPr>
          <p:nvPr>
            <p:ph type="title"/>
          </p:nvPr>
        </p:nvSpPr>
        <p:spPr/>
        <p:txBody>
          <a:bodyPr>
            <a:normAutofit/>
          </a:bodyPr>
          <a:lstStyle/>
          <a:p>
            <a:r>
              <a:rPr lang="en-US" dirty="0"/>
              <a:t>• </a:t>
            </a:r>
            <a:r>
              <a:rPr lang="en-US" dirty="0" err="1"/>
              <a:t>Waxyeellooyinka</a:t>
            </a:r>
            <a:r>
              <a:rPr lang="en-US" dirty="0"/>
              <a:t> </a:t>
            </a:r>
            <a:r>
              <a:rPr lang="en-US" dirty="0" err="1"/>
              <a:t>halista</a:t>
            </a:r>
            <a:r>
              <a:rPr lang="en-US" dirty="0"/>
              <a:t> ah </a:t>
            </a:r>
            <a:r>
              <a:rPr lang="en-US" dirty="0" err="1"/>
              <a:t>aad</a:t>
            </a:r>
            <a:r>
              <a:rPr lang="en-US" dirty="0"/>
              <a:t> bay </a:t>
            </a:r>
            <a:r>
              <a:rPr lang="en-US" dirty="0" err="1"/>
              <a:t>dhif</a:t>
            </a:r>
            <a:r>
              <a:rPr lang="en-US" dirty="0"/>
              <a:t> u </a:t>
            </a:r>
            <a:r>
              <a:rPr lang="en-US" dirty="0" err="1"/>
              <a:t>yihiin</a:t>
            </a:r>
            <a:r>
              <a:rPr lang="en-US" dirty="0"/>
              <a:t> </a:t>
            </a:r>
          </a:p>
        </p:txBody>
      </p:sp>
      <p:sp>
        <p:nvSpPr>
          <p:cNvPr id="3" name="Content Placeholder 2">
            <a:extLst>
              <a:ext uri="{FF2B5EF4-FFF2-40B4-BE49-F238E27FC236}">
                <a16:creationId xmlns:a16="http://schemas.microsoft.com/office/drawing/2014/main" id="{10BC0D95-982E-496E-8703-B2257A116EBF}"/>
              </a:ext>
            </a:extLst>
          </p:cNvPr>
          <p:cNvSpPr>
            <a:spLocks noGrp="1"/>
          </p:cNvSpPr>
          <p:nvPr>
            <p:ph idx="1"/>
          </p:nvPr>
        </p:nvSpPr>
        <p:spPr>
          <a:xfrm>
            <a:off x="956667" y="1882619"/>
            <a:ext cx="7468876" cy="4579550"/>
          </a:xfrm>
        </p:spPr>
        <p:txBody>
          <a:bodyPr>
            <a:normAutofit lnSpcReduction="10000"/>
          </a:bodyPr>
          <a:lstStyle/>
          <a:p>
            <a:r>
              <a:rPr lang="en-US" sz="2800" dirty="0" err="1"/>
              <a:t>Waxay</a:t>
            </a:r>
            <a:r>
              <a:rPr lang="en-US" sz="2800" dirty="0"/>
              <a:t> </a:t>
            </a:r>
            <a:r>
              <a:rPr lang="en-US" sz="2800" dirty="0" err="1"/>
              <a:t>aad</a:t>
            </a:r>
            <a:r>
              <a:rPr lang="en-US" sz="2800" dirty="0"/>
              <a:t> </a:t>
            </a:r>
            <a:r>
              <a:rPr lang="en-US" sz="2800" dirty="0" err="1"/>
              <a:t>ugu</a:t>
            </a:r>
            <a:r>
              <a:rPr lang="en-US" sz="2800" dirty="0"/>
              <a:t> </a:t>
            </a:r>
            <a:r>
              <a:rPr lang="en-US" sz="2800" dirty="0" err="1"/>
              <a:t>dhowdahay</a:t>
            </a:r>
            <a:r>
              <a:rPr lang="en-US" sz="2800" dirty="0"/>
              <a:t> in </a:t>
            </a:r>
            <a:r>
              <a:rPr lang="en-US" sz="2800" dirty="0" err="1"/>
              <a:t>ilmahaagu</a:t>
            </a:r>
            <a:endParaRPr lang="en-US" sz="2800" dirty="0"/>
          </a:p>
          <a:p>
            <a:r>
              <a:rPr lang="en-US" sz="2800" dirty="0" err="1"/>
              <a:t>si</a:t>
            </a:r>
            <a:r>
              <a:rPr lang="en-US" sz="2800" dirty="0"/>
              <a:t> </a:t>
            </a:r>
            <a:r>
              <a:rPr lang="en-US" sz="2800" dirty="0" err="1"/>
              <a:t>daran</a:t>
            </a:r>
            <a:r>
              <a:rPr lang="en-US" sz="2800" dirty="0"/>
              <a:t> </a:t>
            </a:r>
            <a:r>
              <a:rPr lang="en-US" sz="2800" dirty="0" err="1"/>
              <a:t>ugu</a:t>
            </a:r>
            <a:r>
              <a:rPr lang="en-US" sz="2800" dirty="0"/>
              <a:t> </a:t>
            </a:r>
            <a:r>
              <a:rPr lang="en-US" sz="2800" dirty="0" err="1"/>
              <a:t>xanuunsan</a:t>
            </a:r>
            <a:r>
              <a:rPr lang="en-US" sz="2800" dirty="0"/>
              <a:t> </a:t>
            </a:r>
            <a:r>
              <a:rPr lang="en-US" sz="2800" dirty="0" err="1"/>
              <a:t>doono</a:t>
            </a:r>
            <a:r>
              <a:rPr lang="en-US" sz="2800" dirty="0"/>
              <a:t> </a:t>
            </a:r>
            <a:r>
              <a:rPr lang="en-US" sz="2800" dirty="0" err="1"/>
              <a:t>caabuqa</a:t>
            </a:r>
            <a:endParaRPr lang="en-US" sz="2800" dirty="0"/>
          </a:p>
          <a:p>
            <a:r>
              <a:rPr lang="en-US" sz="2800" dirty="0"/>
              <a:t>COVID-19 </a:t>
            </a:r>
            <a:r>
              <a:rPr lang="en-US" sz="2800" dirty="0" err="1"/>
              <a:t>marka</a:t>
            </a:r>
            <a:r>
              <a:rPr lang="en-US" sz="2800" dirty="0"/>
              <a:t> loo </a:t>
            </a:r>
            <a:r>
              <a:rPr lang="en-US" sz="2800" dirty="0" err="1"/>
              <a:t>eego</a:t>
            </a:r>
            <a:r>
              <a:rPr lang="en-US" sz="2800" dirty="0"/>
              <a:t> </a:t>
            </a:r>
            <a:r>
              <a:rPr lang="en-US" sz="2800" dirty="0" err="1"/>
              <a:t>tallaalka</a:t>
            </a:r>
            <a:r>
              <a:rPr lang="en-US" sz="2800" dirty="0"/>
              <a:t>. </a:t>
            </a:r>
          </a:p>
          <a:p>
            <a:endParaRPr lang="en-US" sz="2800" dirty="0"/>
          </a:p>
          <a:p>
            <a:r>
              <a:rPr lang="en-US" sz="2800" dirty="0" err="1"/>
              <a:t>Tiro</a:t>
            </a:r>
            <a:r>
              <a:rPr lang="en-US" sz="2800" dirty="0"/>
              <a:t> yar </a:t>
            </a:r>
            <a:r>
              <a:rPr lang="en-US" sz="2800" dirty="0" err="1"/>
              <a:t>oo</a:t>
            </a:r>
            <a:r>
              <a:rPr lang="en-US" sz="2800" dirty="0"/>
              <a:t> </a:t>
            </a:r>
            <a:r>
              <a:rPr lang="en-US" sz="2800" dirty="0" err="1"/>
              <a:t>dhallinyaro</a:t>
            </a:r>
            <a:r>
              <a:rPr lang="en-US" sz="2800" dirty="0"/>
              <a:t> ah </a:t>
            </a:r>
            <a:r>
              <a:rPr lang="en-US" sz="2800" dirty="0" err="1"/>
              <a:t>ayaa</a:t>
            </a:r>
            <a:r>
              <a:rPr lang="en-US" sz="2800" dirty="0"/>
              <a:t> la </a:t>
            </a:r>
            <a:r>
              <a:rPr lang="en-US" sz="2800" dirty="0" err="1"/>
              <a:t>kulmay</a:t>
            </a:r>
            <a:endParaRPr lang="en-US" sz="2800" dirty="0"/>
          </a:p>
          <a:p>
            <a:r>
              <a:rPr lang="en-US" sz="2800" dirty="0" err="1"/>
              <a:t>waxyeellooyin</a:t>
            </a:r>
            <a:r>
              <a:rPr lang="en-US" sz="2800" dirty="0"/>
              <a:t> </a:t>
            </a:r>
            <a:r>
              <a:rPr lang="en-US" sz="2800" dirty="0" err="1"/>
              <a:t>sida</a:t>
            </a:r>
            <a:r>
              <a:rPr lang="en-US" sz="2800" dirty="0"/>
              <a:t> </a:t>
            </a:r>
            <a:r>
              <a:rPr lang="en-US" sz="2800" dirty="0" err="1"/>
              <a:t>caabuqa</a:t>
            </a:r>
            <a:r>
              <a:rPr lang="en-US" sz="2800" dirty="0"/>
              <a:t> </a:t>
            </a:r>
            <a:r>
              <a:rPr lang="en-US" sz="2800" dirty="0" err="1"/>
              <a:t>wadnaha</a:t>
            </a:r>
            <a:r>
              <a:rPr lang="en-US" sz="2800" dirty="0"/>
              <a:t> ama</a:t>
            </a:r>
          </a:p>
          <a:p>
            <a:r>
              <a:rPr lang="en-US" sz="2800" dirty="0" err="1"/>
              <a:t>xinjiro</a:t>
            </a:r>
            <a:r>
              <a:rPr lang="en-US" sz="2800" dirty="0"/>
              <a:t> </a:t>
            </a:r>
            <a:r>
              <a:rPr lang="en-US" sz="2800" dirty="0" err="1"/>
              <a:t>dhiig</a:t>
            </a:r>
            <a:r>
              <a:rPr lang="en-US" sz="2800" dirty="0"/>
              <a:t>.</a:t>
            </a:r>
          </a:p>
          <a:p>
            <a:endParaRPr lang="en-US" sz="2800" dirty="0"/>
          </a:p>
          <a:p>
            <a:r>
              <a:rPr lang="en-US" sz="2800" dirty="0"/>
              <a:t>• </a:t>
            </a:r>
            <a:r>
              <a:rPr lang="en-US" sz="2800" dirty="0" err="1"/>
              <a:t>Faa'iidada</a:t>
            </a:r>
            <a:r>
              <a:rPr lang="en-US" sz="2800" dirty="0"/>
              <a:t> </a:t>
            </a:r>
            <a:r>
              <a:rPr lang="en-US" sz="2800" dirty="0" err="1"/>
              <a:t>tallaalku</a:t>
            </a:r>
            <a:r>
              <a:rPr lang="en-US" sz="2800" dirty="0"/>
              <a:t> </a:t>
            </a:r>
            <a:r>
              <a:rPr lang="en-US" sz="2800" dirty="0" err="1"/>
              <a:t>waxay</a:t>
            </a:r>
            <a:r>
              <a:rPr lang="en-US" sz="2800" dirty="0"/>
              <a:t> </a:t>
            </a:r>
            <a:r>
              <a:rPr lang="en-US" sz="2800" dirty="0" err="1"/>
              <a:t>aad</a:t>
            </a:r>
            <a:r>
              <a:rPr lang="en-US" sz="2800" dirty="0"/>
              <a:t> </a:t>
            </a:r>
            <a:r>
              <a:rPr lang="en-US" sz="2800" dirty="0" err="1"/>
              <a:t>uga</a:t>
            </a:r>
            <a:r>
              <a:rPr lang="en-US" sz="2800" dirty="0"/>
              <a:t> </a:t>
            </a:r>
            <a:r>
              <a:rPr lang="en-US" sz="2800" dirty="0" err="1"/>
              <a:t>culus</a:t>
            </a:r>
            <a:endParaRPr lang="en-US" sz="2800" dirty="0"/>
          </a:p>
          <a:p>
            <a:r>
              <a:rPr lang="en-US" sz="2800" dirty="0" err="1"/>
              <a:t>tahay</a:t>
            </a:r>
            <a:r>
              <a:rPr lang="en-US" sz="2800" dirty="0"/>
              <a:t> </a:t>
            </a:r>
            <a:r>
              <a:rPr lang="en-US" sz="2800" dirty="0" err="1"/>
              <a:t>khatar</a:t>
            </a:r>
            <a:r>
              <a:rPr lang="en-US" sz="2800" dirty="0"/>
              <a:t> </a:t>
            </a:r>
            <a:r>
              <a:rPr lang="en-US" sz="2800" dirty="0" err="1"/>
              <a:t>kasta</a:t>
            </a:r>
            <a:r>
              <a:rPr lang="en-US" sz="2800" dirty="0"/>
              <a:t> </a:t>
            </a:r>
            <a:r>
              <a:rPr lang="en-US" sz="2800" dirty="0" err="1"/>
              <a:t>oo</a:t>
            </a:r>
            <a:r>
              <a:rPr lang="en-US" sz="2800" dirty="0"/>
              <a:t> ka </a:t>
            </a:r>
            <a:r>
              <a:rPr lang="en-US" sz="2800" dirty="0" err="1"/>
              <a:t>timaadda</a:t>
            </a:r>
            <a:r>
              <a:rPr lang="en-US" sz="2800" dirty="0"/>
              <a:t>.</a:t>
            </a:r>
          </a:p>
          <a:p>
            <a:endParaRPr lang="en-US" sz="2800" dirty="0"/>
          </a:p>
        </p:txBody>
      </p:sp>
    </p:spTree>
    <p:extLst>
      <p:ext uri="{BB962C8B-B14F-4D97-AF65-F5344CB8AC3E}">
        <p14:creationId xmlns:p14="http://schemas.microsoft.com/office/powerpoint/2010/main" val="172713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2419-A504-451A-B43C-F63AA40A3B0F}"/>
              </a:ext>
            </a:extLst>
          </p:cNvPr>
          <p:cNvSpPr>
            <a:spLocks noGrp="1"/>
          </p:cNvSpPr>
          <p:nvPr>
            <p:ph type="title"/>
          </p:nvPr>
        </p:nvSpPr>
        <p:spPr/>
        <p:txBody>
          <a:bodyPr>
            <a:normAutofit fontScale="90000"/>
          </a:bodyPr>
          <a:lstStyle/>
          <a:p>
            <a:r>
              <a:rPr lang="en-US" dirty="0" err="1"/>
              <a:t>Tallaalku</a:t>
            </a:r>
            <a:r>
              <a:rPr lang="en-US" dirty="0"/>
              <a:t> </a:t>
            </a:r>
            <a:r>
              <a:rPr lang="en-US" dirty="0" err="1"/>
              <a:t>wuxuu</a:t>
            </a:r>
            <a:r>
              <a:rPr lang="en-US" dirty="0"/>
              <a:t> </a:t>
            </a:r>
            <a:r>
              <a:rPr lang="en-US" dirty="0" err="1"/>
              <a:t>kaa</a:t>
            </a:r>
            <a:br>
              <a:rPr lang="en-US" dirty="0"/>
            </a:br>
            <a:r>
              <a:rPr lang="en-US" dirty="0" err="1"/>
              <a:t>difaacayaa</a:t>
            </a:r>
            <a:r>
              <a:rPr lang="en-US" dirty="0"/>
              <a:t> </a:t>
            </a:r>
            <a:r>
              <a:rPr lang="en-US" dirty="0" err="1"/>
              <a:t>inaad</a:t>
            </a:r>
            <a:r>
              <a:rPr lang="en-US" dirty="0"/>
              <a:t> </a:t>
            </a:r>
            <a:r>
              <a:rPr lang="en-US" dirty="0" err="1"/>
              <a:t>qaado</a:t>
            </a:r>
            <a:br>
              <a:rPr lang="en-US" dirty="0"/>
            </a:br>
            <a:r>
              <a:rPr lang="en-US" dirty="0"/>
              <a:t>COVID-19.</a:t>
            </a:r>
          </a:p>
        </p:txBody>
      </p:sp>
      <p:sp>
        <p:nvSpPr>
          <p:cNvPr id="3" name="Content Placeholder 2">
            <a:extLst>
              <a:ext uri="{FF2B5EF4-FFF2-40B4-BE49-F238E27FC236}">
                <a16:creationId xmlns:a16="http://schemas.microsoft.com/office/drawing/2014/main" id="{24B9E910-84FA-4CD1-9401-28161014B746}"/>
              </a:ext>
            </a:extLst>
          </p:cNvPr>
          <p:cNvSpPr>
            <a:spLocks noGrp="1"/>
          </p:cNvSpPr>
          <p:nvPr>
            <p:ph idx="1"/>
          </p:nvPr>
        </p:nvSpPr>
        <p:spPr>
          <a:xfrm>
            <a:off x="956667" y="1882620"/>
            <a:ext cx="7282212" cy="4289580"/>
          </a:xfrm>
        </p:spPr>
        <p:txBody>
          <a:bodyPr>
            <a:noAutofit/>
          </a:bodyPr>
          <a:lstStyle/>
          <a:p>
            <a:r>
              <a:rPr lang="en-US" sz="3000" dirty="0" err="1"/>
              <a:t>Xitaa</a:t>
            </a:r>
            <a:r>
              <a:rPr lang="en-US" sz="3000" dirty="0"/>
              <a:t> </a:t>
            </a:r>
            <a:r>
              <a:rPr lang="en-US" sz="3000" dirty="0" err="1"/>
              <a:t>haddii</a:t>
            </a:r>
            <a:r>
              <a:rPr lang="en-US" sz="3000" dirty="0"/>
              <a:t> </a:t>
            </a:r>
            <a:r>
              <a:rPr lang="en-US" sz="3000" dirty="0" err="1"/>
              <a:t>aad</a:t>
            </a:r>
            <a:r>
              <a:rPr lang="en-US" sz="3000" dirty="0"/>
              <a:t> </a:t>
            </a:r>
            <a:r>
              <a:rPr lang="en-US" sz="3000" dirty="0" err="1"/>
              <a:t>qabtay</a:t>
            </a:r>
            <a:r>
              <a:rPr lang="en-US" sz="3000" dirty="0"/>
              <a:t> COVID-19, </a:t>
            </a:r>
            <a:r>
              <a:rPr lang="en-US" sz="3000" dirty="0" err="1"/>
              <a:t>weli</a:t>
            </a:r>
            <a:r>
              <a:rPr lang="en-US" sz="3000" dirty="0"/>
              <a:t> </a:t>
            </a:r>
            <a:r>
              <a:rPr lang="en-US" sz="3000" dirty="0" err="1"/>
              <a:t>waa</a:t>
            </a:r>
            <a:r>
              <a:rPr lang="en-US" sz="3000" dirty="0"/>
              <a:t> </a:t>
            </a:r>
            <a:r>
              <a:rPr lang="en-US" sz="3000" dirty="0" err="1"/>
              <a:t>inaad</a:t>
            </a:r>
            <a:r>
              <a:rPr lang="en-US" sz="3000" dirty="0"/>
              <a:t> </a:t>
            </a:r>
            <a:r>
              <a:rPr lang="en-US" sz="3000" dirty="0" err="1"/>
              <a:t>qaadataa</a:t>
            </a:r>
            <a:r>
              <a:rPr lang="en-US" sz="3000" dirty="0"/>
              <a:t> </a:t>
            </a:r>
            <a:r>
              <a:rPr lang="en-US" sz="3000" dirty="0" err="1"/>
              <a:t>tallaalka</a:t>
            </a:r>
            <a:endParaRPr lang="en-US" sz="3000" dirty="0"/>
          </a:p>
          <a:p>
            <a:endParaRPr lang="en-US" sz="3000" dirty="0"/>
          </a:p>
          <a:p>
            <a:r>
              <a:rPr lang="en-US" sz="3000" dirty="0"/>
              <a:t>Lama </a:t>
            </a:r>
            <a:r>
              <a:rPr lang="en-US" sz="3000" dirty="0" err="1"/>
              <a:t>oga</a:t>
            </a:r>
            <a:r>
              <a:rPr lang="en-US" sz="3000" dirty="0"/>
              <a:t> </a:t>
            </a:r>
            <a:r>
              <a:rPr lang="en-US" sz="3000" dirty="0" err="1"/>
              <a:t>ilaa</a:t>
            </a:r>
            <a:r>
              <a:rPr lang="en-US" sz="3000" dirty="0"/>
              <a:t> </a:t>
            </a:r>
            <a:r>
              <a:rPr lang="en-US" sz="3000" dirty="0" err="1"/>
              <a:t>iyo</a:t>
            </a:r>
            <a:r>
              <a:rPr lang="en-US" sz="3000" dirty="0"/>
              <a:t> </a:t>
            </a:r>
            <a:r>
              <a:rPr lang="en-US" sz="3000" dirty="0" err="1"/>
              <a:t>goorta</a:t>
            </a:r>
            <a:r>
              <a:rPr lang="en-US" sz="3000" dirty="0"/>
              <a:t> </a:t>
            </a:r>
            <a:r>
              <a:rPr lang="en-US" sz="3000" dirty="0" err="1"/>
              <a:t>qof</a:t>
            </a:r>
            <a:r>
              <a:rPr lang="en-US" sz="3000" dirty="0"/>
              <a:t> </a:t>
            </a:r>
            <a:r>
              <a:rPr lang="en-US" sz="3000" dirty="0" err="1"/>
              <a:t>laga</a:t>
            </a:r>
            <a:r>
              <a:rPr lang="en-US" sz="3000" dirty="0"/>
              <a:t> </a:t>
            </a:r>
            <a:r>
              <a:rPr lang="en-US" sz="3000" dirty="0" err="1"/>
              <a:t>ilaalinayo</a:t>
            </a:r>
            <a:r>
              <a:rPr lang="en-US" sz="3000" dirty="0"/>
              <a:t> </a:t>
            </a:r>
            <a:r>
              <a:rPr lang="en-US" sz="3000" dirty="0" err="1"/>
              <a:t>inuu</a:t>
            </a:r>
            <a:r>
              <a:rPr lang="en-US" sz="3000" dirty="0"/>
              <a:t> </a:t>
            </a:r>
            <a:r>
              <a:rPr lang="en-US" sz="3000" dirty="0" err="1"/>
              <a:t>markale</a:t>
            </a:r>
            <a:r>
              <a:rPr lang="en-US" sz="3000" dirty="0"/>
              <a:t> u </a:t>
            </a:r>
            <a:r>
              <a:rPr lang="en-US" sz="3000" dirty="0" err="1"/>
              <a:t>bukoodo</a:t>
            </a:r>
            <a:r>
              <a:rPr lang="en-US" sz="3000" dirty="0"/>
              <a:t> COVID-19.</a:t>
            </a:r>
          </a:p>
          <a:p>
            <a:pPr marL="457200" indent="-457200">
              <a:buFont typeface="Arial" panose="020B0604020202020204" pitchFamily="34" charset="0"/>
              <a:buChar char="•"/>
            </a:pPr>
            <a:endParaRPr lang="en-US" sz="3000" dirty="0"/>
          </a:p>
          <a:p>
            <a:r>
              <a:rPr lang="en-US" sz="3000" dirty="0" err="1"/>
              <a:t>Weydii</a:t>
            </a:r>
            <a:r>
              <a:rPr lang="en-US" sz="3000" dirty="0"/>
              <a:t> </a:t>
            </a:r>
            <a:r>
              <a:rPr lang="en-US" sz="3000" dirty="0" err="1"/>
              <a:t>agaasimahaaga</a:t>
            </a:r>
            <a:r>
              <a:rPr lang="en-US" sz="3000" dirty="0"/>
              <a:t> </a:t>
            </a:r>
            <a:r>
              <a:rPr lang="en-US" sz="3000" dirty="0" err="1"/>
              <a:t>macluumaadka</a:t>
            </a:r>
            <a:r>
              <a:rPr lang="en-US" sz="3000" dirty="0"/>
              <a:t> </a:t>
            </a:r>
            <a:r>
              <a:rPr lang="en-US" sz="3000" dirty="0" err="1"/>
              <a:t>dhakhtarka</a:t>
            </a:r>
            <a:endParaRPr lang="en-US" sz="3000" dirty="0"/>
          </a:p>
        </p:txBody>
      </p:sp>
    </p:spTree>
    <p:extLst>
      <p:ext uri="{BB962C8B-B14F-4D97-AF65-F5344CB8AC3E}">
        <p14:creationId xmlns:p14="http://schemas.microsoft.com/office/powerpoint/2010/main" val="150143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2419-A504-451A-B43C-F63AA40A3B0F}"/>
              </a:ext>
            </a:extLst>
          </p:cNvPr>
          <p:cNvSpPr>
            <a:spLocks noGrp="1"/>
          </p:cNvSpPr>
          <p:nvPr>
            <p:ph type="title"/>
          </p:nvPr>
        </p:nvSpPr>
        <p:spPr/>
        <p:txBody>
          <a:bodyPr>
            <a:noAutofit/>
          </a:bodyPr>
          <a:lstStyle/>
          <a:p>
            <a:r>
              <a:rPr lang="en-US" sz="3600" dirty="0" err="1"/>
              <a:t>Tallaalku</a:t>
            </a:r>
            <a:r>
              <a:rPr lang="en-US" sz="3600" dirty="0"/>
              <a:t> </a:t>
            </a:r>
            <a:r>
              <a:rPr lang="en-US" sz="3600" dirty="0" err="1"/>
              <a:t>wuxuu</a:t>
            </a:r>
            <a:r>
              <a:rPr lang="en-US" sz="3600" dirty="0"/>
              <a:t> </a:t>
            </a:r>
            <a:r>
              <a:rPr lang="en-US" sz="3600" dirty="0" err="1"/>
              <a:t>kaa</a:t>
            </a:r>
            <a:r>
              <a:rPr lang="en-US" sz="3600" dirty="0"/>
              <a:t> </a:t>
            </a:r>
            <a:r>
              <a:rPr lang="en-US" sz="3600" dirty="0" err="1"/>
              <a:t>difaacayaa</a:t>
            </a:r>
            <a:r>
              <a:rPr lang="en-US" sz="3600" dirty="0"/>
              <a:t> </a:t>
            </a:r>
            <a:r>
              <a:rPr lang="en-US" sz="3600" dirty="0" err="1"/>
              <a:t>inaad</a:t>
            </a:r>
            <a:r>
              <a:rPr lang="en-US" sz="3600" dirty="0"/>
              <a:t> </a:t>
            </a:r>
            <a:r>
              <a:rPr lang="en-US" sz="3600" dirty="0" err="1"/>
              <a:t>qaado</a:t>
            </a:r>
            <a:r>
              <a:rPr lang="en-US" sz="3600" dirty="0"/>
              <a:t> COVID-19.</a:t>
            </a:r>
          </a:p>
        </p:txBody>
      </p:sp>
      <p:pic>
        <p:nvPicPr>
          <p:cNvPr id="5" name="Picture 4">
            <a:extLst>
              <a:ext uri="{FF2B5EF4-FFF2-40B4-BE49-F238E27FC236}">
                <a16:creationId xmlns:a16="http://schemas.microsoft.com/office/drawing/2014/main" id="{BD3BE8E8-4FB9-4C41-9738-C18F6EA7299D}"/>
              </a:ext>
            </a:extLst>
          </p:cNvPr>
          <p:cNvPicPr>
            <a:picLocks noChangeAspect="1"/>
          </p:cNvPicPr>
          <p:nvPr/>
        </p:nvPicPr>
        <p:blipFill>
          <a:blip r:embed="rId3"/>
          <a:stretch>
            <a:fillRect/>
          </a:stretch>
        </p:blipFill>
        <p:spPr>
          <a:xfrm>
            <a:off x="4072345" y="1882621"/>
            <a:ext cx="5071655" cy="3381103"/>
          </a:xfrm>
          <a:prstGeom prst="rect">
            <a:avLst/>
          </a:prstGeom>
        </p:spPr>
      </p:pic>
      <p:sp>
        <p:nvSpPr>
          <p:cNvPr id="3" name="Content Placeholder 2">
            <a:extLst>
              <a:ext uri="{FF2B5EF4-FFF2-40B4-BE49-F238E27FC236}">
                <a16:creationId xmlns:a16="http://schemas.microsoft.com/office/drawing/2014/main" id="{24B9E910-84FA-4CD1-9401-28161014B746}"/>
              </a:ext>
            </a:extLst>
          </p:cNvPr>
          <p:cNvSpPr>
            <a:spLocks noGrp="1"/>
          </p:cNvSpPr>
          <p:nvPr>
            <p:ph type="body" idx="1"/>
          </p:nvPr>
        </p:nvSpPr>
        <p:spPr>
          <a:xfrm>
            <a:off x="998578" y="2402166"/>
            <a:ext cx="2936292" cy="3895427"/>
          </a:xfrm>
        </p:spPr>
        <p:txBody>
          <a:bodyPr>
            <a:normAutofit/>
          </a:bodyPr>
          <a:lstStyle/>
          <a:p>
            <a:r>
              <a:rPr lang="en-US" sz="2800" dirty="0" err="1"/>
              <a:t>Haddii</a:t>
            </a:r>
            <a:r>
              <a:rPr lang="en-US" sz="2800" dirty="0"/>
              <a:t> </a:t>
            </a:r>
            <a:r>
              <a:rPr lang="en-US" sz="2800" dirty="0" err="1"/>
              <a:t>aad</a:t>
            </a:r>
            <a:r>
              <a:rPr lang="en-US" sz="2800" dirty="0"/>
              <a:t> </a:t>
            </a:r>
            <a:r>
              <a:rPr lang="en-US" sz="2800" dirty="0" err="1"/>
              <a:t>weli</a:t>
            </a:r>
            <a:r>
              <a:rPr lang="en-US" sz="2800" dirty="0"/>
              <a:t> </a:t>
            </a:r>
            <a:r>
              <a:rPr lang="en-US" sz="2800" dirty="0" err="1"/>
              <a:t>qaadayso</a:t>
            </a:r>
            <a:endParaRPr lang="en-US" sz="2800" dirty="0"/>
          </a:p>
          <a:p>
            <a:r>
              <a:rPr lang="en-US" sz="2800" dirty="0"/>
              <a:t>COVID-19 </a:t>
            </a:r>
            <a:r>
              <a:rPr lang="en-US" sz="2800" dirty="0" err="1"/>
              <a:t>kadib</a:t>
            </a:r>
            <a:r>
              <a:rPr lang="en-US" sz="2800" dirty="0"/>
              <a:t> </a:t>
            </a:r>
            <a:r>
              <a:rPr lang="en-US" sz="2800" dirty="0" err="1"/>
              <a:t>marka</a:t>
            </a:r>
            <a:r>
              <a:rPr lang="en-US" sz="2800" dirty="0"/>
              <a:t> </a:t>
            </a:r>
            <a:r>
              <a:rPr lang="en-US" sz="2800" dirty="0" err="1"/>
              <a:t>aad</a:t>
            </a:r>
            <a:endParaRPr lang="en-US" sz="2800" dirty="0"/>
          </a:p>
          <a:p>
            <a:r>
              <a:rPr lang="en-US" sz="2800" dirty="0"/>
              <a:t>is </a:t>
            </a:r>
            <a:r>
              <a:rPr lang="en-US" sz="2800" dirty="0" err="1"/>
              <a:t>tallaasho</a:t>
            </a:r>
            <a:r>
              <a:rPr lang="en-US" sz="2800" dirty="0"/>
              <a:t>, </a:t>
            </a:r>
            <a:r>
              <a:rPr lang="en-US" sz="2800" dirty="0" err="1"/>
              <a:t>tallaalku</a:t>
            </a:r>
            <a:r>
              <a:rPr lang="en-US" sz="2800" dirty="0"/>
              <a:t> </a:t>
            </a:r>
            <a:r>
              <a:rPr lang="en-US" sz="2800" dirty="0" err="1"/>
              <a:t>wuxuu</a:t>
            </a:r>
            <a:endParaRPr lang="en-US" sz="2800" dirty="0"/>
          </a:p>
          <a:p>
            <a:r>
              <a:rPr lang="en-US" sz="2800" dirty="0" err="1"/>
              <a:t>kaa</a:t>
            </a:r>
            <a:r>
              <a:rPr lang="en-US" sz="2800" dirty="0"/>
              <a:t> </a:t>
            </a:r>
            <a:r>
              <a:rPr lang="en-US" sz="2800" dirty="0" err="1"/>
              <a:t>difaacayaa</a:t>
            </a:r>
            <a:r>
              <a:rPr lang="en-US" sz="2800" dirty="0"/>
              <a:t> </a:t>
            </a:r>
            <a:r>
              <a:rPr lang="en-US" sz="2800" dirty="0" err="1"/>
              <a:t>inaad</a:t>
            </a:r>
            <a:r>
              <a:rPr lang="en-US" sz="2800" dirty="0"/>
              <a:t> </a:t>
            </a:r>
            <a:r>
              <a:rPr lang="en-US" sz="2800" dirty="0" err="1"/>
              <a:t>si</a:t>
            </a:r>
            <a:endParaRPr lang="en-US" sz="2800" dirty="0"/>
          </a:p>
          <a:p>
            <a:r>
              <a:rPr lang="en-US" sz="2800" dirty="0" err="1"/>
              <a:t>daran</a:t>
            </a:r>
            <a:r>
              <a:rPr lang="en-US" sz="2800" dirty="0"/>
              <a:t> u </a:t>
            </a:r>
            <a:r>
              <a:rPr lang="en-US" sz="2800" dirty="0" err="1"/>
              <a:t>bukooto</a:t>
            </a:r>
            <a:r>
              <a:rPr lang="en-US" sz="2800" dirty="0"/>
              <a:t>.</a:t>
            </a:r>
          </a:p>
        </p:txBody>
      </p:sp>
    </p:spTree>
    <p:extLst>
      <p:ext uri="{BB962C8B-B14F-4D97-AF65-F5344CB8AC3E}">
        <p14:creationId xmlns:p14="http://schemas.microsoft.com/office/powerpoint/2010/main" val="39837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F3FE-6B53-4D9F-A788-661F1207CCA6}"/>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0CD6216A-F2C4-4D2C-8DA8-FC8BE319FE7D}"/>
              </a:ext>
            </a:extLst>
          </p:cNvPr>
          <p:cNvSpPr>
            <a:spLocks noGrp="1"/>
          </p:cNvSpPr>
          <p:nvPr>
            <p:ph idx="1"/>
          </p:nvPr>
        </p:nvSpPr>
        <p:spPr/>
        <p:txBody>
          <a:bodyPr>
            <a:normAutofit/>
          </a:bodyPr>
          <a:lstStyle/>
          <a:p>
            <a:r>
              <a:rPr lang="en-US" sz="2800" dirty="0"/>
              <a:t>CDC</a:t>
            </a:r>
          </a:p>
          <a:p>
            <a:endParaRPr lang="en-US" sz="2800" dirty="0"/>
          </a:p>
          <a:p>
            <a:r>
              <a:rPr lang="en-US" sz="2800" dirty="0"/>
              <a:t>National Resource Center for Refugees, Immigrants and Migrants</a:t>
            </a:r>
          </a:p>
          <a:p>
            <a:endParaRPr lang="en-US" sz="2800" dirty="0"/>
          </a:p>
          <a:p>
            <a:r>
              <a:rPr lang="en-US" sz="2800" dirty="0"/>
              <a:t>United Healthcare</a:t>
            </a:r>
          </a:p>
          <a:p>
            <a:r>
              <a:rPr lang="en-US" sz="2800" dirty="0"/>
              <a:t>University of Nebraska Medical Center</a:t>
            </a:r>
          </a:p>
        </p:txBody>
      </p:sp>
    </p:spTree>
    <p:extLst>
      <p:ext uri="{BB962C8B-B14F-4D97-AF65-F5344CB8AC3E}">
        <p14:creationId xmlns:p14="http://schemas.microsoft.com/office/powerpoint/2010/main" val="117585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6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D852-1DCB-4DFB-BB9D-22F674A09414}"/>
              </a:ext>
            </a:extLst>
          </p:cNvPr>
          <p:cNvSpPr>
            <a:spLocks noGrp="1"/>
          </p:cNvSpPr>
          <p:nvPr>
            <p:ph type="title"/>
          </p:nvPr>
        </p:nvSpPr>
        <p:spPr>
          <a:xfrm>
            <a:off x="956666" y="395831"/>
            <a:ext cx="7606427" cy="1599224"/>
          </a:xfrm>
        </p:spPr>
        <p:txBody>
          <a:bodyPr>
            <a:normAutofit fontScale="90000"/>
          </a:bodyPr>
          <a:lstStyle/>
          <a:p>
            <a:r>
              <a:rPr lang="en-US" dirty="0" err="1"/>
              <a:t>Tallaallada</a:t>
            </a:r>
            <a:r>
              <a:rPr lang="en-US" dirty="0"/>
              <a:t> COVID-19</a:t>
            </a:r>
            <a:br>
              <a:rPr lang="en-US" dirty="0"/>
            </a:br>
            <a:r>
              <a:rPr lang="en-US" dirty="0" err="1"/>
              <a:t>waa</a:t>
            </a:r>
            <a:r>
              <a:rPr lang="en-US" dirty="0"/>
              <a:t> mid </a:t>
            </a:r>
            <a:r>
              <a:rPr lang="en-US" dirty="0" err="1"/>
              <a:t>badbaadsan</a:t>
            </a:r>
            <a:br>
              <a:rPr lang="en-US" dirty="0"/>
            </a:br>
            <a:r>
              <a:rPr lang="en-US" dirty="0" err="1"/>
              <a:t>oo</a:t>
            </a:r>
            <a:r>
              <a:rPr lang="en-US" dirty="0"/>
              <a:t> </a:t>
            </a:r>
            <a:r>
              <a:rPr lang="en-US" dirty="0" err="1"/>
              <a:t>waxtar</a:t>
            </a:r>
            <a:r>
              <a:rPr lang="en-US" dirty="0"/>
              <a:t> </a:t>
            </a:r>
            <a:r>
              <a:rPr lang="en-US" dirty="0" err="1"/>
              <a:t>leh</a:t>
            </a:r>
            <a:r>
              <a:rPr lang="en-US" dirty="0"/>
              <a:t>.</a:t>
            </a:r>
          </a:p>
        </p:txBody>
      </p:sp>
      <p:sp>
        <p:nvSpPr>
          <p:cNvPr id="5" name="Content Placeholder 4">
            <a:extLst>
              <a:ext uri="{FF2B5EF4-FFF2-40B4-BE49-F238E27FC236}">
                <a16:creationId xmlns:a16="http://schemas.microsoft.com/office/drawing/2014/main" id="{D7543540-634E-494E-B909-EC71E6527F71}"/>
              </a:ext>
            </a:extLst>
          </p:cNvPr>
          <p:cNvSpPr>
            <a:spLocks noGrp="1"/>
          </p:cNvSpPr>
          <p:nvPr>
            <p:ph type="body" idx="1"/>
          </p:nvPr>
        </p:nvSpPr>
        <p:spPr>
          <a:xfrm>
            <a:off x="1201783" y="2202873"/>
            <a:ext cx="7606426" cy="4259296"/>
          </a:xfrm>
        </p:spPr>
        <p:txBody>
          <a:bodyPr>
            <a:normAutofit/>
          </a:bodyPr>
          <a:lstStyle/>
          <a:p>
            <a:pPr marL="285750" indent="-285750">
              <a:buFont typeface="Arial" panose="020B0604020202020204" pitchFamily="34" charset="0"/>
              <a:buChar char="•"/>
            </a:pPr>
            <a:r>
              <a:rPr lang="en-US" sz="2800" dirty="0"/>
              <a:t>Ma </a:t>
            </a:r>
            <a:r>
              <a:rPr lang="en-US" sz="2800" dirty="0" err="1"/>
              <a:t>jiro</a:t>
            </a:r>
            <a:r>
              <a:rPr lang="en-US" sz="2800" dirty="0"/>
              <a:t> </a:t>
            </a:r>
            <a:r>
              <a:rPr lang="en-US" sz="2800" dirty="0" err="1"/>
              <a:t>tallaal</a:t>
            </a:r>
            <a:r>
              <a:rPr lang="en-US" sz="2800" dirty="0"/>
              <a:t> kale </a:t>
            </a:r>
            <a:r>
              <a:rPr lang="en-US" sz="2800" dirty="0" err="1"/>
              <a:t>oo</a:t>
            </a:r>
            <a:r>
              <a:rPr lang="en-US" sz="2800" dirty="0"/>
              <a:t> la</a:t>
            </a:r>
          </a:p>
          <a:p>
            <a:r>
              <a:rPr lang="en-US" sz="2800" dirty="0" err="1"/>
              <a:t>baaray</a:t>
            </a:r>
            <a:r>
              <a:rPr lang="en-US" sz="2800" dirty="0"/>
              <a:t> </a:t>
            </a:r>
            <a:r>
              <a:rPr lang="en-US" sz="2800" dirty="0" err="1"/>
              <a:t>badbaadadiisa</a:t>
            </a:r>
            <a:r>
              <a:rPr lang="en-US" sz="2800" dirty="0"/>
              <a:t> </a:t>
            </a:r>
            <a:r>
              <a:rPr lang="en-US" sz="2800" dirty="0" err="1"/>
              <a:t>oo</a:t>
            </a:r>
            <a:r>
              <a:rPr lang="en-US" sz="2800" dirty="0"/>
              <a:t> </a:t>
            </a:r>
            <a:r>
              <a:rPr lang="en-US" sz="2800" dirty="0" err="1"/>
              <a:t>kaga</a:t>
            </a:r>
            <a:r>
              <a:rPr lang="en-US" sz="2800" dirty="0"/>
              <a:t> badan      </a:t>
            </a:r>
            <a:r>
              <a:rPr lang="en-US" sz="2800" dirty="0" err="1"/>
              <a:t>taariikhda</a:t>
            </a:r>
            <a:r>
              <a:rPr lang="en-US" sz="2800" dirty="0"/>
              <a:t> </a:t>
            </a:r>
            <a:r>
              <a:rPr lang="en-US" sz="2800" dirty="0" err="1"/>
              <a:t>Mareykanka</a:t>
            </a:r>
            <a:r>
              <a:rPr lang="en-US" sz="2800" dirty="0"/>
              <a:t>. </a:t>
            </a:r>
          </a:p>
          <a:p>
            <a:endParaRPr lang="en-US" sz="2800" dirty="0"/>
          </a:p>
          <a:p>
            <a:pPr marL="285750" indent="-285750">
              <a:buFont typeface="Arial" panose="020B0604020202020204" pitchFamily="34" charset="0"/>
              <a:buChar char="•"/>
            </a:pPr>
            <a:r>
              <a:rPr lang="fi-FI" sz="2800" dirty="0"/>
              <a:t>Tallaalku KUMA qaadsiin karo COVID-19.</a:t>
            </a:r>
          </a:p>
          <a:p>
            <a:endParaRPr lang="en-US" sz="2800" dirty="0"/>
          </a:p>
          <a:p>
            <a:pPr marL="285750" indent="-285750">
              <a:buFont typeface="Arial" panose="020B0604020202020204" pitchFamily="34" charset="0"/>
              <a:buChar char="•"/>
            </a:pPr>
            <a:r>
              <a:rPr lang="en-US" sz="2800" dirty="0"/>
              <a:t>Way ka </a:t>
            </a:r>
            <a:r>
              <a:rPr lang="en-US" sz="2800" dirty="0" err="1"/>
              <a:t>badbaado</a:t>
            </a:r>
            <a:r>
              <a:rPr lang="en-US" sz="2800" dirty="0"/>
              <a:t> badan</a:t>
            </a:r>
          </a:p>
          <a:p>
            <a:r>
              <a:rPr lang="en-US" sz="2800" dirty="0" err="1"/>
              <a:t>tahay</a:t>
            </a:r>
            <a:r>
              <a:rPr lang="en-US" sz="2800" dirty="0"/>
              <a:t> in la </a:t>
            </a:r>
            <a:r>
              <a:rPr lang="en-US" sz="2800" dirty="0" err="1"/>
              <a:t>tallaalo</a:t>
            </a:r>
            <a:r>
              <a:rPr lang="en-US" sz="2800" dirty="0"/>
              <a:t> </a:t>
            </a:r>
            <a:r>
              <a:rPr lang="en-US" sz="2800" dirty="0" err="1"/>
              <a:t>marka</a:t>
            </a:r>
            <a:r>
              <a:rPr lang="en-US" sz="2800" dirty="0"/>
              <a:t> loo </a:t>
            </a:r>
            <a:r>
              <a:rPr lang="en-US" sz="2800" dirty="0" err="1"/>
              <a:t>eego</a:t>
            </a:r>
            <a:r>
              <a:rPr lang="en-US" sz="2800" dirty="0"/>
              <a:t> </a:t>
            </a:r>
            <a:r>
              <a:rPr lang="en-US" sz="2800" dirty="0" err="1"/>
              <a:t>qaadista</a:t>
            </a:r>
            <a:endParaRPr lang="en-US" sz="2800" dirty="0"/>
          </a:p>
          <a:p>
            <a:r>
              <a:rPr lang="en-US" sz="2800" dirty="0"/>
              <a:t>COVID-19.</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2853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D852-1DCB-4DFB-BB9D-22F674A09414}"/>
              </a:ext>
            </a:extLst>
          </p:cNvPr>
          <p:cNvSpPr>
            <a:spLocks noGrp="1"/>
          </p:cNvSpPr>
          <p:nvPr>
            <p:ph type="title"/>
          </p:nvPr>
        </p:nvSpPr>
        <p:spPr/>
        <p:txBody>
          <a:bodyPr>
            <a:normAutofit fontScale="90000"/>
          </a:bodyPr>
          <a:lstStyle/>
          <a:p>
            <a:r>
              <a:rPr lang="en-US" dirty="0" err="1"/>
              <a:t>Tallaallada</a:t>
            </a:r>
            <a:r>
              <a:rPr lang="en-US" dirty="0"/>
              <a:t> COVID-19</a:t>
            </a:r>
            <a:br>
              <a:rPr lang="en-US" dirty="0"/>
            </a:br>
            <a:r>
              <a:rPr lang="en-US" dirty="0" err="1"/>
              <a:t>waa</a:t>
            </a:r>
            <a:r>
              <a:rPr lang="en-US" dirty="0"/>
              <a:t> mid </a:t>
            </a:r>
            <a:r>
              <a:rPr lang="en-US" dirty="0" err="1"/>
              <a:t>badbaadsan</a:t>
            </a:r>
            <a:br>
              <a:rPr lang="en-US" dirty="0"/>
            </a:br>
            <a:r>
              <a:rPr lang="en-US" dirty="0" err="1"/>
              <a:t>oo</a:t>
            </a:r>
            <a:r>
              <a:rPr lang="en-US" dirty="0"/>
              <a:t> </a:t>
            </a:r>
            <a:r>
              <a:rPr lang="en-US" dirty="0" err="1"/>
              <a:t>waxtar</a:t>
            </a:r>
            <a:r>
              <a:rPr lang="en-US" dirty="0"/>
              <a:t> </a:t>
            </a:r>
            <a:r>
              <a:rPr lang="en-US" dirty="0" err="1"/>
              <a:t>leh</a:t>
            </a:r>
            <a:r>
              <a:rPr lang="en-US" dirty="0"/>
              <a:t>.</a:t>
            </a:r>
          </a:p>
        </p:txBody>
      </p:sp>
      <p:sp>
        <p:nvSpPr>
          <p:cNvPr id="5" name="Content Placeholder 4">
            <a:extLst>
              <a:ext uri="{FF2B5EF4-FFF2-40B4-BE49-F238E27FC236}">
                <a16:creationId xmlns:a16="http://schemas.microsoft.com/office/drawing/2014/main" id="{D7543540-634E-494E-B909-EC71E6527F71}"/>
              </a:ext>
            </a:extLst>
          </p:cNvPr>
          <p:cNvSpPr>
            <a:spLocks noGrp="1"/>
          </p:cNvSpPr>
          <p:nvPr>
            <p:ph type="body" idx="1"/>
          </p:nvPr>
        </p:nvSpPr>
        <p:spPr>
          <a:xfrm>
            <a:off x="602674" y="1974273"/>
            <a:ext cx="5216235" cy="4655127"/>
          </a:xfrm>
        </p:spPr>
        <p:txBody>
          <a:bodyPr>
            <a:normAutofit lnSpcReduction="10000"/>
          </a:bodyPr>
          <a:lstStyle/>
          <a:p>
            <a:pPr marL="457200" indent="-457200">
              <a:buFont typeface="Arial" panose="020B0604020202020204" pitchFamily="34" charset="0"/>
              <a:buChar char="•"/>
            </a:pPr>
            <a:r>
              <a:rPr lang="en-US" sz="3200" dirty="0" err="1"/>
              <a:t>Tallaalka</a:t>
            </a:r>
            <a:r>
              <a:rPr lang="en-US" sz="3200" dirty="0"/>
              <a:t> </a:t>
            </a:r>
            <a:r>
              <a:rPr lang="en-US" sz="3200" dirty="0" err="1"/>
              <a:t>waxaa</a:t>
            </a:r>
            <a:r>
              <a:rPr lang="en-US" sz="3200" dirty="0"/>
              <a:t> la </a:t>
            </a:r>
            <a:r>
              <a:rPr lang="en-US" sz="3200" dirty="0" err="1"/>
              <a:t>caddeeyay</a:t>
            </a:r>
            <a:r>
              <a:rPr lang="en-US" sz="3200" dirty="0"/>
              <a:t> </a:t>
            </a:r>
            <a:r>
              <a:rPr lang="en-US" sz="3200" dirty="0" err="1"/>
              <a:t>inuu</a:t>
            </a:r>
            <a:r>
              <a:rPr lang="en-US" sz="3200" dirty="0"/>
              <a:t> </a:t>
            </a:r>
            <a:r>
              <a:rPr lang="en-US" sz="3200" dirty="0" err="1"/>
              <a:t>badbaado</a:t>
            </a:r>
            <a:r>
              <a:rPr lang="en-US" sz="3200" dirty="0"/>
              <a:t> u </a:t>
            </a:r>
            <a:r>
              <a:rPr lang="en-US" sz="3200" dirty="0" err="1"/>
              <a:t>yahay</a:t>
            </a:r>
            <a:r>
              <a:rPr lang="en-US" sz="3200" dirty="0"/>
              <a:t> </a:t>
            </a:r>
            <a:r>
              <a:rPr lang="en-US" sz="3200" dirty="0" err="1"/>
              <a:t>kumanaan</a:t>
            </a:r>
            <a:r>
              <a:rPr lang="en-US" sz="3200" dirty="0"/>
              <a:t> </a:t>
            </a:r>
            <a:r>
              <a:rPr lang="en-US" sz="3200" dirty="0" err="1"/>
              <a:t>qof</a:t>
            </a:r>
            <a:r>
              <a:rPr lang="en-US" sz="3200" dirty="0"/>
              <a:t>, </a:t>
            </a:r>
            <a:r>
              <a:rPr lang="en-US" sz="3200" dirty="0" err="1"/>
              <a:t>oo</a:t>
            </a:r>
            <a:r>
              <a:rPr lang="en-US" sz="3200" dirty="0"/>
              <a:t> ay </a:t>
            </a:r>
            <a:r>
              <a:rPr lang="en-US" sz="3200" dirty="0" err="1"/>
              <a:t>ku</a:t>
            </a:r>
            <a:r>
              <a:rPr lang="en-US" sz="3200" dirty="0"/>
              <a:t> </a:t>
            </a:r>
            <a:r>
              <a:rPr lang="en-US" sz="3200" dirty="0" err="1"/>
              <a:t>jiraan</a:t>
            </a:r>
            <a:r>
              <a:rPr lang="en-US" sz="3200" dirty="0"/>
              <a:t> </a:t>
            </a:r>
            <a:r>
              <a:rPr lang="en-US" sz="3200" dirty="0" err="1"/>
              <a:t>kuwo</a:t>
            </a:r>
            <a:r>
              <a:rPr lang="en-US" sz="3200" dirty="0"/>
              <a:t> </a:t>
            </a:r>
            <a:r>
              <a:rPr lang="en-US" sz="3200" dirty="0" err="1"/>
              <a:t>isiro</a:t>
            </a:r>
            <a:r>
              <a:rPr lang="en-US" sz="3200" dirty="0"/>
              <a:t>, </a:t>
            </a:r>
            <a:r>
              <a:rPr lang="en-US" sz="3200" dirty="0" err="1"/>
              <a:t>jinsiyado</a:t>
            </a:r>
            <a:r>
              <a:rPr lang="en-US" sz="3200" dirty="0"/>
              <a:t> </a:t>
            </a:r>
            <a:r>
              <a:rPr lang="en-US" sz="3200" dirty="0" err="1"/>
              <a:t>iyo</a:t>
            </a:r>
            <a:r>
              <a:rPr lang="en-US" sz="3200" dirty="0"/>
              <a:t> </a:t>
            </a:r>
            <a:r>
              <a:rPr lang="en-US" sz="3200" dirty="0" err="1"/>
              <a:t>da'o</a:t>
            </a:r>
            <a:r>
              <a:rPr lang="en-US" sz="3200" dirty="0"/>
              <a:t> kala </a:t>
            </a:r>
            <a:r>
              <a:rPr lang="en-US" sz="3200" dirty="0" err="1"/>
              <a:t>duwan</a:t>
            </a:r>
            <a:r>
              <a:rPr lang="en-US" sz="3200" dirty="0"/>
              <a:t> ah.</a:t>
            </a:r>
          </a:p>
          <a:p>
            <a:endParaRPr lang="en-US" sz="3200" dirty="0"/>
          </a:p>
          <a:p>
            <a:pPr marL="457200" indent="-457200">
              <a:buFont typeface="Arial" panose="020B0604020202020204" pitchFamily="34" charset="0"/>
              <a:buChar char="•"/>
            </a:pPr>
            <a:r>
              <a:rPr lang="en-US" sz="3200" dirty="0" err="1"/>
              <a:t>Tallaalka</a:t>
            </a:r>
            <a:r>
              <a:rPr lang="en-US" sz="3200" dirty="0"/>
              <a:t> COVID-19 ma </a:t>
            </a:r>
            <a:r>
              <a:rPr lang="en-US" sz="3200" dirty="0" err="1"/>
              <a:t>beddelayo</a:t>
            </a:r>
            <a:r>
              <a:rPr lang="en-US" sz="3200" dirty="0"/>
              <a:t> </a:t>
            </a:r>
            <a:r>
              <a:rPr lang="en-US" sz="3200" dirty="0" err="1"/>
              <a:t>hidda</a:t>
            </a:r>
            <a:r>
              <a:rPr lang="en-US" sz="3200" dirty="0"/>
              <a:t> </a:t>
            </a:r>
            <a:r>
              <a:rPr lang="en-US" sz="3200" dirty="0" err="1"/>
              <a:t>sidahaaga</a:t>
            </a:r>
            <a:r>
              <a:rPr lang="en-US" sz="3200" dirty="0"/>
              <a:t> (DNA).</a:t>
            </a:r>
          </a:p>
        </p:txBody>
      </p:sp>
      <p:pic>
        <p:nvPicPr>
          <p:cNvPr id="8" name="Picture 7">
            <a:extLst>
              <a:ext uri="{FF2B5EF4-FFF2-40B4-BE49-F238E27FC236}">
                <a16:creationId xmlns:a16="http://schemas.microsoft.com/office/drawing/2014/main" id="{60B8FCE4-7823-4628-BC2F-F3CC64B58F2B}"/>
              </a:ext>
            </a:extLst>
          </p:cNvPr>
          <p:cNvPicPr>
            <a:picLocks noChangeAspect="1"/>
          </p:cNvPicPr>
          <p:nvPr/>
        </p:nvPicPr>
        <p:blipFill>
          <a:blip r:embed="rId3"/>
          <a:stretch>
            <a:fillRect/>
          </a:stretch>
        </p:blipFill>
        <p:spPr>
          <a:xfrm>
            <a:off x="5818909" y="1722732"/>
            <a:ext cx="3039863" cy="3699164"/>
          </a:xfrm>
          <a:prstGeom prst="rect">
            <a:avLst/>
          </a:prstGeom>
        </p:spPr>
      </p:pic>
    </p:spTree>
    <p:extLst>
      <p:ext uri="{BB962C8B-B14F-4D97-AF65-F5344CB8AC3E}">
        <p14:creationId xmlns:p14="http://schemas.microsoft.com/office/powerpoint/2010/main" val="85174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D852-1DCB-4DFB-BB9D-22F674A09414}"/>
              </a:ext>
            </a:extLst>
          </p:cNvPr>
          <p:cNvSpPr>
            <a:spLocks noGrp="1"/>
          </p:cNvSpPr>
          <p:nvPr>
            <p:ph type="title"/>
          </p:nvPr>
        </p:nvSpPr>
        <p:spPr>
          <a:xfrm>
            <a:off x="956666" y="395831"/>
            <a:ext cx="7606427" cy="1703133"/>
          </a:xfrm>
        </p:spPr>
        <p:txBody>
          <a:bodyPr>
            <a:normAutofit fontScale="90000"/>
          </a:bodyPr>
          <a:lstStyle/>
          <a:p>
            <a:r>
              <a:rPr lang="en-US" dirty="0" err="1"/>
              <a:t>Tallaallada</a:t>
            </a:r>
            <a:r>
              <a:rPr lang="en-US" dirty="0"/>
              <a:t> COVID-19</a:t>
            </a:r>
            <a:br>
              <a:rPr lang="en-US" dirty="0"/>
            </a:br>
            <a:r>
              <a:rPr lang="en-US" dirty="0" err="1"/>
              <a:t>waa</a:t>
            </a:r>
            <a:r>
              <a:rPr lang="en-US" dirty="0"/>
              <a:t> mid </a:t>
            </a:r>
            <a:r>
              <a:rPr lang="en-US" dirty="0" err="1"/>
              <a:t>badbaadsan</a:t>
            </a:r>
            <a:r>
              <a:rPr lang="en-US" dirty="0"/>
              <a:t> </a:t>
            </a:r>
            <a:r>
              <a:rPr lang="en-US" dirty="0" err="1"/>
              <a:t>oo</a:t>
            </a:r>
            <a:r>
              <a:rPr lang="en-US" dirty="0"/>
              <a:t> </a:t>
            </a:r>
            <a:r>
              <a:rPr lang="en-US" dirty="0" err="1"/>
              <a:t>waxtar</a:t>
            </a:r>
            <a:r>
              <a:rPr lang="en-US" dirty="0"/>
              <a:t> </a:t>
            </a:r>
            <a:r>
              <a:rPr lang="en-US" dirty="0" err="1"/>
              <a:t>leh</a:t>
            </a:r>
            <a:r>
              <a:rPr lang="en-US" dirty="0"/>
              <a:t>.</a:t>
            </a:r>
          </a:p>
        </p:txBody>
      </p:sp>
      <p:sp>
        <p:nvSpPr>
          <p:cNvPr id="5" name="Content Placeholder 4">
            <a:extLst>
              <a:ext uri="{FF2B5EF4-FFF2-40B4-BE49-F238E27FC236}">
                <a16:creationId xmlns:a16="http://schemas.microsoft.com/office/drawing/2014/main" id="{D7543540-634E-494E-B909-EC71E6527F71}"/>
              </a:ext>
            </a:extLst>
          </p:cNvPr>
          <p:cNvSpPr>
            <a:spLocks noGrp="1"/>
          </p:cNvSpPr>
          <p:nvPr>
            <p:ph type="body" idx="1"/>
          </p:nvPr>
        </p:nvSpPr>
        <p:spPr>
          <a:xfrm>
            <a:off x="956439" y="2410691"/>
            <a:ext cx="4072761" cy="4301836"/>
          </a:xfrm>
        </p:spPr>
        <p:txBody>
          <a:bodyPr>
            <a:normAutofit/>
          </a:bodyPr>
          <a:lstStyle/>
          <a:p>
            <a:r>
              <a:rPr lang="en-US" sz="2800" dirty="0"/>
              <a:t>Ma </a:t>
            </a:r>
            <a:r>
              <a:rPr lang="en-US" sz="2800" dirty="0" err="1"/>
              <a:t>jiraan</a:t>
            </a:r>
            <a:r>
              <a:rPr lang="en-US" sz="2800" dirty="0"/>
              <a:t> wax </a:t>
            </a:r>
            <a:r>
              <a:rPr lang="en-US" sz="2800" dirty="0" err="1"/>
              <a:t>caddayn</a:t>
            </a:r>
            <a:r>
              <a:rPr lang="en-US" sz="2800" dirty="0"/>
              <a:t> ah in </a:t>
            </a:r>
            <a:r>
              <a:rPr lang="en-US" sz="2800" dirty="0" err="1"/>
              <a:t>tallaalku</a:t>
            </a:r>
            <a:r>
              <a:rPr lang="en-US" sz="2800" dirty="0"/>
              <a:t> </a:t>
            </a:r>
            <a:r>
              <a:rPr lang="en-US" sz="2800" dirty="0" err="1"/>
              <a:t>sababayo</a:t>
            </a:r>
            <a:endParaRPr lang="en-US" sz="2800" dirty="0"/>
          </a:p>
          <a:p>
            <a:r>
              <a:rPr lang="en-US" sz="2800" dirty="0" err="1"/>
              <a:t>dhibaatooyinka</a:t>
            </a:r>
            <a:r>
              <a:rPr lang="en-US" sz="2800" dirty="0"/>
              <a:t> </a:t>
            </a:r>
            <a:r>
              <a:rPr lang="en-US" sz="2800" dirty="0" err="1"/>
              <a:t>taranka</a:t>
            </a:r>
            <a:r>
              <a:rPr lang="en-US" sz="2800" dirty="0"/>
              <a:t>.</a:t>
            </a:r>
          </a:p>
          <a:p>
            <a:endParaRPr lang="en-US" sz="2800" dirty="0"/>
          </a:p>
          <a:p>
            <a:r>
              <a:rPr lang="en-US" sz="2800" dirty="0" err="1"/>
              <a:t>Haweenka</a:t>
            </a:r>
            <a:r>
              <a:rPr lang="en-US" sz="2800" dirty="0"/>
              <a:t> </a:t>
            </a:r>
            <a:r>
              <a:rPr lang="en-US" sz="2800" dirty="0" err="1"/>
              <a:t>uurka</a:t>
            </a:r>
            <a:r>
              <a:rPr lang="en-US" sz="2800" dirty="0"/>
              <a:t> </a:t>
            </a:r>
            <a:r>
              <a:rPr lang="en-US" sz="2800" dirty="0" err="1"/>
              <a:t>lihi</a:t>
            </a:r>
            <a:r>
              <a:rPr lang="en-US" sz="2800" dirty="0"/>
              <a:t> </a:t>
            </a:r>
            <a:r>
              <a:rPr lang="en-US" sz="2800" dirty="0" err="1"/>
              <a:t>waa</a:t>
            </a:r>
            <a:r>
              <a:rPr lang="en-US" sz="2800" dirty="0"/>
              <a:t> </a:t>
            </a:r>
            <a:r>
              <a:rPr lang="en-US" sz="2800" dirty="0" err="1"/>
              <a:t>inay</a:t>
            </a:r>
            <a:r>
              <a:rPr lang="en-US" sz="2800" dirty="0"/>
              <a:t> kala </a:t>
            </a:r>
            <a:r>
              <a:rPr lang="en-US" sz="2800" dirty="0" err="1"/>
              <a:t>hadlaan</a:t>
            </a:r>
            <a:r>
              <a:rPr lang="en-US" sz="2800" dirty="0"/>
              <a:t> </a:t>
            </a:r>
            <a:r>
              <a:rPr lang="en-US" sz="2800" dirty="0" err="1"/>
              <a:t>takhtarkooda</a:t>
            </a:r>
            <a:endParaRPr lang="en-US" sz="2800" dirty="0"/>
          </a:p>
          <a:p>
            <a:r>
              <a:rPr lang="en-US" sz="2800" dirty="0" err="1"/>
              <a:t>haddii</a:t>
            </a:r>
            <a:r>
              <a:rPr lang="en-US" sz="2800" dirty="0"/>
              <a:t> ay </a:t>
            </a:r>
            <a:r>
              <a:rPr lang="en-US" sz="2800" dirty="0" err="1"/>
              <a:t>tahay</a:t>
            </a:r>
            <a:r>
              <a:rPr lang="en-US" sz="2800" dirty="0"/>
              <a:t> </a:t>
            </a:r>
            <a:r>
              <a:rPr lang="en-US" sz="2800" dirty="0" err="1"/>
              <a:t>inay</a:t>
            </a:r>
            <a:r>
              <a:rPr lang="en-US" sz="2800" dirty="0"/>
              <a:t> is </a:t>
            </a:r>
            <a:r>
              <a:rPr lang="en-US" sz="2800" dirty="0" err="1"/>
              <a:t>tallaalaan</a:t>
            </a:r>
            <a:r>
              <a:rPr lang="en-US" sz="2800" dirty="0"/>
              <a:t> </a:t>
            </a:r>
            <a:r>
              <a:rPr lang="en-US" sz="2800" dirty="0" err="1"/>
              <a:t>iyo</a:t>
            </a:r>
            <a:r>
              <a:rPr lang="en-US" sz="2800" dirty="0"/>
              <a:t> in kale.</a:t>
            </a:r>
          </a:p>
          <a:p>
            <a:endParaRPr lang="en-US" sz="2800" dirty="0"/>
          </a:p>
        </p:txBody>
      </p:sp>
      <p:pic>
        <p:nvPicPr>
          <p:cNvPr id="3" name="Picture 2">
            <a:extLst>
              <a:ext uri="{FF2B5EF4-FFF2-40B4-BE49-F238E27FC236}">
                <a16:creationId xmlns:a16="http://schemas.microsoft.com/office/drawing/2014/main" id="{38C24C49-1AC7-4E53-8C04-FFE0FEC001E6}"/>
              </a:ext>
            </a:extLst>
          </p:cNvPr>
          <p:cNvPicPr>
            <a:picLocks noChangeAspect="1"/>
          </p:cNvPicPr>
          <p:nvPr/>
        </p:nvPicPr>
        <p:blipFill>
          <a:blip r:embed="rId3"/>
          <a:stretch>
            <a:fillRect/>
          </a:stretch>
        </p:blipFill>
        <p:spPr>
          <a:xfrm>
            <a:off x="5298325" y="2639291"/>
            <a:ext cx="3770277" cy="2119746"/>
          </a:xfrm>
          <a:prstGeom prst="rect">
            <a:avLst/>
          </a:prstGeom>
        </p:spPr>
      </p:pic>
    </p:spTree>
    <p:extLst>
      <p:ext uri="{BB962C8B-B14F-4D97-AF65-F5344CB8AC3E}">
        <p14:creationId xmlns:p14="http://schemas.microsoft.com/office/powerpoint/2010/main" val="292986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28C2-EC3D-4B4A-BE39-27B158A3166C}"/>
              </a:ext>
            </a:extLst>
          </p:cNvPr>
          <p:cNvSpPr>
            <a:spLocks noGrp="1"/>
          </p:cNvSpPr>
          <p:nvPr>
            <p:ph type="title"/>
          </p:nvPr>
        </p:nvSpPr>
        <p:spPr/>
        <p:txBody>
          <a:bodyPr>
            <a:normAutofit/>
          </a:bodyPr>
          <a:lstStyle/>
          <a:p>
            <a:r>
              <a:rPr lang="en-US" dirty="0" err="1"/>
              <a:t>Tallaalku</a:t>
            </a:r>
            <a:r>
              <a:rPr lang="en-US" dirty="0"/>
              <a:t> KAMA </a:t>
            </a:r>
            <a:r>
              <a:rPr lang="en-US" dirty="0" err="1"/>
              <a:t>koobna</a:t>
            </a:r>
            <a:r>
              <a:rPr lang="en-US" dirty="0"/>
              <a:t>:</a:t>
            </a:r>
            <a:br>
              <a:rPr lang="en-US" dirty="0"/>
            </a:br>
            <a:endParaRPr lang="en-US" dirty="0"/>
          </a:p>
        </p:txBody>
      </p:sp>
      <p:pic>
        <p:nvPicPr>
          <p:cNvPr id="6" name="Picture 5">
            <a:extLst>
              <a:ext uri="{FF2B5EF4-FFF2-40B4-BE49-F238E27FC236}">
                <a16:creationId xmlns:a16="http://schemas.microsoft.com/office/drawing/2014/main" id="{71B2D750-A58D-4AA6-836B-A2C5A8D13ACD}"/>
              </a:ext>
            </a:extLst>
          </p:cNvPr>
          <p:cNvPicPr>
            <a:picLocks noChangeAspect="1"/>
          </p:cNvPicPr>
          <p:nvPr/>
        </p:nvPicPr>
        <p:blipFill>
          <a:blip r:embed="rId3"/>
          <a:stretch>
            <a:fillRect/>
          </a:stretch>
        </p:blipFill>
        <p:spPr>
          <a:xfrm>
            <a:off x="3615561" y="1882620"/>
            <a:ext cx="5547474" cy="3120454"/>
          </a:xfrm>
          <a:prstGeom prst="rect">
            <a:avLst/>
          </a:prstGeom>
        </p:spPr>
      </p:pic>
      <p:sp>
        <p:nvSpPr>
          <p:cNvPr id="4" name="Text Placeholder 3">
            <a:extLst>
              <a:ext uri="{FF2B5EF4-FFF2-40B4-BE49-F238E27FC236}">
                <a16:creationId xmlns:a16="http://schemas.microsoft.com/office/drawing/2014/main" id="{F617CC57-8110-4C7A-8422-D1C775396589}"/>
              </a:ext>
            </a:extLst>
          </p:cNvPr>
          <p:cNvSpPr>
            <a:spLocks noGrp="1"/>
          </p:cNvSpPr>
          <p:nvPr>
            <p:ph type="body" idx="14"/>
          </p:nvPr>
        </p:nvSpPr>
        <p:spPr/>
        <p:txBody>
          <a:bodyPr/>
          <a:lstStyle/>
          <a:p>
            <a:endParaRPr lang="en-US" dirty="0"/>
          </a:p>
        </p:txBody>
      </p:sp>
      <p:sp>
        <p:nvSpPr>
          <p:cNvPr id="3" name="Content Placeholder 2">
            <a:extLst>
              <a:ext uri="{FF2B5EF4-FFF2-40B4-BE49-F238E27FC236}">
                <a16:creationId xmlns:a16="http://schemas.microsoft.com/office/drawing/2014/main" id="{C63488FE-8F32-4E75-8B24-9105E22BEF71}"/>
              </a:ext>
            </a:extLst>
          </p:cNvPr>
          <p:cNvSpPr>
            <a:spLocks noGrp="1"/>
          </p:cNvSpPr>
          <p:nvPr>
            <p:ph type="body" idx="1"/>
          </p:nvPr>
        </p:nvSpPr>
        <p:spPr>
          <a:xfrm>
            <a:off x="956439" y="1600200"/>
            <a:ext cx="3465137" cy="4675909"/>
          </a:xfrm>
        </p:spPr>
        <p:txBody>
          <a:bodyPr>
            <a:normAutofit/>
          </a:bodyPr>
          <a:lstStyle/>
          <a:p>
            <a:r>
              <a:rPr lang="en-US" sz="2800" dirty="0"/>
              <a:t>• </a:t>
            </a:r>
            <a:r>
              <a:rPr lang="en-US" sz="2800" dirty="0" err="1"/>
              <a:t>Kaydiyayaal</a:t>
            </a:r>
            <a:endParaRPr lang="en-US" sz="2800" dirty="0"/>
          </a:p>
          <a:p>
            <a:r>
              <a:rPr lang="en-US" sz="2800" dirty="0"/>
              <a:t>• </a:t>
            </a:r>
            <a:r>
              <a:rPr lang="en-US" sz="2800" dirty="0" err="1"/>
              <a:t>Ukunta</a:t>
            </a:r>
            <a:endParaRPr lang="en-US" sz="2800" dirty="0"/>
          </a:p>
          <a:p>
            <a:r>
              <a:rPr lang="en-US" sz="2800" dirty="0"/>
              <a:t>• </a:t>
            </a:r>
            <a:r>
              <a:rPr lang="en-US" sz="2800" dirty="0" err="1"/>
              <a:t>Alaabta</a:t>
            </a:r>
            <a:r>
              <a:rPr lang="en-US" sz="2800" dirty="0"/>
              <a:t> </a:t>
            </a:r>
            <a:r>
              <a:rPr lang="en-US" sz="2800" dirty="0" err="1"/>
              <a:t>doofaarka</a:t>
            </a:r>
            <a:endParaRPr lang="en-US" sz="2800" dirty="0"/>
          </a:p>
          <a:p>
            <a:r>
              <a:rPr lang="en-US" sz="2800" dirty="0"/>
              <a:t>• Gelatin</a:t>
            </a:r>
          </a:p>
          <a:p>
            <a:r>
              <a:rPr lang="en-US" sz="2800" dirty="0"/>
              <a:t>• </a:t>
            </a:r>
            <a:r>
              <a:rPr lang="en-US" sz="2800" dirty="0" err="1"/>
              <a:t>Cinjir</a:t>
            </a:r>
            <a:endParaRPr lang="en-US" sz="2800" dirty="0"/>
          </a:p>
          <a:p>
            <a:r>
              <a:rPr lang="en-US" sz="2800" dirty="0"/>
              <a:t>• </a:t>
            </a:r>
            <a:r>
              <a:rPr lang="en-US" sz="2800" dirty="0" err="1"/>
              <a:t>Fayras</a:t>
            </a:r>
            <a:r>
              <a:rPr lang="en-US" sz="2800" dirty="0"/>
              <a:t> </a:t>
            </a:r>
            <a:r>
              <a:rPr lang="en-US" sz="2800" dirty="0" err="1"/>
              <a:t>kasta</a:t>
            </a:r>
            <a:r>
              <a:rPr lang="en-US" sz="2800" dirty="0"/>
              <a:t> </a:t>
            </a:r>
            <a:r>
              <a:rPr lang="en-US" sz="2800" dirty="0" err="1"/>
              <a:t>oo</a:t>
            </a:r>
            <a:r>
              <a:rPr lang="en-US" sz="2800" dirty="0"/>
              <a:t> </a:t>
            </a:r>
            <a:r>
              <a:rPr lang="en-US" sz="2800" dirty="0" err="1"/>
              <a:t>nool</a:t>
            </a:r>
            <a:r>
              <a:rPr lang="en-US" sz="2800" dirty="0"/>
              <a:t> </a:t>
            </a:r>
            <a:r>
              <a:rPr lang="en-US" sz="2800" dirty="0" err="1"/>
              <a:t>oo</a:t>
            </a:r>
            <a:r>
              <a:rPr lang="en-US" sz="2800" dirty="0"/>
              <a:t> COVID-19 ah </a:t>
            </a:r>
          </a:p>
        </p:txBody>
      </p:sp>
    </p:spTree>
    <p:extLst>
      <p:ext uri="{BB962C8B-B14F-4D97-AF65-F5344CB8AC3E}">
        <p14:creationId xmlns:p14="http://schemas.microsoft.com/office/powerpoint/2010/main" val="141340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5457-724C-4D68-8D0D-CA36C21587EE}"/>
              </a:ext>
            </a:extLst>
          </p:cNvPr>
          <p:cNvSpPr>
            <a:spLocks noGrp="1"/>
          </p:cNvSpPr>
          <p:nvPr>
            <p:ph type="title"/>
          </p:nvPr>
        </p:nvSpPr>
        <p:spPr>
          <a:xfrm>
            <a:off x="956666" y="395831"/>
            <a:ext cx="7606427" cy="1636676"/>
          </a:xfrm>
        </p:spPr>
        <p:txBody>
          <a:bodyPr>
            <a:noAutofit/>
          </a:bodyPr>
          <a:lstStyle/>
          <a:p>
            <a:r>
              <a:rPr lang="en-US" sz="3600" dirty="0" err="1"/>
              <a:t>Tallaalku</a:t>
            </a:r>
            <a:r>
              <a:rPr lang="en-US" sz="3600" dirty="0"/>
              <a:t> </a:t>
            </a:r>
            <a:r>
              <a:rPr lang="en-US" sz="3600" dirty="0" err="1"/>
              <a:t>wuxuu</a:t>
            </a:r>
            <a:r>
              <a:rPr lang="en-US" sz="3600" dirty="0"/>
              <a:t> ka </a:t>
            </a:r>
            <a:r>
              <a:rPr lang="en-US" sz="3600" dirty="0" err="1"/>
              <a:t>ilaaliyaa</a:t>
            </a:r>
            <a:r>
              <a:rPr lang="en-US" sz="3600" dirty="0"/>
              <a:t> </a:t>
            </a:r>
            <a:r>
              <a:rPr lang="en-US" sz="3600" dirty="0" err="1"/>
              <a:t>qof</a:t>
            </a:r>
            <a:r>
              <a:rPr lang="en-US" sz="3600" dirty="0"/>
              <a:t> </a:t>
            </a:r>
            <a:r>
              <a:rPr lang="en-US" sz="3600" dirty="0" err="1"/>
              <a:t>walba</a:t>
            </a:r>
            <a:r>
              <a:rPr lang="en-US" sz="3600" dirty="0"/>
              <a:t>, </a:t>
            </a:r>
            <a:r>
              <a:rPr lang="en-US" sz="3600" dirty="0" err="1"/>
              <a:t>oo</a:t>
            </a:r>
            <a:r>
              <a:rPr lang="en-US" sz="3600" dirty="0"/>
              <a:t> ay </a:t>
            </a:r>
            <a:r>
              <a:rPr lang="en-US" sz="3600" dirty="0" err="1"/>
              <a:t>ku</a:t>
            </a:r>
            <a:br>
              <a:rPr lang="en-US" sz="3600" dirty="0"/>
            </a:br>
            <a:r>
              <a:rPr lang="en-US" sz="3600" dirty="0" err="1"/>
              <a:t>jiraan</a:t>
            </a:r>
            <a:r>
              <a:rPr lang="en-US" sz="3600" dirty="0"/>
              <a:t> </a:t>
            </a:r>
            <a:r>
              <a:rPr lang="en-US" sz="3600" dirty="0" err="1"/>
              <a:t>carruur</a:t>
            </a:r>
            <a:r>
              <a:rPr lang="en-US" sz="3600" dirty="0"/>
              <a:t> </a:t>
            </a:r>
            <a:r>
              <a:rPr lang="en-US" sz="3600" dirty="0" err="1"/>
              <a:t>iyo</a:t>
            </a:r>
            <a:r>
              <a:rPr lang="en-US" sz="3600" dirty="0"/>
              <a:t> </a:t>
            </a:r>
            <a:r>
              <a:rPr lang="en-US" sz="3600" dirty="0" err="1"/>
              <a:t>dhallinyaro</a:t>
            </a:r>
            <a:r>
              <a:rPr lang="en-US" sz="3600" dirty="0"/>
              <a:t>.</a:t>
            </a:r>
          </a:p>
        </p:txBody>
      </p:sp>
      <p:pic>
        <p:nvPicPr>
          <p:cNvPr id="6" name="Picture 5">
            <a:extLst>
              <a:ext uri="{FF2B5EF4-FFF2-40B4-BE49-F238E27FC236}">
                <a16:creationId xmlns:a16="http://schemas.microsoft.com/office/drawing/2014/main" id="{7B95F377-8AF9-4838-832A-3F8506B904E7}"/>
              </a:ext>
            </a:extLst>
          </p:cNvPr>
          <p:cNvPicPr>
            <a:picLocks noChangeAspect="1"/>
          </p:cNvPicPr>
          <p:nvPr/>
        </p:nvPicPr>
        <p:blipFill>
          <a:blip r:embed="rId3"/>
          <a:stretch>
            <a:fillRect/>
          </a:stretch>
        </p:blipFill>
        <p:spPr>
          <a:xfrm>
            <a:off x="6172200" y="2880024"/>
            <a:ext cx="2971800" cy="2971800"/>
          </a:xfrm>
          <a:prstGeom prst="rect">
            <a:avLst/>
          </a:prstGeom>
        </p:spPr>
      </p:pic>
      <p:sp>
        <p:nvSpPr>
          <p:cNvPr id="4" name="Text Placeholder 3">
            <a:extLst>
              <a:ext uri="{FF2B5EF4-FFF2-40B4-BE49-F238E27FC236}">
                <a16:creationId xmlns:a16="http://schemas.microsoft.com/office/drawing/2014/main" id="{422B97D7-A393-4016-8759-D3CFE04A2055}"/>
              </a:ext>
            </a:extLst>
          </p:cNvPr>
          <p:cNvSpPr>
            <a:spLocks noGrp="1"/>
          </p:cNvSpPr>
          <p:nvPr>
            <p:ph type="body" idx="1"/>
          </p:nvPr>
        </p:nvSpPr>
        <p:spPr>
          <a:xfrm>
            <a:off x="956438" y="2140527"/>
            <a:ext cx="5672961" cy="4321642"/>
          </a:xfrm>
        </p:spPr>
        <p:txBody>
          <a:bodyPr>
            <a:normAutofit/>
          </a:bodyPr>
          <a:lstStyle/>
          <a:p>
            <a:r>
              <a:rPr lang="en-US" sz="3000" dirty="0" err="1"/>
              <a:t>Waxaa</a:t>
            </a:r>
            <a:r>
              <a:rPr lang="en-US" sz="3000" dirty="0"/>
              <a:t> </a:t>
            </a:r>
            <a:r>
              <a:rPr lang="en-US" sz="3000" dirty="0" err="1"/>
              <a:t>jira</a:t>
            </a:r>
            <a:r>
              <a:rPr lang="en-US" sz="3000" dirty="0"/>
              <a:t> </a:t>
            </a:r>
            <a:r>
              <a:rPr lang="en-US" sz="3000" dirty="0" err="1"/>
              <a:t>noocyo</a:t>
            </a:r>
            <a:r>
              <a:rPr lang="en-US" sz="3000" dirty="0"/>
              <a:t> kala </a:t>
            </a:r>
            <a:r>
              <a:rPr lang="en-US" sz="3000" dirty="0" err="1"/>
              <a:t>duwan</a:t>
            </a:r>
            <a:r>
              <a:rPr lang="en-US" sz="3000" dirty="0"/>
              <a:t> </a:t>
            </a:r>
            <a:r>
              <a:rPr lang="en-US" sz="3000" dirty="0" err="1"/>
              <a:t>oo</a:t>
            </a:r>
            <a:r>
              <a:rPr lang="en-US" sz="3000" dirty="0"/>
              <a:t> COVID-19 ah, </a:t>
            </a:r>
            <a:r>
              <a:rPr lang="en-US" sz="3000" dirty="0" err="1"/>
              <a:t>oo</a:t>
            </a:r>
            <a:r>
              <a:rPr lang="en-US" sz="3000" dirty="0"/>
              <a:t> ay </a:t>
            </a:r>
            <a:r>
              <a:rPr lang="en-US" sz="3000" dirty="0" err="1"/>
              <a:t>ku</a:t>
            </a:r>
            <a:r>
              <a:rPr lang="en-US" sz="3000" dirty="0"/>
              <a:t> </a:t>
            </a:r>
            <a:r>
              <a:rPr lang="en-US" sz="3000" dirty="0" err="1"/>
              <a:t>jiraan</a:t>
            </a:r>
            <a:r>
              <a:rPr lang="en-US" sz="3000" dirty="0"/>
              <a:t> </a:t>
            </a:r>
            <a:r>
              <a:rPr lang="en-US" sz="3000" dirty="0" err="1"/>
              <a:t>nooca</a:t>
            </a:r>
            <a:r>
              <a:rPr lang="en-US" sz="3000" dirty="0"/>
              <a:t> Delta, </a:t>
            </a:r>
            <a:r>
              <a:rPr lang="en-US" sz="3000" dirty="0" err="1"/>
              <a:t>oo</a:t>
            </a:r>
            <a:r>
              <a:rPr lang="en-US" sz="3000" dirty="0"/>
              <a:t> </a:t>
            </a:r>
            <a:r>
              <a:rPr lang="en-US" sz="3000" dirty="0" err="1"/>
              <a:t>si</a:t>
            </a:r>
            <a:r>
              <a:rPr lang="en-US" sz="3000" dirty="0"/>
              <a:t> </a:t>
            </a:r>
            <a:r>
              <a:rPr lang="en-US" sz="3000" dirty="0" err="1"/>
              <a:t>sahlan</a:t>
            </a:r>
            <a:r>
              <a:rPr lang="en-US" sz="3000" dirty="0"/>
              <a:t> u </a:t>
            </a:r>
            <a:r>
              <a:rPr lang="en-US" sz="3000" dirty="0" err="1"/>
              <a:t>faafa</a:t>
            </a:r>
            <a:r>
              <a:rPr lang="en-US" sz="3000" dirty="0"/>
              <a:t> </a:t>
            </a:r>
            <a:r>
              <a:rPr lang="en-US" sz="3000" dirty="0" err="1"/>
              <a:t>oo</a:t>
            </a:r>
            <a:r>
              <a:rPr lang="en-US" sz="3000" dirty="0"/>
              <a:t> </a:t>
            </a:r>
            <a:r>
              <a:rPr lang="en-US" sz="3000" dirty="0" err="1"/>
              <a:t>sababi</a:t>
            </a:r>
            <a:r>
              <a:rPr lang="en-US" sz="3000" dirty="0"/>
              <a:t> </a:t>
            </a:r>
            <a:r>
              <a:rPr lang="en-US" sz="3000" dirty="0" err="1"/>
              <a:t>kara</a:t>
            </a:r>
            <a:r>
              <a:rPr lang="en-US" sz="3000" dirty="0"/>
              <a:t> </a:t>
            </a:r>
            <a:r>
              <a:rPr lang="en-US" sz="3000" dirty="0" err="1"/>
              <a:t>astaamo</a:t>
            </a:r>
            <a:r>
              <a:rPr lang="en-US" sz="3000" dirty="0"/>
              <a:t> </a:t>
            </a:r>
            <a:r>
              <a:rPr lang="en-US" sz="3000" dirty="0" err="1"/>
              <a:t>aad</a:t>
            </a:r>
            <a:r>
              <a:rPr lang="en-US" sz="3000" dirty="0"/>
              <a:t> u </a:t>
            </a:r>
            <a:r>
              <a:rPr lang="en-US" sz="3000" dirty="0" err="1"/>
              <a:t>daran</a:t>
            </a:r>
            <a:r>
              <a:rPr lang="en-US" sz="3000" dirty="0"/>
              <a:t>.</a:t>
            </a:r>
          </a:p>
          <a:p>
            <a:endParaRPr lang="en-US" sz="3000" dirty="0"/>
          </a:p>
          <a:p>
            <a:r>
              <a:rPr lang="en-US" sz="3000" dirty="0" err="1"/>
              <a:t>Tallaaladu</a:t>
            </a:r>
            <a:r>
              <a:rPr lang="en-US" sz="3000" dirty="0"/>
              <a:t> </a:t>
            </a:r>
            <a:r>
              <a:rPr lang="en-US" sz="3000" dirty="0" err="1"/>
              <a:t>waxay</a:t>
            </a:r>
            <a:r>
              <a:rPr lang="en-US" sz="3000" dirty="0"/>
              <a:t> ka</a:t>
            </a:r>
          </a:p>
          <a:p>
            <a:r>
              <a:rPr lang="en-US" sz="3000" dirty="0" err="1"/>
              <a:t>difaacaan</a:t>
            </a:r>
            <a:r>
              <a:rPr lang="en-US" sz="3000" dirty="0"/>
              <a:t> </a:t>
            </a:r>
            <a:r>
              <a:rPr lang="en-US" sz="3000" dirty="0" err="1"/>
              <a:t>noocyada</a:t>
            </a:r>
            <a:r>
              <a:rPr lang="en-US" sz="3000" dirty="0"/>
              <a:t> kala </a:t>
            </a:r>
            <a:r>
              <a:rPr lang="en-US" sz="3000" dirty="0" err="1"/>
              <a:t>duwan</a:t>
            </a:r>
            <a:r>
              <a:rPr lang="en-US" sz="3000" dirty="0"/>
              <a:t> </a:t>
            </a:r>
            <a:r>
              <a:rPr lang="en-US" sz="3000" dirty="0" err="1"/>
              <a:t>sida</a:t>
            </a:r>
            <a:r>
              <a:rPr lang="en-US" sz="3000" dirty="0"/>
              <a:t> Delta. </a:t>
            </a:r>
          </a:p>
        </p:txBody>
      </p:sp>
    </p:spTree>
    <p:extLst>
      <p:ext uri="{BB962C8B-B14F-4D97-AF65-F5344CB8AC3E}">
        <p14:creationId xmlns:p14="http://schemas.microsoft.com/office/powerpoint/2010/main" val="276594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6B17A-A8B4-4B4C-A536-5A9F31391161}"/>
              </a:ext>
            </a:extLst>
          </p:cNvPr>
          <p:cNvSpPr>
            <a:spLocks noGrp="1"/>
          </p:cNvSpPr>
          <p:nvPr>
            <p:ph type="title"/>
          </p:nvPr>
        </p:nvSpPr>
        <p:spPr>
          <a:xfrm>
            <a:off x="956666" y="395831"/>
            <a:ext cx="7606427" cy="1681163"/>
          </a:xfrm>
        </p:spPr>
        <p:txBody>
          <a:bodyPr>
            <a:normAutofit fontScale="90000"/>
          </a:bodyPr>
          <a:lstStyle/>
          <a:p>
            <a:r>
              <a:rPr lang="en-US" dirty="0" err="1"/>
              <a:t>Tallaalka</a:t>
            </a:r>
            <a:r>
              <a:rPr lang="en-US" dirty="0"/>
              <a:t> </a:t>
            </a:r>
            <a:r>
              <a:rPr lang="en-US" dirty="0" err="1"/>
              <a:t>carruurta</a:t>
            </a:r>
            <a:r>
              <a:rPr lang="en-US" dirty="0"/>
              <a:t> </a:t>
            </a:r>
            <a:r>
              <a:rPr lang="en-US" dirty="0" err="1"/>
              <a:t>iyo</a:t>
            </a:r>
            <a:br>
              <a:rPr lang="en-US" dirty="0"/>
            </a:br>
            <a:r>
              <a:rPr lang="en-US" dirty="0" err="1"/>
              <a:t>dhallinyarada</a:t>
            </a:r>
            <a:r>
              <a:rPr lang="en-US" dirty="0"/>
              <a:t> </a:t>
            </a:r>
            <a:r>
              <a:rPr lang="en-US" dirty="0" err="1"/>
              <a:t>wuxuu</a:t>
            </a:r>
            <a:r>
              <a:rPr lang="en-US" dirty="0"/>
              <a:t> </a:t>
            </a:r>
            <a:r>
              <a:rPr lang="en-US" dirty="0" err="1"/>
              <a:t>ilaaliyaa</a:t>
            </a:r>
            <a:br>
              <a:rPr lang="en-US" dirty="0"/>
            </a:br>
            <a:r>
              <a:rPr lang="en-US" dirty="0" err="1"/>
              <a:t>bulshada</a:t>
            </a:r>
            <a:r>
              <a:rPr lang="en-US" dirty="0"/>
              <a:t> </a:t>
            </a:r>
            <a:r>
              <a:rPr lang="en-US" dirty="0" err="1"/>
              <a:t>oo</a:t>
            </a:r>
            <a:r>
              <a:rPr lang="en-US" dirty="0"/>
              <a:t> </a:t>
            </a:r>
            <a:r>
              <a:rPr lang="en-US" dirty="0" err="1"/>
              <a:t>dhan</a:t>
            </a:r>
            <a:r>
              <a:rPr lang="en-US" dirty="0"/>
              <a:t>.</a:t>
            </a:r>
          </a:p>
        </p:txBody>
      </p:sp>
      <p:sp>
        <p:nvSpPr>
          <p:cNvPr id="3" name="Content Placeholder 2">
            <a:extLst>
              <a:ext uri="{FF2B5EF4-FFF2-40B4-BE49-F238E27FC236}">
                <a16:creationId xmlns:a16="http://schemas.microsoft.com/office/drawing/2014/main" id="{69F79245-D01B-4289-B9A7-381D48CB71AE}"/>
              </a:ext>
            </a:extLst>
          </p:cNvPr>
          <p:cNvSpPr>
            <a:spLocks noGrp="1"/>
          </p:cNvSpPr>
          <p:nvPr>
            <p:ph type="body" idx="1"/>
          </p:nvPr>
        </p:nvSpPr>
        <p:spPr>
          <a:xfrm>
            <a:off x="956439" y="2325189"/>
            <a:ext cx="4675434" cy="4136980"/>
          </a:xfrm>
        </p:spPr>
        <p:txBody>
          <a:bodyPr>
            <a:normAutofit fontScale="92500"/>
          </a:bodyPr>
          <a:lstStyle/>
          <a:p>
            <a:r>
              <a:rPr lang="en-US" sz="2800" dirty="0"/>
              <a:t>Mar </a:t>
            </a:r>
            <a:r>
              <a:rPr lang="en-US" sz="2800" dirty="0" err="1"/>
              <a:t>haddii</a:t>
            </a:r>
            <a:r>
              <a:rPr lang="en-US" sz="2800" dirty="0"/>
              <a:t> </a:t>
            </a:r>
            <a:r>
              <a:rPr lang="en-US" sz="2800" dirty="0" err="1"/>
              <a:t>qof</a:t>
            </a:r>
            <a:r>
              <a:rPr lang="en-US" sz="2800" dirty="0"/>
              <a:t> la </a:t>
            </a:r>
            <a:r>
              <a:rPr lang="en-US" sz="2800" dirty="0" err="1"/>
              <a:t>tallaalo</a:t>
            </a:r>
            <a:r>
              <a:rPr lang="en-US" sz="2800" dirty="0"/>
              <a:t>, way </a:t>
            </a:r>
            <a:r>
              <a:rPr lang="en-US" sz="2800" dirty="0" err="1"/>
              <a:t>adag</a:t>
            </a:r>
            <a:r>
              <a:rPr lang="en-US" sz="2800" dirty="0"/>
              <a:t> </a:t>
            </a:r>
            <a:r>
              <a:rPr lang="en-US" sz="2800" dirty="0" err="1"/>
              <a:t>tahay</a:t>
            </a:r>
            <a:r>
              <a:rPr lang="en-US" sz="2800" dirty="0"/>
              <a:t> in </a:t>
            </a:r>
            <a:r>
              <a:rPr lang="en-US" sz="2800" dirty="0" err="1"/>
              <a:t>lagu</a:t>
            </a:r>
            <a:endParaRPr lang="en-US" sz="2800" dirty="0"/>
          </a:p>
          <a:p>
            <a:r>
              <a:rPr lang="en-US" sz="2800" dirty="0" err="1"/>
              <a:t>faafiyo</a:t>
            </a:r>
            <a:r>
              <a:rPr lang="en-US" sz="2800" dirty="0"/>
              <a:t> COVID-19 </a:t>
            </a:r>
            <a:r>
              <a:rPr lang="en-US" sz="2800" dirty="0" err="1"/>
              <a:t>dadka</a:t>
            </a:r>
            <a:r>
              <a:rPr lang="en-US" sz="2800" dirty="0"/>
              <a:t> kale.</a:t>
            </a:r>
          </a:p>
          <a:p>
            <a:endParaRPr lang="en-US" sz="2800" dirty="0"/>
          </a:p>
          <a:p>
            <a:r>
              <a:rPr lang="en-US" sz="2800" dirty="0" err="1"/>
              <a:t>Dadka</a:t>
            </a:r>
            <a:r>
              <a:rPr lang="en-US" sz="2800" dirty="0"/>
              <a:t> </a:t>
            </a:r>
            <a:r>
              <a:rPr lang="en-US" sz="2800" dirty="0" err="1"/>
              <a:t>waayeelka</a:t>
            </a:r>
            <a:r>
              <a:rPr lang="en-US" sz="2800" dirty="0"/>
              <a:t> ah </a:t>
            </a:r>
            <a:r>
              <a:rPr lang="en-US" sz="2800" dirty="0" err="1"/>
              <a:t>iyo</a:t>
            </a:r>
            <a:r>
              <a:rPr lang="en-US" sz="2800" dirty="0"/>
              <a:t> </a:t>
            </a:r>
            <a:r>
              <a:rPr lang="en-US" sz="2800" dirty="0" err="1"/>
              <a:t>dadka</a:t>
            </a:r>
            <a:r>
              <a:rPr lang="en-US" sz="2800" dirty="0"/>
              <a:t> </a:t>
            </a:r>
            <a:r>
              <a:rPr lang="en-US" sz="2800" dirty="0" err="1"/>
              <a:t>qaba</a:t>
            </a:r>
            <a:r>
              <a:rPr lang="en-US" sz="2800" dirty="0"/>
              <a:t> </a:t>
            </a:r>
            <a:r>
              <a:rPr lang="en-US" sz="2800" dirty="0" err="1"/>
              <a:t>xaalado</a:t>
            </a:r>
            <a:endParaRPr lang="en-US" sz="2800" dirty="0"/>
          </a:p>
          <a:p>
            <a:r>
              <a:rPr lang="en-US" sz="2800" dirty="0" err="1"/>
              <a:t>caafimaad</a:t>
            </a:r>
            <a:r>
              <a:rPr lang="en-US" sz="2800" dirty="0"/>
              <a:t> </a:t>
            </a:r>
            <a:r>
              <a:rPr lang="en-US" sz="2800" dirty="0" err="1"/>
              <a:t>oo</a:t>
            </a:r>
            <a:r>
              <a:rPr lang="en-US" sz="2800" dirty="0"/>
              <a:t> </a:t>
            </a:r>
            <a:r>
              <a:rPr lang="en-US" sz="2800" dirty="0" err="1"/>
              <a:t>caafimaad</a:t>
            </a:r>
            <a:r>
              <a:rPr lang="en-US" sz="2800" dirty="0"/>
              <a:t> </a:t>
            </a:r>
            <a:r>
              <a:rPr lang="en-US" sz="2800" dirty="0" err="1"/>
              <a:t>oo</a:t>
            </a:r>
            <a:r>
              <a:rPr lang="en-US" sz="2800" dirty="0"/>
              <a:t> </a:t>
            </a:r>
            <a:r>
              <a:rPr lang="en-US" sz="2800" dirty="0" err="1"/>
              <a:t>halis</a:t>
            </a:r>
            <a:r>
              <a:rPr lang="en-US" sz="2800" dirty="0"/>
              <a:t> </a:t>
            </a:r>
            <a:r>
              <a:rPr lang="en-US" sz="2800" dirty="0" err="1"/>
              <a:t>weyn</a:t>
            </a:r>
            <a:r>
              <a:rPr lang="en-US" sz="2800" dirty="0"/>
              <a:t> </a:t>
            </a:r>
            <a:r>
              <a:rPr lang="en-US" sz="2800" dirty="0" err="1"/>
              <a:t>ugu</a:t>
            </a:r>
            <a:r>
              <a:rPr lang="en-US" sz="2800" dirty="0"/>
              <a:t> </a:t>
            </a:r>
            <a:r>
              <a:rPr lang="en-US" sz="2800" dirty="0" err="1"/>
              <a:t>jira</a:t>
            </a:r>
            <a:r>
              <a:rPr lang="en-US" sz="2800" dirty="0"/>
              <a:t> </a:t>
            </a:r>
            <a:r>
              <a:rPr lang="en-US" sz="2800" dirty="0" err="1"/>
              <a:t>inay</a:t>
            </a:r>
            <a:endParaRPr lang="en-US" sz="2800" dirty="0"/>
          </a:p>
          <a:p>
            <a:r>
              <a:rPr lang="en-US" sz="2800" dirty="0" err="1"/>
              <a:t>si</a:t>
            </a:r>
            <a:r>
              <a:rPr lang="en-US" sz="2800" dirty="0"/>
              <a:t> </a:t>
            </a:r>
            <a:r>
              <a:rPr lang="en-US" sz="2800" dirty="0" err="1"/>
              <a:t>daran</a:t>
            </a:r>
            <a:r>
              <a:rPr lang="en-US" sz="2800" dirty="0"/>
              <a:t> </a:t>
            </a:r>
            <a:r>
              <a:rPr lang="en-US" sz="2800" dirty="0" err="1"/>
              <a:t>ugu</a:t>
            </a:r>
            <a:r>
              <a:rPr lang="en-US" sz="2800" dirty="0"/>
              <a:t> </a:t>
            </a:r>
            <a:r>
              <a:rPr lang="en-US" sz="2800" dirty="0" err="1"/>
              <a:t>xanuunsadaan</a:t>
            </a:r>
            <a:r>
              <a:rPr lang="en-US" sz="2800" dirty="0"/>
              <a:t> COVID-19. </a:t>
            </a:r>
          </a:p>
        </p:txBody>
      </p:sp>
      <p:pic>
        <p:nvPicPr>
          <p:cNvPr id="6" name="Picture 5">
            <a:extLst>
              <a:ext uri="{FF2B5EF4-FFF2-40B4-BE49-F238E27FC236}">
                <a16:creationId xmlns:a16="http://schemas.microsoft.com/office/drawing/2014/main" id="{94F6F44A-B1E6-458B-93E1-8B54123602FC}"/>
              </a:ext>
            </a:extLst>
          </p:cNvPr>
          <p:cNvPicPr>
            <a:picLocks noChangeAspect="1"/>
          </p:cNvPicPr>
          <p:nvPr/>
        </p:nvPicPr>
        <p:blipFill>
          <a:blip r:embed="rId3"/>
          <a:stretch>
            <a:fillRect/>
          </a:stretch>
        </p:blipFill>
        <p:spPr>
          <a:xfrm>
            <a:off x="5631873" y="2101058"/>
            <a:ext cx="2786155" cy="3809318"/>
          </a:xfrm>
          <a:prstGeom prst="rect">
            <a:avLst/>
          </a:prstGeom>
        </p:spPr>
      </p:pic>
    </p:spTree>
    <p:extLst>
      <p:ext uri="{BB962C8B-B14F-4D97-AF65-F5344CB8AC3E}">
        <p14:creationId xmlns:p14="http://schemas.microsoft.com/office/powerpoint/2010/main" val="191224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3DA6-CE58-4279-8838-264B84172974}"/>
              </a:ext>
            </a:extLst>
          </p:cNvPr>
          <p:cNvSpPr>
            <a:spLocks noGrp="1"/>
          </p:cNvSpPr>
          <p:nvPr>
            <p:ph type="title"/>
          </p:nvPr>
        </p:nvSpPr>
        <p:spPr>
          <a:xfrm>
            <a:off x="956666" y="395831"/>
            <a:ext cx="7606427" cy="1968546"/>
          </a:xfrm>
        </p:spPr>
        <p:txBody>
          <a:bodyPr>
            <a:noAutofit/>
          </a:bodyPr>
          <a:lstStyle/>
          <a:p>
            <a:r>
              <a:rPr lang="en-US" sz="3600" dirty="0" err="1"/>
              <a:t>Tallaallada</a:t>
            </a:r>
            <a:r>
              <a:rPr lang="en-US" sz="3600" dirty="0"/>
              <a:t> </a:t>
            </a:r>
            <a:r>
              <a:rPr lang="en-US" sz="3600" dirty="0" err="1"/>
              <a:t>qaar</a:t>
            </a:r>
            <a:r>
              <a:rPr lang="en-US" sz="3600" dirty="0"/>
              <a:t> </a:t>
            </a:r>
            <a:r>
              <a:rPr lang="en-US" sz="3600" dirty="0" err="1"/>
              <a:t>waxay</a:t>
            </a:r>
            <a:r>
              <a:rPr lang="en-US" sz="3600" dirty="0"/>
              <a:t> u </a:t>
            </a:r>
            <a:r>
              <a:rPr lang="en-US" sz="3600" dirty="0" err="1"/>
              <a:t>baahan</a:t>
            </a:r>
            <a:r>
              <a:rPr lang="en-US" sz="3600" dirty="0"/>
              <a:t> </a:t>
            </a:r>
            <a:r>
              <a:rPr lang="en-US" sz="3600" dirty="0" err="1"/>
              <a:t>yihiin</a:t>
            </a:r>
            <a:r>
              <a:rPr lang="en-US" sz="3600" dirty="0"/>
              <a:t> </a:t>
            </a:r>
            <a:r>
              <a:rPr lang="en-US" sz="3600" dirty="0" err="1"/>
              <a:t>laba</a:t>
            </a:r>
            <a:r>
              <a:rPr lang="en-US" sz="3600" dirty="0"/>
              <a:t> </a:t>
            </a:r>
            <a:r>
              <a:rPr lang="en-US" sz="3600" dirty="0" err="1"/>
              <a:t>tallaal</a:t>
            </a:r>
            <a:r>
              <a:rPr lang="en-US" sz="3600" dirty="0"/>
              <a:t> </a:t>
            </a:r>
            <a:r>
              <a:rPr lang="en-US" sz="3600" dirty="0" err="1"/>
              <a:t>halka</a:t>
            </a:r>
            <a:br>
              <a:rPr lang="en-US" sz="3600" dirty="0"/>
            </a:br>
            <a:r>
              <a:rPr lang="en-US" sz="3600" dirty="0" err="1"/>
              <a:t>tallaallada</a:t>
            </a:r>
            <a:r>
              <a:rPr lang="en-US" sz="3600" dirty="0"/>
              <a:t> kale ay u </a:t>
            </a:r>
            <a:r>
              <a:rPr lang="en-US" sz="3600" dirty="0" err="1"/>
              <a:t>baahan</a:t>
            </a:r>
            <a:r>
              <a:rPr lang="en-US" sz="3600" dirty="0"/>
              <a:t> </a:t>
            </a:r>
            <a:r>
              <a:rPr lang="en-US" sz="3600" dirty="0" err="1"/>
              <a:t>yihiin</a:t>
            </a:r>
            <a:r>
              <a:rPr lang="en-US" sz="3600" dirty="0"/>
              <a:t> </a:t>
            </a:r>
            <a:r>
              <a:rPr lang="en-US" sz="3600" dirty="0" err="1"/>
              <a:t>keliya</a:t>
            </a:r>
            <a:r>
              <a:rPr lang="en-US" sz="3600" dirty="0"/>
              <a:t> </a:t>
            </a:r>
            <a:r>
              <a:rPr lang="en-US" sz="3600" dirty="0" err="1"/>
              <a:t>hal</a:t>
            </a:r>
            <a:r>
              <a:rPr lang="en-US" sz="3600" dirty="0"/>
              <a:t> </a:t>
            </a:r>
            <a:r>
              <a:rPr lang="en-US" sz="3600" dirty="0" err="1"/>
              <a:t>duris</a:t>
            </a:r>
            <a:r>
              <a:rPr lang="en-US" sz="3600" dirty="0"/>
              <a:t>.</a:t>
            </a:r>
          </a:p>
        </p:txBody>
      </p:sp>
      <p:sp>
        <p:nvSpPr>
          <p:cNvPr id="3" name="Content Placeholder 2">
            <a:extLst>
              <a:ext uri="{FF2B5EF4-FFF2-40B4-BE49-F238E27FC236}">
                <a16:creationId xmlns:a16="http://schemas.microsoft.com/office/drawing/2014/main" id="{617753C5-12D0-4CDC-868B-EB0C02EE3368}"/>
              </a:ext>
            </a:extLst>
          </p:cNvPr>
          <p:cNvSpPr>
            <a:spLocks noGrp="1"/>
          </p:cNvSpPr>
          <p:nvPr>
            <p:ph idx="1"/>
          </p:nvPr>
        </p:nvSpPr>
        <p:spPr>
          <a:xfrm>
            <a:off x="956666" y="2521131"/>
            <a:ext cx="7282213" cy="4129051"/>
          </a:xfrm>
        </p:spPr>
        <p:txBody>
          <a:bodyPr>
            <a:normAutofit fontScale="92500" lnSpcReduction="10000"/>
          </a:bodyPr>
          <a:lstStyle/>
          <a:p>
            <a:r>
              <a:rPr lang="en-US" sz="2800" dirty="0" err="1"/>
              <a:t>Tallaalka</a:t>
            </a:r>
            <a:r>
              <a:rPr lang="en-US" sz="2800" dirty="0"/>
              <a:t> u </a:t>
            </a:r>
            <a:r>
              <a:rPr lang="en-US" sz="2800" dirty="0" err="1"/>
              <a:t>baahan</a:t>
            </a:r>
            <a:r>
              <a:rPr lang="en-US" sz="2800" dirty="0"/>
              <a:t> </a:t>
            </a:r>
            <a:r>
              <a:rPr lang="en-US" sz="2800" dirty="0" err="1"/>
              <a:t>laba</a:t>
            </a:r>
            <a:r>
              <a:rPr lang="en-US" sz="2800" dirty="0"/>
              <a:t> </a:t>
            </a:r>
            <a:r>
              <a:rPr lang="en-US" sz="2800" dirty="0" err="1"/>
              <a:t>duris</a:t>
            </a:r>
            <a:r>
              <a:rPr lang="en-US" sz="2800" dirty="0"/>
              <a:t>:</a:t>
            </a:r>
          </a:p>
          <a:p>
            <a:r>
              <a:rPr lang="en-US" sz="2800" dirty="0"/>
              <a:t>• </a:t>
            </a:r>
            <a:r>
              <a:rPr lang="en-US" sz="2800" dirty="0" err="1"/>
              <a:t>Durista</a:t>
            </a:r>
            <a:r>
              <a:rPr lang="en-US" sz="2800" dirty="0"/>
              <a:t> </a:t>
            </a:r>
            <a:r>
              <a:rPr lang="en-US" sz="2800" dirty="0" err="1"/>
              <a:t>koowaad</a:t>
            </a:r>
            <a:r>
              <a:rPr lang="en-US" sz="2800" dirty="0"/>
              <a:t> </a:t>
            </a:r>
            <a:r>
              <a:rPr lang="en-US" sz="2800" dirty="0" err="1"/>
              <a:t>waxa</a:t>
            </a:r>
            <a:r>
              <a:rPr lang="en-US" sz="2800" dirty="0"/>
              <a:t> </a:t>
            </a:r>
            <a:r>
              <a:rPr lang="en-US" sz="2800" dirty="0" err="1"/>
              <a:t>uu</a:t>
            </a:r>
            <a:r>
              <a:rPr lang="en-US" sz="2800" dirty="0"/>
              <a:t> ka </a:t>
            </a:r>
            <a:r>
              <a:rPr lang="en-US" sz="2800" dirty="0" err="1"/>
              <a:t>dhigayaa</a:t>
            </a:r>
            <a:r>
              <a:rPr lang="en-US" sz="2800" dirty="0"/>
              <a:t> </a:t>
            </a:r>
            <a:r>
              <a:rPr lang="en-US" sz="2800" dirty="0" err="1"/>
              <a:t>jirkaagu</a:t>
            </a:r>
            <a:r>
              <a:rPr lang="en-US" sz="2800" dirty="0"/>
              <a:t> </a:t>
            </a:r>
            <a:r>
              <a:rPr lang="en-US" sz="2800" dirty="0" err="1"/>
              <a:t>inuu</a:t>
            </a:r>
            <a:r>
              <a:rPr lang="en-US" sz="2800" dirty="0"/>
              <a:t> </a:t>
            </a:r>
            <a:r>
              <a:rPr lang="en-US" sz="2800" dirty="0" err="1"/>
              <a:t>diyaargaroobo</a:t>
            </a:r>
            <a:r>
              <a:rPr lang="en-US" sz="2800" dirty="0"/>
              <a:t>.</a:t>
            </a:r>
          </a:p>
          <a:p>
            <a:endParaRPr lang="en-US" sz="2800" dirty="0"/>
          </a:p>
          <a:p>
            <a:r>
              <a:rPr lang="en-US" sz="2800" dirty="0"/>
              <a:t>• </a:t>
            </a:r>
            <a:r>
              <a:rPr lang="en-US" sz="2800" dirty="0" err="1"/>
              <a:t>Durista</a:t>
            </a:r>
            <a:r>
              <a:rPr lang="en-US" sz="2800" dirty="0"/>
              <a:t> </a:t>
            </a:r>
            <a:r>
              <a:rPr lang="en-US" sz="2800" dirty="0" err="1"/>
              <a:t>labaad</a:t>
            </a:r>
            <a:r>
              <a:rPr lang="en-US" sz="2800" dirty="0"/>
              <a:t> </a:t>
            </a:r>
            <a:r>
              <a:rPr lang="en-US" sz="2800" dirty="0" err="1"/>
              <a:t>waxaa</a:t>
            </a:r>
            <a:r>
              <a:rPr lang="en-US" sz="2800" dirty="0"/>
              <a:t> la </a:t>
            </a:r>
            <a:r>
              <a:rPr lang="en-US" sz="2800" dirty="0" err="1"/>
              <a:t>bixiyaa</a:t>
            </a:r>
            <a:r>
              <a:rPr lang="en-US" sz="2800" dirty="0"/>
              <a:t> </a:t>
            </a:r>
            <a:r>
              <a:rPr lang="en-US" sz="2800" dirty="0" err="1"/>
              <a:t>ugu</a:t>
            </a:r>
            <a:r>
              <a:rPr lang="en-US" sz="2800" dirty="0"/>
              <a:t> </a:t>
            </a:r>
            <a:r>
              <a:rPr lang="en-US" sz="2800" dirty="0" err="1"/>
              <a:t>yaraan</a:t>
            </a:r>
            <a:r>
              <a:rPr lang="en-US" sz="2800" dirty="0"/>
              <a:t> </a:t>
            </a:r>
            <a:r>
              <a:rPr lang="en-US" sz="2800" dirty="0" err="1"/>
              <a:t>saddex</a:t>
            </a:r>
            <a:r>
              <a:rPr lang="en-US" sz="2800" dirty="0"/>
              <a:t> </a:t>
            </a:r>
            <a:r>
              <a:rPr lang="en-US" sz="2800" dirty="0" err="1"/>
              <a:t>toddobaad</a:t>
            </a:r>
            <a:r>
              <a:rPr lang="en-US" sz="2800" dirty="0"/>
              <a:t> </a:t>
            </a:r>
            <a:r>
              <a:rPr lang="en-US" sz="2800" dirty="0" err="1"/>
              <a:t>kadib</a:t>
            </a:r>
            <a:r>
              <a:rPr lang="en-US" sz="2800" dirty="0"/>
              <a:t> </a:t>
            </a:r>
            <a:r>
              <a:rPr lang="en-US" sz="2800" dirty="0" err="1"/>
              <a:t>si</a:t>
            </a:r>
            <a:endParaRPr lang="en-US" sz="2800" dirty="0"/>
          </a:p>
          <a:p>
            <a:r>
              <a:rPr lang="en-US" sz="2800" dirty="0"/>
              <a:t>loo </a:t>
            </a:r>
            <a:r>
              <a:rPr lang="en-US" sz="2800" dirty="0" err="1"/>
              <a:t>hubiyo</a:t>
            </a:r>
            <a:r>
              <a:rPr lang="en-US" sz="2800" dirty="0"/>
              <a:t> </a:t>
            </a:r>
            <a:r>
              <a:rPr lang="en-US" sz="2800" dirty="0" err="1"/>
              <a:t>inaad</a:t>
            </a:r>
            <a:r>
              <a:rPr lang="en-US" sz="2800" dirty="0"/>
              <a:t> </a:t>
            </a:r>
            <a:r>
              <a:rPr lang="en-US" sz="2800" dirty="0" err="1"/>
              <a:t>haysato</a:t>
            </a:r>
            <a:r>
              <a:rPr lang="en-US" sz="2800" dirty="0"/>
              <a:t> </a:t>
            </a:r>
            <a:r>
              <a:rPr lang="en-US" sz="2800" dirty="0" err="1"/>
              <a:t>badbaado</a:t>
            </a:r>
            <a:r>
              <a:rPr lang="en-US" sz="2800" dirty="0"/>
              <a:t> </a:t>
            </a:r>
            <a:r>
              <a:rPr lang="en-US" sz="2800" dirty="0" err="1"/>
              <a:t>buuxda</a:t>
            </a:r>
            <a:r>
              <a:rPr lang="en-US" sz="2800" dirty="0"/>
              <a:t>.</a:t>
            </a:r>
          </a:p>
          <a:p>
            <a:endParaRPr lang="en-US" sz="2800" dirty="0"/>
          </a:p>
          <a:p>
            <a:r>
              <a:rPr lang="en-US" sz="2800" dirty="0"/>
              <a:t>• Waa </a:t>
            </a:r>
            <a:r>
              <a:rPr lang="en-US" sz="2800" dirty="0" err="1"/>
              <a:t>muhiim</a:t>
            </a:r>
            <a:r>
              <a:rPr lang="en-US" sz="2800" dirty="0"/>
              <a:t> </a:t>
            </a:r>
            <a:r>
              <a:rPr lang="en-US" sz="2800" dirty="0" err="1"/>
              <a:t>inaad</a:t>
            </a:r>
            <a:r>
              <a:rPr lang="en-US" sz="2800" dirty="0"/>
              <a:t> </a:t>
            </a:r>
            <a:r>
              <a:rPr lang="en-US" sz="2800" dirty="0" err="1"/>
              <a:t>hesho</a:t>
            </a:r>
            <a:r>
              <a:rPr lang="en-US" sz="2800" dirty="0"/>
              <a:t> </a:t>
            </a:r>
            <a:r>
              <a:rPr lang="en-US" sz="2800" dirty="0" err="1"/>
              <a:t>labada</a:t>
            </a:r>
            <a:r>
              <a:rPr lang="en-US" sz="2800" dirty="0"/>
              <a:t> </a:t>
            </a:r>
            <a:r>
              <a:rPr lang="en-US" sz="2800" dirty="0" err="1"/>
              <a:t>duris</a:t>
            </a:r>
            <a:r>
              <a:rPr lang="en-US" sz="2800" dirty="0"/>
              <a:t> </a:t>
            </a:r>
            <a:r>
              <a:rPr lang="en-US" sz="2800" dirty="0" err="1"/>
              <a:t>si</a:t>
            </a:r>
            <a:r>
              <a:rPr lang="en-US" sz="2800" dirty="0"/>
              <a:t> </a:t>
            </a:r>
            <a:r>
              <a:rPr lang="en-US" sz="2800" dirty="0" err="1"/>
              <a:t>buuxda</a:t>
            </a:r>
            <a:r>
              <a:rPr lang="en-US" sz="2800" dirty="0"/>
              <a:t> loo </a:t>
            </a:r>
            <a:r>
              <a:rPr lang="en-US" sz="2800" dirty="0" err="1"/>
              <a:t>ilaaliyo</a:t>
            </a:r>
            <a:r>
              <a:rPr lang="en-US" sz="2800" dirty="0"/>
              <a:t>. </a:t>
            </a:r>
          </a:p>
        </p:txBody>
      </p:sp>
    </p:spTree>
    <p:extLst>
      <p:ext uri="{BB962C8B-B14F-4D97-AF65-F5344CB8AC3E}">
        <p14:creationId xmlns:p14="http://schemas.microsoft.com/office/powerpoint/2010/main" val="394624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A28B-802A-473E-BEF6-213FA5EB0170}"/>
              </a:ext>
            </a:extLst>
          </p:cNvPr>
          <p:cNvSpPr>
            <a:spLocks noGrp="1"/>
          </p:cNvSpPr>
          <p:nvPr>
            <p:ph type="title"/>
          </p:nvPr>
        </p:nvSpPr>
        <p:spPr/>
        <p:txBody>
          <a:bodyPr/>
          <a:lstStyle/>
          <a:p>
            <a:r>
              <a:rPr lang="fi-FI" dirty="0"/>
              <a:t>DHIBAATOOYINKA UU KEENI KARO WAA CAADI.</a:t>
            </a:r>
            <a:endParaRPr lang="en-US" dirty="0"/>
          </a:p>
        </p:txBody>
      </p:sp>
      <p:sp>
        <p:nvSpPr>
          <p:cNvPr id="3" name="Content Placeholder 2">
            <a:extLst>
              <a:ext uri="{FF2B5EF4-FFF2-40B4-BE49-F238E27FC236}">
                <a16:creationId xmlns:a16="http://schemas.microsoft.com/office/drawing/2014/main" id="{A88311F8-301C-4692-93A1-FE87FF38507B}"/>
              </a:ext>
            </a:extLst>
          </p:cNvPr>
          <p:cNvSpPr>
            <a:spLocks noGrp="1"/>
          </p:cNvSpPr>
          <p:nvPr>
            <p:ph idx="1"/>
          </p:nvPr>
        </p:nvSpPr>
        <p:spPr>
          <a:xfrm>
            <a:off x="956667" y="1882619"/>
            <a:ext cx="7606426" cy="4579549"/>
          </a:xfrm>
        </p:spPr>
        <p:txBody>
          <a:bodyPr>
            <a:normAutofit lnSpcReduction="10000"/>
          </a:bodyPr>
          <a:lstStyle/>
          <a:p>
            <a:r>
              <a:rPr lang="en-US" sz="2800" dirty="0" err="1"/>
              <a:t>Dhibaatooyinka</a:t>
            </a:r>
            <a:r>
              <a:rPr lang="en-US" sz="2800" dirty="0"/>
              <a:t> </a:t>
            </a:r>
            <a:r>
              <a:rPr lang="en-US" sz="2800" dirty="0" err="1"/>
              <a:t>uu</a:t>
            </a:r>
            <a:r>
              <a:rPr lang="en-US" sz="2800" dirty="0"/>
              <a:t> </a:t>
            </a:r>
            <a:r>
              <a:rPr lang="en-US" sz="2800" dirty="0" err="1"/>
              <a:t>keeni</a:t>
            </a:r>
            <a:r>
              <a:rPr lang="en-US" sz="2800" dirty="0"/>
              <a:t> karo </a:t>
            </a:r>
            <a:r>
              <a:rPr lang="en-US" sz="2800" dirty="0" err="1"/>
              <a:t>macnaheedu</a:t>
            </a:r>
            <a:r>
              <a:rPr lang="en-US" sz="2800" dirty="0"/>
              <a:t> MAAHA </a:t>
            </a:r>
            <a:r>
              <a:rPr lang="en-US" sz="2800" dirty="0" err="1"/>
              <a:t>inaad</a:t>
            </a:r>
            <a:r>
              <a:rPr lang="en-US" sz="2800" dirty="0"/>
              <a:t> </a:t>
            </a:r>
            <a:r>
              <a:rPr lang="en-US" sz="2800" dirty="0" err="1"/>
              <a:t>qabto</a:t>
            </a:r>
            <a:r>
              <a:rPr lang="en-US" sz="2800" dirty="0"/>
              <a:t> COVID-19.</a:t>
            </a:r>
          </a:p>
          <a:p>
            <a:r>
              <a:rPr lang="en-US" sz="2800" dirty="0"/>
              <a:t>• </a:t>
            </a:r>
            <a:r>
              <a:rPr lang="en-US" sz="2800" dirty="0" err="1"/>
              <a:t>Dhibaatooyinka</a:t>
            </a:r>
            <a:r>
              <a:rPr lang="en-US" sz="2800" dirty="0"/>
              <a:t> </a:t>
            </a:r>
            <a:r>
              <a:rPr lang="en-US" sz="2800" dirty="0" err="1"/>
              <a:t>uu</a:t>
            </a:r>
            <a:r>
              <a:rPr lang="en-US" sz="2800" dirty="0"/>
              <a:t> </a:t>
            </a:r>
            <a:r>
              <a:rPr lang="en-US" sz="2800" dirty="0" err="1"/>
              <a:t>keeni</a:t>
            </a:r>
            <a:r>
              <a:rPr lang="en-US" sz="2800" dirty="0"/>
              <a:t> karo </a:t>
            </a:r>
            <a:r>
              <a:rPr lang="en-US" sz="2800" dirty="0" err="1"/>
              <a:t>ayaa</a:t>
            </a:r>
            <a:r>
              <a:rPr lang="en-US" sz="2800" dirty="0"/>
              <a:t> </a:t>
            </a:r>
            <a:r>
              <a:rPr lang="en-US" sz="2800" dirty="0" err="1"/>
              <a:t>macnaheedu</a:t>
            </a:r>
            <a:r>
              <a:rPr lang="en-US" sz="2800" dirty="0"/>
              <a:t> </a:t>
            </a:r>
            <a:r>
              <a:rPr lang="en-US" sz="2800" dirty="0" err="1"/>
              <a:t>yahay</a:t>
            </a:r>
            <a:r>
              <a:rPr lang="en-US" sz="2800" dirty="0"/>
              <a:t> in </a:t>
            </a:r>
            <a:r>
              <a:rPr lang="en-US" sz="2800" dirty="0" err="1"/>
              <a:t>tallaalku</a:t>
            </a:r>
            <a:r>
              <a:rPr lang="en-US" sz="2800" dirty="0"/>
              <a:t> </a:t>
            </a:r>
            <a:r>
              <a:rPr lang="en-US" sz="2800" dirty="0" err="1"/>
              <a:t>uu</a:t>
            </a:r>
            <a:r>
              <a:rPr lang="en-US" sz="2800" dirty="0"/>
              <a:t> </a:t>
            </a:r>
            <a:r>
              <a:rPr lang="en-US" sz="2800" dirty="0" err="1"/>
              <a:t>barayo</a:t>
            </a:r>
            <a:r>
              <a:rPr lang="en-US" sz="2800" dirty="0"/>
              <a:t> </a:t>
            </a:r>
            <a:r>
              <a:rPr lang="en-US" sz="2800" dirty="0" err="1"/>
              <a:t>jirkaaga</a:t>
            </a:r>
            <a:r>
              <a:rPr lang="en-US" sz="2800" dirty="0"/>
              <a:t> </a:t>
            </a:r>
            <a:r>
              <a:rPr lang="en-US" sz="2800" dirty="0" err="1"/>
              <a:t>sida</a:t>
            </a:r>
            <a:r>
              <a:rPr lang="en-US" sz="2800" dirty="0"/>
              <a:t> </a:t>
            </a:r>
            <a:r>
              <a:rPr lang="en-US" sz="2800" dirty="0" err="1"/>
              <a:t>loola</a:t>
            </a:r>
            <a:endParaRPr lang="en-US" sz="2800" dirty="0"/>
          </a:p>
          <a:p>
            <a:r>
              <a:rPr lang="en-US" sz="2800" dirty="0" err="1"/>
              <a:t>dagaallamo</a:t>
            </a:r>
            <a:r>
              <a:rPr lang="en-US" sz="2800" dirty="0"/>
              <a:t> COVID-19.</a:t>
            </a:r>
          </a:p>
          <a:p>
            <a:r>
              <a:rPr lang="en-US" sz="2800" dirty="0"/>
              <a:t>• </a:t>
            </a:r>
            <a:r>
              <a:rPr lang="en-US" sz="2800" dirty="0" err="1"/>
              <a:t>Dhibaatada</a:t>
            </a:r>
            <a:r>
              <a:rPr lang="en-US" sz="2800" dirty="0"/>
              <a:t> </a:t>
            </a:r>
            <a:r>
              <a:rPr lang="en-US" sz="2800" dirty="0" err="1"/>
              <a:t>uu</a:t>
            </a:r>
            <a:r>
              <a:rPr lang="en-US" sz="2800" dirty="0"/>
              <a:t> </a:t>
            </a:r>
            <a:r>
              <a:rPr lang="en-US" sz="2800" dirty="0" err="1"/>
              <a:t>keeni</a:t>
            </a:r>
            <a:r>
              <a:rPr lang="en-US" sz="2800" dirty="0"/>
              <a:t> karo </a:t>
            </a:r>
            <a:r>
              <a:rPr lang="en-US" sz="2800" dirty="0" err="1"/>
              <a:t>waxa</a:t>
            </a:r>
            <a:r>
              <a:rPr lang="en-US" sz="2800" dirty="0"/>
              <a:t> ka mid </a:t>
            </a:r>
            <a:r>
              <a:rPr lang="en-US" sz="2800" dirty="0" err="1"/>
              <a:t>noqon</a:t>
            </a:r>
            <a:r>
              <a:rPr lang="en-US" sz="2800" dirty="0"/>
              <a:t> </a:t>
            </a:r>
            <a:r>
              <a:rPr lang="en-US" sz="2800" dirty="0" err="1"/>
              <a:t>kara</a:t>
            </a:r>
            <a:r>
              <a:rPr lang="en-US" sz="2800" dirty="0"/>
              <a:t>:</a:t>
            </a:r>
          </a:p>
          <a:p>
            <a:r>
              <a:rPr lang="en-US" sz="2800" dirty="0"/>
              <a:t>– </a:t>
            </a:r>
            <a:r>
              <a:rPr lang="en-US" sz="2800" dirty="0" err="1"/>
              <a:t>Xanuun</a:t>
            </a:r>
            <a:r>
              <a:rPr lang="en-US" sz="2800" dirty="0"/>
              <a:t> ama </a:t>
            </a:r>
            <a:r>
              <a:rPr lang="en-US" sz="2800" dirty="0" err="1"/>
              <a:t>barar</a:t>
            </a:r>
            <a:r>
              <a:rPr lang="en-US" sz="2800" dirty="0"/>
              <a:t> </a:t>
            </a:r>
            <a:r>
              <a:rPr lang="en-US" sz="2800" dirty="0" err="1"/>
              <a:t>ku</a:t>
            </a:r>
            <a:r>
              <a:rPr lang="en-US" sz="2800" dirty="0"/>
              <a:t> </a:t>
            </a:r>
            <a:r>
              <a:rPr lang="en-US" sz="2800" dirty="0" err="1"/>
              <a:t>dhaca</a:t>
            </a:r>
            <a:r>
              <a:rPr lang="en-US" sz="2800" dirty="0"/>
              <a:t> </a:t>
            </a:r>
            <a:r>
              <a:rPr lang="en-US" sz="2800" dirty="0" err="1"/>
              <a:t>gacantaada</a:t>
            </a:r>
            <a:r>
              <a:rPr lang="en-US" sz="2800" dirty="0"/>
              <a:t> </a:t>
            </a:r>
            <a:r>
              <a:rPr lang="en-US" sz="2800" dirty="0" err="1"/>
              <a:t>halka</a:t>
            </a:r>
            <a:r>
              <a:rPr lang="en-US" sz="2800" dirty="0"/>
              <a:t> </a:t>
            </a:r>
            <a:r>
              <a:rPr lang="en-US" sz="2800" dirty="0" err="1"/>
              <a:t>aad</a:t>
            </a:r>
            <a:r>
              <a:rPr lang="en-US" sz="2800" dirty="0"/>
              <a:t> </a:t>
            </a:r>
            <a:r>
              <a:rPr lang="en-US" sz="2800" dirty="0" err="1"/>
              <a:t>tallaalka</a:t>
            </a:r>
            <a:r>
              <a:rPr lang="en-US" sz="2800" dirty="0"/>
              <a:t> ka </a:t>
            </a:r>
            <a:r>
              <a:rPr lang="en-US" sz="2800" dirty="0" err="1"/>
              <a:t>helayso</a:t>
            </a:r>
            <a:r>
              <a:rPr lang="en-US" sz="2800" dirty="0"/>
              <a:t>. – </a:t>
            </a:r>
            <a:r>
              <a:rPr lang="en-US" sz="2800" dirty="0" err="1"/>
              <a:t>Madax</a:t>
            </a:r>
            <a:r>
              <a:rPr lang="en-US" sz="2800" dirty="0"/>
              <a:t> </a:t>
            </a:r>
            <a:r>
              <a:rPr lang="en-US" sz="2800" dirty="0" err="1"/>
              <a:t>xanuun</a:t>
            </a:r>
            <a:r>
              <a:rPr lang="en-US" sz="2800" dirty="0"/>
              <a:t> , </a:t>
            </a:r>
            <a:r>
              <a:rPr lang="en-US" sz="2800" dirty="0" err="1"/>
              <a:t>dhaxan</a:t>
            </a:r>
            <a:r>
              <a:rPr lang="en-US" sz="2800" dirty="0"/>
              <a:t>, ama </a:t>
            </a:r>
            <a:r>
              <a:rPr lang="en-US" sz="2800" dirty="0" err="1"/>
              <a:t>qandho</a:t>
            </a:r>
            <a:r>
              <a:rPr lang="en-US" sz="2800" dirty="0"/>
              <a:t>. </a:t>
            </a:r>
          </a:p>
          <a:p>
            <a:endParaRPr lang="en-US" sz="2800" dirty="0"/>
          </a:p>
        </p:txBody>
      </p:sp>
    </p:spTree>
    <p:extLst>
      <p:ext uri="{BB962C8B-B14F-4D97-AF65-F5344CB8AC3E}">
        <p14:creationId xmlns:p14="http://schemas.microsoft.com/office/powerpoint/2010/main" val="2832224692"/>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1801</Words>
  <Application>Microsoft Office PowerPoint</Application>
  <PresentationFormat>On-screen Show (4:3)</PresentationFormat>
  <Paragraphs>153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Arial-BoldMT</vt:lpstr>
      <vt:lpstr>Calibri</vt:lpstr>
      <vt:lpstr>NeMed_Presentation</vt:lpstr>
      <vt:lpstr>United Healthcare College of Public Health  COVID-19  ILAALI ILMAHAAGA. ILAALI BULSHADAADA.  </vt:lpstr>
      <vt:lpstr>Tallaallada COVID-19 waa mid badbaadsan oo waxtar leh.</vt:lpstr>
      <vt:lpstr>Tallaallada COVID-19 waa mid badbaadsan oo waxtar leh.</vt:lpstr>
      <vt:lpstr>Tallaallada COVID-19 waa mid badbaadsan oo waxtar leh.</vt:lpstr>
      <vt:lpstr>Tallaalku KAMA koobna: </vt:lpstr>
      <vt:lpstr>Tallaalku wuxuu ka ilaaliyaa qof walba, oo ay ku jiraan carruur iyo dhallinyaro.</vt:lpstr>
      <vt:lpstr>Tallaalka carruurta iyo dhallinyarada wuxuu ilaaliyaa bulshada oo dhan.</vt:lpstr>
      <vt:lpstr>Tallaallada qaar waxay u baahan yihiin laba tallaal halka tallaallada kale ay u baahan yihiin keliya hal duris.</vt:lpstr>
      <vt:lpstr>DHIBAATOOYINKA UU KEENI KARO WAA CAADI.</vt:lpstr>
      <vt:lpstr>• Waxyeellooyinka halista ah aad bay dhif u yihiin </vt:lpstr>
      <vt:lpstr>Tallaalku wuxuu kaa difaacayaa inaad qaado COVID-19.</vt:lpstr>
      <vt:lpstr>Tallaalku wuxuu kaa difaacayaa inaad qaado COVID-19.</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Considerations in Contact Tracing</dc:title>
  <dc:creator>Rebecca Rayman</dc:creator>
  <cp:lastModifiedBy>Rebecca</cp:lastModifiedBy>
  <cp:revision>134</cp:revision>
  <cp:lastPrinted>2021-09-17T21:12:21Z</cp:lastPrinted>
  <dcterms:created xsi:type="dcterms:W3CDTF">2020-08-04T17:45:43Z</dcterms:created>
  <dcterms:modified xsi:type="dcterms:W3CDTF">2021-09-22T21:08:03Z</dcterms:modified>
</cp:coreProperties>
</file>