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 id="2147483730" r:id="rId5"/>
    <p:sldMasterId id="2147483740" r:id="rId6"/>
    <p:sldMasterId id="2147483734" r:id="rId7"/>
    <p:sldMasterId id="2147483667" r:id="rId8"/>
    <p:sldMasterId id="2147483763" r:id="rId9"/>
    <p:sldMasterId id="2147483790" r:id="rId10"/>
    <p:sldMasterId id="2147483804" r:id="rId11"/>
  </p:sldMasterIdLst>
  <p:notesMasterIdLst>
    <p:notesMasterId r:id="rId19"/>
  </p:notesMasterIdLst>
  <p:handoutMasterIdLst>
    <p:handoutMasterId r:id="rId20"/>
  </p:handoutMasterIdLst>
  <p:sldIdLst>
    <p:sldId id="280" r:id="rId12"/>
    <p:sldId id="281" r:id="rId13"/>
    <p:sldId id="282" r:id="rId14"/>
    <p:sldId id="283" r:id="rId15"/>
    <p:sldId id="284" r:id="rId16"/>
    <p:sldId id="285" r:id="rId17"/>
    <p:sldId id="286" r:id="rId18"/>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1C344D"/>
    <a:srgbClr val="008C99"/>
    <a:srgbClr val="50A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98" autoAdjust="0"/>
    <p:restoredTop sz="75597" autoAdjust="0"/>
  </p:normalViewPr>
  <p:slideViewPr>
    <p:cSldViewPr snapToGrid="0">
      <p:cViewPr varScale="1">
        <p:scale>
          <a:sx n="86" d="100"/>
          <a:sy n="86" d="100"/>
        </p:scale>
        <p:origin x="1578" y="84"/>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10/30/2020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10/30/2020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72070-A816-43F0-AB2B-4DBC90E980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45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Preparing the ground for improvement by insuring that staff are heard, engaged and an integral part of identifying and addressing issues.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72070-A816-43F0-AB2B-4DBC90E980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9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 me: Listen and act on the lived experience of staff to address concerns and support open and honest dialogue and problem solving </a:t>
            </a:r>
          </a:p>
          <a:p>
            <a:endParaRPr lang="en-US" dirty="0"/>
          </a:p>
          <a:p>
            <a:r>
              <a:rPr lang="en-US" dirty="0"/>
              <a:t>Protect me: Reduce the risk of acquiring Covid-19 and transmission to family. </a:t>
            </a:r>
          </a:p>
          <a:p>
            <a:endParaRPr lang="en-US" dirty="0"/>
          </a:p>
          <a:p>
            <a:r>
              <a:rPr lang="en-US" dirty="0"/>
              <a:t>Care for me: Provide support for team members and their families if they become ill or are isolated. As well as understanding and provide resources to support secondary impacts of covid-19 such as mental health support. </a:t>
            </a:r>
          </a:p>
          <a:p>
            <a:endParaRPr lang="en-US" dirty="0"/>
          </a:p>
          <a:p>
            <a:r>
              <a:rPr lang="en-US" dirty="0"/>
              <a:t>Prepare me: provide training and insure staff have honest and clear information regarding current state and preparedness to address current and future scenarios. </a:t>
            </a:r>
          </a:p>
          <a:p>
            <a:endParaRPr lang="en-US" dirty="0"/>
          </a:p>
          <a:p>
            <a:r>
              <a:rPr lang="en-US" dirty="0"/>
              <a:t>Support me: Acknowledge the demands of the current time and the limitations on what each of us can do. Encourage self care and put in place support systems to insure staff are able to care for their own needs.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72070-A816-43F0-AB2B-4DBC90E980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2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72070-A816-43F0-AB2B-4DBC90E980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21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1040994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slideMaster" Target="../slideMasters/slideMaster5.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8.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dirty="0"/>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dirty="0"/>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82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dirty="0"/>
              <a:t>Thank You!</a:t>
            </a:r>
          </a:p>
        </p:txBody>
      </p:sp>
      <p:sp>
        <p:nvSpPr>
          <p:cNvPr id="6" name="Rectangle 5">
            <a:extLst>
              <a:ext uri="{FF2B5EF4-FFF2-40B4-BE49-F238E27FC236}">
                <a16:creationId xmlns:a16="http://schemas.microsoft.com/office/drawing/2014/main" id="{F0AC27BC-CBFE-8845-A856-0E05D06D484A}"/>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0F972E-16FB-B949-946E-57B1A9DC7CAC}"/>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F9888CF-763C-424B-B764-80AF6768DA90}"/>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266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 y="3027199"/>
            <a:ext cx="10690411" cy="600782"/>
          </a:xfrm>
          <a:prstGeom prst="rect">
            <a:avLst/>
          </a:prstGeom>
        </p:spPr>
        <p:txBody>
          <a:bodyPr anchor="ctr">
            <a:spAutoFit/>
          </a:bodyPr>
          <a:lstStyle>
            <a:lvl1pPr marL="0" indent="0" algn="ctr">
              <a:buNone/>
              <a:defRPr sz="3600" b="1">
                <a:solidFill>
                  <a:srgbClr val="1C344D"/>
                </a:solidFill>
                <a:latin typeface="Gill Sans MT" panose="020B0502020104020203" pitchFamily="34" charset="0"/>
              </a:defRPr>
            </a:lvl1pPr>
          </a:lstStyle>
          <a:p>
            <a:pPr lvl="0"/>
            <a:r>
              <a:rPr lang="en-US" dirty="0"/>
              <a:t>Edit Master </a:t>
            </a:r>
            <a:r>
              <a:rPr lang="en-US"/>
              <a:t>text styles</a:t>
            </a:r>
            <a:endParaRPr lang="en-US" dirty="0"/>
          </a:p>
        </p:txBody>
      </p:sp>
      <p:sp>
        <p:nvSpPr>
          <p:cNvPr id="10" name="Text Placeholder 5"/>
          <p:cNvSpPr>
            <a:spLocks noGrp="1"/>
          </p:cNvSpPr>
          <p:nvPr>
            <p:ph type="body" sz="quarter" idx="11"/>
          </p:nvPr>
        </p:nvSpPr>
        <p:spPr>
          <a:xfrm>
            <a:off x="-1" y="3667059"/>
            <a:ext cx="10690413" cy="480131"/>
          </a:xfrm>
          <a:prstGeom prst="rect">
            <a:avLst/>
          </a:prstGeom>
        </p:spPr>
        <p:txBody>
          <a:bodyPr anchor="ctr">
            <a:spAutoFit/>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 name="Slide Number Placeholder 1"/>
          <p:cNvSpPr>
            <a:spLocks noGrp="1"/>
          </p:cNvSpPr>
          <p:nvPr>
            <p:ph type="sldNum" sz="quarter" idx="12"/>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1659139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0" y="1666402"/>
            <a:ext cx="5109882" cy="590931"/>
          </a:xfrm>
          <a:prstGeom prst="rect">
            <a:avLst/>
          </a:prstGeom>
        </p:spPr>
        <p:txBody>
          <a:bodyPr anchor="ctr">
            <a:spAutoFit/>
          </a:bodyP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11"/>
          </p:nvPr>
        </p:nvSpPr>
        <p:spPr>
          <a:xfrm>
            <a:off x="-1" y="2301524"/>
            <a:ext cx="5109883" cy="480131"/>
          </a:xfrm>
          <a:prstGeom prst="rect">
            <a:avLst/>
          </a:prstGeom>
        </p:spPr>
        <p:txBody>
          <a:bodyPr anchor="ctr">
            <a:spAutoFit/>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0" y="2825401"/>
            <a:ext cx="5109882"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quarter" idx="21"/>
          </p:nvPr>
        </p:nvSpPr>
        <p:spPr>
          <a:xfrm>
            <a:off x="5190564" y="1666402"/>
            <a:ext cx="5109882" cy="590931"/>
          </a:xfrm>
          <a:prstGeom prst="rect">
            <a:avLst/>
          </a:prstGeom>
        </p:spPr>
        <p:txBody>
          <a:bodyPr anchor="ctr">
            <a:spAutoFit/>
          </a:bodyP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2"/>
          </p:nvPr>
        </p:nvSpPr>
        <p:spPr>
          <a:xfrm>
            <a:off x="5190563" y="2301524"/>
            <a:ext cx="5109883" cy="480131"/>
          </a:xfrm>
          <a:prstGeom prst="rect">
            <a:avLst/>
          </a:prstGeom>
        </p:spPr>
        <p:txBody>
          <a:bodyPr anchor="ctr">
            <a:spAutoFit/>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23"/>
          </p:nvPr>
        </p:nvSpPr>
        <p:spPr>
          <a:xfrm>
            <a:off x="5190564" y="2825401"/>
            <a:ext cx="5109882"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026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1028871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ADE67D1-ACDD-0B4B-BF05-226691905E67}" type="slidenum">
              <a:rPr lang="en-US" smtClean="0"/>
              <a:pPr/>
              <a:t>‹#›</a:t>
            </a:fld>
            <a:endParaRPr lang="en-US"/>
          </a:p>
        </p:txBody>
      </p:sp>
    </p:spTree>
    <p:extLst>
      <p:ext uri="{BB962C8B-B14F-4D97-AF65-F5344CB8AC3E}">
        <p14:creationId xmlns:p14="http://schemas.microsoft.com/office/powerpoint/2010/main" val="1628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E3A37E-6158-4791-BC5F-9D01DCA93D7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365442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3A37E-6158-4791-BC5F-9D01DCA93D7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2716000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E3A37E-6158-4791-BC5F-9D01DCA93D7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2662197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E3A37E-6158-4791-BC5F-9D01DCA93D7B}"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3763827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E3A37E-6158-4791-BC5F-9D01DCA93D7B}"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21005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A7A8B7-09DD-404B-AB49-D3C4E14C6DE8}"/>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0" hasCustomPrompt="1"/>
          </p:nvPr>
        </p:nvSpPr>
        <p:spPr>
          <a:xfrm>
            <a:off x="1038083"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1" hasCustomPrompt="1"/>
          </p:nvPr>
        </p:nvSpPr>
        <p:spPr>
          <a:xfrm>
            <a:off x="3746760"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Picture Placeholder 9"/>
          <p:cNvSpPr>
            <a:spLocks noGrp="1"/>
          </p:cNvSpPr>
          <p:nvPr>
            <p:ph type="pic" sz="quarter" idx="12" hasCustomPrompt="1"/>
          </p:nvPr>
        </p:nvSpPr>
        <p:spPr>
          <a:xfrm>
            <a:off x="6455437"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1" name="Picture Placeholder 10"/>
          <p:cNvSpPr>
            <a:spLocks noGrp="1"/>
          </p:cNvSpPr>
          <p:nvPr>
            <p:ph type="pic" sz="quarter" idx="13" hasCustomPrompt="1"/>
          </p:nvPr>
        </p:nvSpPr>
        <p:spPr>
          <a:xfrm>
            <a:off x="9164114"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4" name="Text Placeholder 2">
            <a:extLst>
              <a:ext uri="{FF2B5EF4-FFF2-40B4-BE49-F238E27FC236}">
                <a16:creationId xmlns:a16="http://schemas.microsoft.com/office/drawing/2014/main" id="{7C9EBFE0-99B1-3D49-8827-D1379D9FA751}"/>
              </a:ext>
            </a:extLst>
          </p:cNvPr>
          <p:cNvSpPr>
            <a:spLocks noGrp="1"/>
          </p:cNvSpPr>
          <p:nvPr>
            <p:ph type="body" sz="quarter" idx="18" hasCustomPrompt="1"/>
          </p:nvPr>
        </p:nvSpPr>
        <p:spPr>
          <a:xfrm>
            <a:off x="962439"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5" name="Text Placeholder 2">
            <a:extLst>
              <a:ext uri="{FF2B5EF4-FFF2-40B4-BE49-F238E27FC236}">
                <a16:creationId xmlns:a16="http://schemas.microsoft.com/office/drawing/2014/main" id="{C24E6718-31B1-B244-AA67-CDB8D6CD139F}"/>
              </a:ext>
            </a:extLst>
          </p:cNvPr>
          <p:cNvSpPr>
            <a:spLocks noGrp="1"/>
          </p:cNvSpPr>
          <p:nvPr>
            <p:ph type="body" sz="quarter" idx="19" hasCustomPrompt="1"/>
          </p:nvPr>
        </p:nvSpPr>
        <p:spPr>
          <a:xfrm>
            <a:off x="3665330"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6" name="Text Placeholder 2">
            <a:extLst>
              <a:ext uri="{FF2B5EF4-FFF2-40B4-BE49-F238E27FC236}">
                <a16:creationId xmlns:a16="http://schemas.microsoft.com/office/drawing/2014/main" id="{DFE48D6C-7798-744F-B01E-59BA509595D5}"/>
              </a:ext>
            </a:extLst>
          </p:cNvPr>
          <p:cNvSpPr>
            <a:spLocks noGrp="1"/>
          </p:cNvSpPr>
          <p:nvPr>
            <p:ph type="body" sz="quarter" idx="20" hasCustomPrompt="1"/>
          </p:nvPr>
        </p:nvSpPr>
        <p:spPr>
          <a:xfrm>
            <a:off x="6368221"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7" name="Text Placeholder 2">
            <a:extLst>
              <a:ext uri="{FF2B5EF4-FFF2-40B4-BE49-F238E27FC236}">
                <a16:creationId xmlns:a16="http://schemas.microsoft.com/office/drawing/2014/main" id="{36AACBE1-24DA-FB4F-9C39-770687936528}"/>
              </a:ext>
            </a:extLst>
          </p:cNvPr>
          <p:cNvSpPr>
            <a:spLocks noGrp="1"/>
          </p:cNvSpPr>
          <p:nvPr>
            <p:ph type="body" sz="quarter" idx="21" hasCustomPrompt="1"/>
          </p:nvPr>
        </p:nvSpPr>
        <p:spPr>
          <a:xfrm>
            <a:off x="9071112"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20" name="Rectangle 19">
            <a:extLst>
              <a:ext uri="{FF2B5EF4-FFF2-40B4-BE49-F238E27FC236}">
                <a16:creationId xmlns:a16="http://schemas.microsoft.com/office/drawing/2014/main" id="{965BCF9F-549F-DD45-8DF2-55DFB31AC53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C3B97D8B-9C9C-814B-876C-19CB8457566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grpSp>
        <p:nvGrpSpPr>
          <p:cNvPr id="2" name="Group 1">
            <a:extLst>
              <a:ext uri="{FF2B5EF4-FFF2-40B4-BE49-F238E27FC236}">
                <a16:creationId xmlns:a16="http://schemas.microsoft.com/office/drawing/2014/main" id="{DC7534E0-4C2F-1C4B-9AEF-497D34FF84C3}"/>
              </a:ext>
            </a:extLst>
          </p:cNvPr>
          <p:cNvGrpSpPr/>
          <p:nvPr userDrawn="1"/>
        </p:nvGrpSpPr>
        <p:grpSpPr>
          <a:xfrm>
            <a:off x="0" y="6329876"/>
            <a:ext cx="12192000" cy="490288"/>
            <a:chOff x="0" y="6329876"/>
            <a:chExt cx="12192000" cy="490288"/>
          </a:xfrm>
        </p:grpSpPr>
        <p:cxnSp>
          <p:nvCxnSpPr>
            <p:cNvPr id="26" name="Straight Connector 25">
              <a:extLst>
                <a:ext uri="{FF2B5EF4-FFF2-40B4-BE49-F238E27FC236}">
                  <a16:creationId xmlns:a16="http://schemas.microsoft.com/office/drawing/2014/main" id="{AB8A52E7-508B-DB4E-8B16-F40101330BE3}"/>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39D07A3A-9D1C-9D40-9BBF-FDAF760EC403}"/>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D4E7E49-CF63-4040-B580-48E1049D2635}"/>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C13271D7-787E-204C-98CB-2853BC048DCE}"/>
                  </a:ext>
                </a:extLst>
              </p:cNvPr>
              <p:cNvGrpSpPr/>
              <p:nvPr userDrawn="1"/>
            </p:nvGrpSpPr>
            <p:grpSpPr>
              <a:xfrm>
                <a:off x="3171531" y="6400799"/>
                <a:ext cx="4401544" cy="419365"/>
                <a:chOff x="2071925" y="5965139"/>
                <a:chExt cx="7131851" cy="679501"/>
              </a:xfrm>
            </p:grpSpPr>
            <p:pic>
              <p:nvPicPr>
                <p:cNvPr id="23" name="Picture 22" descr="A picture containing drawing, clock&#10;&#10;Description automatically generated">
                  <a:extLst>
                    <a:ext uri="{FF2B5EF4-FFF2-40B4-BE49-F238E27FC236}">
                      <a16:creationId xmlns:a16="http://schemas.microsoft.com/office/drawing/2014/main" id="{4CF8860A-0664-C44C-A508-60BDB972CC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5338AE9-EC33-7E47-9EC2-3CA965259A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6656D4-D15F-7648-9D0B-C9C114CA00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0" name="Rectangle 29">
                <a:extLst>
                  <a:ext uri="{FF2B5EF4-FFF2-40B4-BE49-F238E27FC236}">
                    <a16:creationId xmlns:a16="http://schemas.microsoft.com/office/drawing/2014/main" id="{CC419903-7966-6244-BFC4-D3A10DBC98D0}"/>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1" name="Straight Connector 30">
                <a:extLst>
                  <a:ext uri="{FF2B5EF4-FFF2-40B4-BE49-F238E27FC236}">
                    <a16:creationId xmlns:a16="http://schemas.microsoft.com/office/drawing/2014/main" id="{30ABB449-3EE3-494F-8C07-14E3F65F00A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62641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E3A37E-6158-4791-BC5F-9D01DCA93D7B}"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477854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3A37E-6158-4791-BC5F-9D01DCA93D7B}"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35449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3A37E-6158-4791-BC5F-9D01DCA93D7B}"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53464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3A37E-6158-4791-BC5F-9D01DCA93D7B}"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255721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3A37E-6158-4791-BC5F-9D01DCA93D7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628354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3A37E-6158-4791-BC5F-9D01DCA93D7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4292813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 y="3012151"/>
            <a:ext cx="11080375" cy="590931"/>
          </a:xfrm>
          <a:prstGeom prst="rect">
            <a:avLst/>
          </a:prstGeom>
        </p:spPr>
        <p:txBody>
          <a:bodyPr anchor="ctr">
            <a:spAutoFit/>
          </a:bodyP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11"/>
          </p:nvPr>
        </p:nvSpPr>
        <p:spPr>
          <a:xfrm>
            <a:off x="-1" y="3646892"/>
            <a:ext cx="11080377" cy="480131"/>
          </a:xfrm>
          <a:prstGeom prst="rect">
            <a:avLst/>
          </a:prstGeom>
        </p:spPr>
        <p:txBody>
          <a:bodyPr anchor="ctr">
            <a:spAutoFit/>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118036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ext Placeholder 3"/>
          <p:cNvSpPr>
            <a:spLocks noGrp="1"/>
          </p:cNvSpPr>
          <p:nvPr>
            <p:ph type="body" sz="quarter" idx="10"/>
          </p:nvPr>
        </p:nvSpPr>
        <p:spPr>
          <a:xfrm>
            <a:off x="0" y="1666402"/>
            <a:ext cx="5513294" cy="590931"/>
          </a:xfrm>
          <a:prstGeom prst="rect">
            <a:avLst/>
          </a:prstGeom>
        </p:spPr>
        <p:txBody>
          <a:bodyPr anchor="ctr">
            <a:spAutoFit/>
          </a:bodyP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3" name="Text Placeholder 5"/>
          <p:cNvSpPr>
            <a:spLocks noGrp="1"/>
          </p:cNvSpPr>
          <p:nvPr>
            <p:ph type="body" sz="quarter" idx="11"/>
          </p:nvPr>
        </p:nvSpPr>
        <p:spPr>
          <a:xfrm>
            <a:off x="-1" y="2301524"/>
            <a:ext cx="5513295" cy="480131"/>
          </a:xfrm>
          <a:prstGeom prst="rect">
            <a:avLst/>
          </a:prstGeom>
        </p:spPr>
        <p:txBody>
          <a:bodyPr anchor="ctr">
            <a:spAutoFit/>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 name="Text Placeholder 3"/>
          <p:cNvSpPr>
            <a:spLocks noGrp="1"/>
          </p:cNvSpPr>
          <p:nvPr>
            <p:ph type="body" sz="quarter" idx="20"/>
          </p:nvPr>
        </p:nvSpPr>
        <p:spPr>
          <a:xfrm>
            <a:off x="0" y="2825401"/>
            <a:ext cx="5513294"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21"/>
          </p:nvPr>
        </p:nvSpPr>
        <p:spPr>
          <a:xfrm>
            <a:off x="5611906" y="1666402"/>
            <a:ext cx="5513294" cy="590931"/>
          </a:xfrm>
          <a:prstGeom prst="rect">
            <a:avLst/>
          </a:prstGeom>
        </p:spPr>
        <p:txBody>
          <a:bodyPr anchor="ctr">
            <a:spAutoFit/>
          </a:bodyP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22"/>
          </p:nvPr>
        </p:nvSpPr>
        <p:spPr>
          <a:xfrm>
            <a:off x="5611905" y="2301524"/>
            <a:ext cx="5513295" cy="480131"/>
          </a:xfrm>
          <a:prstGeom prst="rect">
            <a:avLst/>
          </a:prstGeom>
        </p:spPr>
        <p:txBody>
          <a:bodyPr anchor="ctr">
            <a:spAutoFit/>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3"/>
          <p:cNvSpPr>
            <a:spLocks noGrp="1"/>
          </p:cNvSpPr>
          <p:nvPr>
            <p:ph type="body" sz="quarter" idx="23"/>
          </p:nvPr>
        </p:nvSpPr>
        <p:spPr>
          <a:xfrm>
            <a:off x="5611906" y="2825401"/>
            <a:ext cx="5513294"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628731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1162874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40" y="1233377"/>
            <a:ext cx="11821785"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1"/>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121397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2C0D6F4-C80B-FC4F-ACE5-050B32EEFFF0}"/>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CBBC4419-D010-A641-9C29-DE99F7784797}"/>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19080570-605B-AE41-803D-0DF323CE21F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userDrawn="1"/>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52120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39" y="1233377"/>
            <a:ext cx="5711611"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6039294" y="1233377"/>
            <a:ext cx="5968361" cy="5072173"/>
          </a:xfrm>
          <a:prstGeom prst="rect">
            <a:avLst/>
          </a:prstGeom>
        </p:spPr>
        <p:txBody>
          <a:bodyPr/>
          <a:lstStyle>
            <a:lvl1pPr>
              <a:defRPr>
                <a:ln>
                  <a:noFill/>
                </a:ln>
                <a:solidFill>
                  <a:srgbClr val="1C344D"/>
                </a:solidFill>
              </a:defRPr>
            </a:lvl1pPr>
          </a:lstStyle>
          <a:p>
            <a:endParaRPr lang="en-US"/>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2"/>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991789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4" y="1233377"/>
            <a:ext cx="5713180"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0" y="1233377"/>
            <a:ext cx="5968361" cy="5072173"/>
          </a:xfrm>
          <a:prstGeom prst="rect">
            <a:avLst/>
          </a:prstGeom>
        </p:spPr>
        <p:txBody>
          <a:bodyPr/>
          <a:lstStyle>
            <a:lvl1pPr>
              <a:defRPr>
                <a:ln>
                  <a:noFill/>
                </a:ln>
                <a:solidFill>
                  <a:srgbClr val="1C344D"/>
                </a:solidFill>
              </a:defRPr>
            </a:lvl1pPr>
          </a:lstStyle>
          <a:p>
            <a:endParaRPr lang="en-US"/>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2"/>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709564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9814" y="0"/>
            <a:ext cx="7852371" cy="6435522"/>
          </a:xfrm>
          <a:prstGeom prst="rect">
            <a:avLst/>
          </a:prstGeom>
        </p:spPr>
      </p:pic>
      <p:sp>
        <p:nvSpPr>
          <p:cNvPr id="8" name="Text Placeholder 3"/>
          <p:cNvSpPr>
            <a:spLocks noGrp="1"/>
          </p:cNvSpPr>
          <p:nvPr>
            <p:ph type="body" sz="quarter" idx="10"/>
          </p:nvPr>
        </p:nvSpPr>
        <p:spPr>
          <a:xfrm>
            <a:off x="0" y="2"/>
            <a:ext cx="12192000" cy="1073887"/>
          </a:xfrm>
          <a:prstGeom prst="rect">
            <a:avLst/>
          </a:prstGeom>
        </p:spPr>
        <p:txBody>
          <a:bodyPr anchor="ct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6" y="1197462"/>
            <a:ext cx="4606443" cy="480131"/>
          </a:xfrm>
          <a:prstGeom prst="rect">
            <a:avLst/>
          </a:prstGeom>
        </p:spPr>
        <p:txBody>
          <a:bodyPr>
            <a:spAutoFit/>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5" y="1197462"/>
            <a:ext cx="4606443" cy="480131"/>
          </a:xfrm>
          <a:prstGeom prst="rect">
            <a:avLst/>
          </a:prstGeom>
        </p:spPr>
        <p:txBody>
          <a:bodyPr>
            <a:spAutoFit/>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0" y="1767688"/>
            <a:ext cx="4605867" cy="2232406"/>
          </a:xfrm>
          <a:prstGeom prst="rect">
            <a:avLst/>
          </a:prstGeom>
        </p:spPr>
        <p:txBody>
          <a:bodyPr>
            <a:spAutoFit/>
          </a:bodyPr>
          <a:lstStyle>
            <a:lvl1pPr marL="228600" indent="-228600">
              <a:buFontTx/>
              <a:buBlip>
                <a:blip r:embed="rId4"/>
              </a:buBlip>
              <a:defRPr>
                <a:solidFill>
                  <a:srgbClr val="1C344D"/>
                </a:solidFill>
              </a:defRPr>
            </a:lvl1pPr>
            <a:lvl2pPr marL="685800" indent="-228600">
              <a:buFontTx/>
              <a:buBlip>
                <a:blip r:embed="rId5"/>
              </a:buBlip>
              <a:defRPr>
                <a:solidFill>
                  <a:srgbClr val="1C344D"/>
                </a:solidFill>
              </a:defRPr>
            </a:lvl2pPr>
            <a:lvl3pPr marL="1143000" indent="-228600">
              <a:buFontTx/>
              <a:buBlip>
                <a:blip r:embed="rId6"/>
              </a:buBlip>
              <a:defRPr>
                <a:solidFill>
                  <a:srgbClr val="1C344D"/>
                </a:solidFill>
              </a:defRPr>
            </a:lvl3pPr>
            <a:lvl4pPr marL="1600200" indent="-228600">
              <a:buFontTx/>
              <a:buBlip>
                <a:blip r:embed="rId7"/>
              </a:buBlip>
              <a:defRPr>
                <a:solidFill>
                  <a:srgbClr val="1C344D"/>
                </a:solidFill>
              </a:defRPr>
            </a:lvl4pPr>
            <a:lvl5pPr marL="2057400" indent="-228600">
              <a:buFontTx/>
              <a:buBlip>
                <a:blip r:embed="rId4"/>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5" y="1767688"/>
            <a:ext cx="4605867" cy="2232406"/>
          </a:xfrm>
          <a:prstGeom prst="rect">
            <a:avLst/>
          </a:prstGeom>
        </p:spPr>
        <p:txBody>
          <a:bodyPr>
            <a:spAutoFit/>
          </a:bodyPr>
          <a:lstStyle>
            <a:lvl1pPr marL="228600" indent="-228600">
              <a:buFontTx/>
              <a:buBlip>
                <a:blip r:embed="rId4"/>
              </a:buBlip>
              <a:defRPr>
                <a:solidFill>
                  <a:srgbClr val="1C344D"/>
                </a:solidFill>
              </a:defRPr>
            </a:lvl1pPr>
            <a:lvl2pPr marL="685800" indent="-228600">
              <a:buFontTx/>
              <a:buBlip>
                <a:blip r:embed="rId5"/>
              </a:buBlip>
              <a:defRPr>
                <a:solidFill>
                  <a:srgbClr val="1C344D"/>
                </a:solidFill>
              </a:defRPr>
            </a:lvl2pPr>
            <a:lvl3pPr marL="1143000" indent="-228600">
              <a:buFontTx/>
              <a:buBlip>
                <a:blip r:embed="rId6"/>
              </a:buBlip>
              <a:defRPr>
                <a:solidFill>
                  <a:srgbClr val="1C344D"/>
                </a:solidFill>
              </a:defRPr>
            </a:lvl3pPr>
            <a:lvl4pPr marL="1600200" indent="-228600">
              <a:buFontTx/>
              <a:buBlip>
                <a:blip r:embed="rId7"/>
              </a:buBlip>
              <a:defRPr>
                <a:solidFill>
                  <a:srgbClr val="1C344D"/>
                </a:solidFill>
              </a:defRPr>
            </a:lvl4pPr>
            <a:lvl5pPr marL="2057400" indent="-228600">
              <a:buFontTx/>
              <a:buBlip>
                <a:blip r:embed="rId4"/>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000716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1739340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dirty="0"/>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dirty="0"/>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8140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A7A8B7-09DD-404B-AB49-D3C4E14C6DE8}"/>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0" hasCustomPrompt="1"/>
          </p:nvPr>
        </p:nvSpPr>
        <p:spPr>
          <a:xfrm>
            <a:off x="1038083"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1" hasCustomPrompt="1"/>
          </p:nvPr>
        </p:nvSpPr>
        <p:spPr>
          <a:xfrm>
            <a:off x="3746760"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Picture Placeholder 9"/>
          <p:cNvSpPr>
            <a:spLocks noGrp="1"/>
          </p:cNvSpPr>
          <p:nvPr>
            <p:ph type="pic" sz="quarter" idx="12" hasCustomPrompt="1"/>
          </p:nvPr>
        </p:nvSpPr>
        <p:spPr>
          <a:xfrm>
            <a:off x="6455437"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1" name="Picture Placeholder 10"/>
          <p:cNvSpPr>
            <a:spLocks noGrp="1"/>
          </p:cNvSpPr>
          <p:nvPr>
            <p:ph type="pic" sz="quarter" idx="13" hasCustomPrompt="1"/>
          </p:nvPr>
        </p:nvSpPr>
        <p:spPr>
          <a:xfrm>
            <a:off x="9164114"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4" name="Text Placeholder 2">
            <a:extLst>
              <a:ext uri="{FF2B5EF4-FFF2-40B4-BE49-F238E27FC236}">
                <a16:creationId xmlns:a16="http://schemas.microsoft.com/office/drawing/2014/main" id="{7C9EBFE0-99B1-3D49-8827-D1379D9FA751}"/>
              </a:ext>
            </a:extLst>
          </p:cNvPr>
          <p:cNvSpPr>
            <a:spLocks noGrp="1"/>
          </p:cNvSpPr>
          <p:nvPr>
            <p:ph type="body" sz="quarter" idx="18" hasCustomPrompt="1"/>
          </p:nvPr>
        </p:nvSpPr>
        <p:spPr>
          <a:xfrm>
            <a:off x="962439"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5" name="Text Placeholder 2">
            <a:extLst>
              <a:ext uri="{FF2B5EF4-FFF2-40B4-BE49-F238E27FC236}">
                <a16:creationId xmlns:a16="http://schemas.microsoft.com/office/drawing/2014/main" id="{C24E6718-31B1-B244-AA67-CDB8D6CD139F}"/>
              </a:ext>
            </a:extLst>
          </p:cNvPr>
          <p:cNvSpPr>
            <a:spLocks noGrp="1"/>
          </p:cNvSpPr>
          <p:nvPr>
            <p:ph type="body" sz="quarter" idx="19" hasCustomPrompt="1"/>
          </p:nvPr>
        </p:nvSpPr>
        <p:spPr>
          <a:xfrm>
            <a:off x="3665330"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6" name="Text Placeholder 2">
            <a:extLst>
              <a:ext uri="{FF2B5EF4-FFF2-40B4-BE49-F238E27FC236}">
                <a16:creationId xmlns:a16="http://schemas.microsoft.com/office/drawing/2014/main" id="{DFE48D6C-7798-744F-B01E-59BA509595D5}"/>
              </a:ext>
            </a:extLst>
          </p:cNvPr>
          <p:cNvSpPr>
            <a:spLocks noGrp="1"/>
          </p:cNvSpPr>
          <p:nvPr>
            <p:ph type="body" sz="quarter" idx="20" hasCustomPrompt="1"/>
          </p:nvPr>
        </p:nvSpPr>
        <p:spPr>
          <a:xfrm>
            <a:off x="6368221"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7" name="Text Placeholder 2">
            <a:extLst>
              <a:ext uri="{FF2B5EF4-FFF2-40B4-BE49-F238E27FC236}">
                <a16:creationId xmlns:a16="http://schemas.microsoft.com/office/drawing/2014/main" id="{36AACBE1-24DA-FB4F-9C39-770687936528}"/>
              </a:ext>
            </a:extLst>
          </p:cNvPr>
          <p:cNvSpPr>
            <a:spLocks noGrp="1"/>
          </p:cNvSpPr>
          <p:nvPr>
            <p:ph type="body" sz="quarter" idx="21" hasCustomPrompt="1"/>
          </p:nvPr>
        </p:nvSpPr>
        <p:spPr>
          <a:xfrm>
            <a:off x="9071112"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20" name="Rectangle 19">
            <a:extLst>
              <a:ext uri="{FF2B5EF4-FFF2-40B4-BE49-F238E27FC236}">
                <a16:creationId xmlns:a16="http://schemas.microsoft.com/office/drawing/2014/main" id="{965BCF9F-549F-DD45-8DF2-55DFB31AC53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C3B97D8B-9C9C-814B-876C-19CB8457566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grpSp>
        <p:nvGrpSpPr>
          <p:cNvPr id="2" name="Group 1">
            <a:extLst>
              <a:ext uri="{FF2B5EF4-FFF2-40B4-BE49-F238E27FC236}">
                <a16:creationId xmlns:a16="http://schemas.microsoft.com/office/drawing/2014/main" id="{DC7534E0-4C2F-1C4B-9AEF-497D34FF84C3}"/>
              </a:ext>
            </a:extLst>
          </p:cNvPr>
          <p:cNvGrpSpPr/>
          <p:nvPr userDrawn="1"/>
        </p:nvGrpSpPr>
        <p:grpSpPr>
          <a:xfrm>
            <a:off x="0" y="6329876"/>
            <a:ext cx="12192000" cy="490288"/>
            <a:chOff x="0" y="6329876"/>
            <a:chExt cx="12192000" cy="490288"/>
          </a:xfrm>
        </p:grpSpPr>
        <p:cxnSp>
          <p:nvCxnSpPr>
            <p:cNvPr id="26" name="Straight Connector 25">
              <a:extLst>
                <a:ext uri="{FF2B5EF4-FFF2-40B4-BE49-F238E27FC236}">
                  <a16:creationId xmlns:a16="http://schemas.microsoft.com/office/drawing/2014/main" id="{AB8A52E7-508B-DB4E-8B16-F40101330BE3}"/>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39D07A3A-9D1C-9D40-9BBF-FDAF760EC403}"/>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D4E7E49-CF63-4040-B580-48E1049D2635}"/>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C13271D7-787E-204C-98CB-2853BC048DCE}"/>
                  </a:ext>
                </a:extLst>
              </p:cNvPr>
              <p:cNvGrpSpPr/>
              <p:nvPr userDrawn="1"/>
            </p:nvGrpSpPr>
            <p:grpSpPr>
              <a:xfrm>
                <a:off x="3171531" y="6400799"/>
                <a:ext cx="4401544" cy="419365"/>
                <a:chOff x="2071925" y="5965139"/>
                <a:chExt cx="7131851" cy="679501"/>
              </a:xfrm>
            </p:grpSpPr>
            <p:pic>
              <p:nvPicPr>
                <p:cNvPr id="23" name="Picture 22" descr="A picture containing drawing, clock&#10;&#10;Description automatically generated">
                  <a:extLst>
                    <a:ext uri="{FF2B5EF4-FFF2-40B4-BE49-F238E27FC236}">
                      <a16:creationId xmlns:a16="http://schemas.microsoft.com/office/drawing/2014/main" id="{4CF8860A-0664-C44C-A508-60BDB972CC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5338AE9-EC33-7E47-9EC2-3CA965259A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6656D4-D15F-7648-9D0B-C9C114CA00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0" name="Rectangle 29">
                <a:extLst>
                  <a:ext uri="{FF2B5EF4-FFF2-40B4-BE49-F238E27FC236}">
                    <a16:creationId xmlns:a16="http://schemas.microsoft.com/office/drawing/2014/main" id="{CC419903-7966-6244-BFC4-D3A10DBC98D0}"/>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1" name="Straight Connector 30">
                <a:extLst>
                  <a:ext uri="{FF2B5EF4-FFF2-40B4-BE49-F238E27FC236}">
                    <a16:creationId xmlns:a16="http://schemas.microsoft.com/office/drawing/2014/main" id="{30ABB449-3EE3-494F-8C07-14E3F65F00A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90626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2C0D6F4-C80B-FC4F-ACE5-050B32EEFFF0}"/>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CBBC4419-D010-A641-9C29-DE99F7784797}"/>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19080570-605B-AE41-803D-0DF323CE21F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userDrawn="1"/>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29293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68322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grpSp>
        <p:nvGrpSpPr>
          <p:cNvPr id="14" name="Group 13">
            <a:extLst>
              <a:ext uri="{FF2B5EF4-FFF2-40B4-BE49-F238E27FC236}">
                <a16:creationId xmlns:a16="http://schemas.microsoft.com/office/drawing/2014/main" id="{129C10EF-0C5A-B748-A276-6F379F3E8804}"/>
              </a:ext>
            </a:extLst>
          </p:cNvPr>
          <p:cNvGrpSpPr/>
          <p:nvPr userDrawn="1"/>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1EBF513-763E-D74E-AD96-0D64082FD2E4}"/>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C771644-5FEF-AC4A-BF20-66D4B3A8C9D6}"/>
                </a:ext>
              </a:extLst>
            </p:cNvPr>
            <p:cNvGrpSpPr/>
            <p:nvPr userDrawn="1"/>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userDrawn="1"/>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6629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8" name="Picture Placeholder 7"/>
          <p:cNvSpPr>
            <a:spLocks noGrp="1"/>
          </p:cNvSpPr>
          <p:nvPr>
            <p:ph type="pic" sz="quarter" idx="11"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2"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2" name="Text Placeholder 2">
            <a:extLst>
              <a:ext uri="{FF2B5EF4-FFF2-40B4-BE49-F238E27FC236}">
                <a16:creationId xmlns:a16="http://schemas.microsoft.com/office/drawing/2014/main" id="{C50D96DC-A081-5748-8B7A-3E8ABAB5E0F1}"/>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p>
        </p:txBody>
      </p:sp>
      <p:sp>
        <p:nvSpPr>
          <p:cNvPr id="13" name="Text Placeholder 2">
            <a:extLst>
              <a:ext uri="{FF2B5EF4-FFF2-40B4-BE49-F238E27FC236}">
                <a16:creationId xmlns:a16="http://schemas.microsoft.com/office/drawing/2014/main" id="{9BC52261-17B1-4342-9FE6-FC344D3380FC}"/>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a:t>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4" name="Text Placeholder 2">
            <a:extLst>
              <a:ext uri="{FF2B5EF4-FFF2-40B4-BE49-F238E27FC236}">
                <a16:creationId xmlns:a16="http://schemas.microsoft.com/office/drawing/2014/main" id="{0DAB4C95-7338-434E-84F2-F08D7A9E52AE}"/>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Condimentum</a:t>
            </a:r>
            <a:r>
              <a:rPr lang="en-US" dirty="0"/>
              <a:t> non </a:t>
            </a:r>
            <a:r>
              <a:rPr lang="en-US" dirty="0" err="1"/>
              <a:t>odio</a:t>
            </a:r>
            <a:r>
              <a:rPr lang="en-US" dirty="0"/>
              <a:t>, </a:t>
            </a:r>
            <a:r>
              <a:rPr lang="en-US" dirty="0" err="1"/>
              <a:t>hendrerit</a:t>
            </a:r>
            <a:r>
              <a:rPr lang="en-US" dirty="0"/>
              <a:t> </a:t>
            </a:r>
            <a:r>
              <a:rPr lang="en-US" dirty="0" err="1"/>
              <a:t>eget</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8" name="Text Placeholder 2">
            <a:extLst>
              <a:ext uri="{FF2B5EF4-FFF2-40B4-BE49-F238E27FC236}">
                <a16:creationId xmlns:a16="http://schemas.microsoft.com/office/drawing/2014/main" id="{08CB7BDE-D7A0-5346-9D65-3ED2EC2E8F69}"/>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1" name="Rectangle 20">
            <a:extLst>
              <a:ext uri="{FF2B5EF4-FFF2-40B4-BE49-F238E27FC236}">
                <a16:creationId xmlns:a16="http://schemas.microsoft.com/office/drawing/2014/main" id="{782729D1-54F0-0C46-A043-99D74B8909FB}"/>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2B68FF8-E49C-8149-8111-0EE1E4377DD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A4F9CAA-EC7D-0843-8C69-AEC53595C712}"/>
              </a:ext>
            </a:extLst>
          </p:cNvPr>
          <p:cNvGrpSpPr/>
          <p:nvPr userDrawn="1"/>
        </p:nvGrpSpPr>
        <p:grpSpPr>
          <a:xfrm>
            <a:off x="0" y="6329876"/>
            <a:ext cx="12192000" cy="490288"/>
            <a:chOff x="0" y="6329876"/>
            <a:chExt cx="12192000" cy="490288"/>
          </a:xfrm>
        </p:grpSpPr>
        <p:cxnSp>
          <p:nvCxnSpPr>
            <p:cNvPr id="27" name="Straight Connector 26">
              <a:extLst>
                <a:ext uri="{FF2B5EF4-FFF2-40B4-BE49-F238E27FC236}">
                  <a16:creationId xmlns:a16="http://schemas.microsoft.com/office/drawing/2014/main" id="{A3596D21-176C-4347-A465-902477F9C328}"/>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0F44B237-8C29-7A4D-9B72-8D43BBF886F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4903D745-A71A-5D46-96EB-A2C657A3DF5F}"/>
                </a:ext>
              </a:extLst>
            </p:cNvPr>
            <p:cNvGrpSpPr/>
            <p:nvPr userDrawn="1"/>
          </p:nvGrpSpPr>
          <p:grpSpPr>
            <a:xfrm>
              <a:off x="730303" y="6400799"/>
              <a:ext cx="6842772" cy="419365"/>
              <a:chOff x="730303" y="6400799"/>
              <a:chExt cx="6842772" cy="419365"/>
            </a:xfrm>
          </p:grpSpPr>
          <p:grpSp>
            <p:nvGrpSpPr>
              <p:cNvPr id="30" name="Group 29">
                <a:extLst>
                  <a:ext uri="{FF2B5EF4-FFF2-40B4-BE49-F238E27FC236}">
                    <a16:creationId xmlns:a16="http://schemas.microsoft.com/office/drawing/2014/main" id="{D8AF5B85-076F-1649-9CC8-7369C5F41670}"/>
                  </a:ext>
                </a:extLst>
              </p:cNvPr>
              <p:cNvGrpSpPr/>
              <p:nvPr userDrawn="1"/>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86BCD5A1-7F9E-FB47-B0D8-979B9E618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9CB77CA1-0E53-864A-A5A9-D366629A42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7CCB491-1966-484B-92F7-09DCFF1343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1" name="Rectangle 30">
                <a:extLst>
                  <a:ext uri="{FF2B5EF4-FFF2-40B4-BE49-F238E27FC236}">
                    <a16:creationId xmlns:a16="http://schemas.microsoft.com/office/drawing/2014/main" id="{628A028B-DDF6-9B46-88D1-2AC4A58CCD5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2" name="Straight Connector 31">
                <a:extLst>
                  <a:ext uri="{FF2B5EF4-FFF2-40B4-BE49-F238E27FC236}">
                    <a16:creationId xmlns:a16="http://schemas.microsoft.com/office/drawing/2014/main" id="{20843B1C-2AAE-834C-9BB9-0FEDBBCFC1F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5172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79110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3" name="Text Placeholder 2">
            <a:extLst>
              <a:ext uri="{FF2B5EF4-FFF2-40B4-BE49-F238E27FC236}">
                <a16:creationId xmlns:a16="http://schemas.microsoft.com/office/drawing/2014/main" id="{7751B6EC-6D7D-C34A-9153-6B2929F9CCF5}"/>
              </a:ext>
            </a:extLst>
          </p:cNvPr>
          <p:cNvSpPr>
            <a:spLocks noGrp="1"/>
          </p:cNvSpPr>
          <p:nvPr>
            <p:ph type="body" sz="quarter" idx="16" hasCustomPrompt="1"/>
          </p:nvPr>
        </p:nvSpPr>
        <p:spPr>
          <a:xfrm>
            <a:off x="6557575" y="602515"/>
            <a:ext cx="5195810" cy="501456"/>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Rectangle 15">
            <a:extLst>
              <a:ext uri="{FF2B5EF4-FFF2-40B4-BE49-F238E27FC236}">
                <a16:creationId xmlns:a16="http://schemas.microsoft.com/office/drawing/2014/main" id="{D1B4CE35-BB7C-F949-A8F9-F809212CDD76}"/>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1F0DB48-D56C-0D46-B231-2262881703DD}"/>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3C8C5850-DB3B-7D40-B579-7A1A98D6E45E}"/>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35F9BF1A-DBFB-824C-90F0-9B1DC5F09DED}"/>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5E5F083-0B85-0B49-9893-1E7B1CCB097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10769F77-E4DE-404B-9CEA-F15E762BC203}"/>
                  </a:ext>
                </a:extLst>
              </p:cNvPr>
              <p:cNvGrpSpPr/>
              <p:nvPr userDrawn="1"/>
            </p:nvGrpSpPr>
            <p:grpSpPr>
              <a:xfrm>
                <a:off x="3171531" y="6400799"/>
                <a:ext cx="4401544" cy="419365"/>
                <a:chOff x="2071925" y="5965139"/>
                <a:chExt cx="7131851" cy="679501"/>
              </a:xfrm>
            </p:grpSpPr>
            <p:pic>
              <p:nvPicPr>
                <p:cNvPr id="26" name="Picture 25" descr="A picture containing drawing, clock&#10;&#10;Description automatically generated">
                  <a:extLst>
                    <a:ext uri="{FF2B5EF4-FFF2-40B4-BE49-F238E27FC236}">
                      <a16:creationId xmlns:a16="http://schemas.microsoft.com/office/drawing/2014/main" id="{FB09B91C-EACB-F947-9142-EF90CB9AFF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ED2CD450-9A8C-B544-AB7E-76948B8615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323317BA-F73C-C945-8154-430FC1906F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15FA7386-DE87-F74A-A002-286BC565AF47}"/>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C3EEECFB-7819-B641-957E-9FD500427F8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21403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27754"/>
            <a:ext cx="12192000" cy="3135171"/>
          </a:xfrm>
          <a:custGeom>
            <a:avLst/>
            <a:gdLst>
              <a:gd name="connsiteX0" fmla="*/ 0 w 12192000"/>
              <a:gd name="connsiteY0" fmla="*/ 0 h 2697538"/>
              <a:gd name="connsiteX1" fmla="*/ 12192000 w 12192000"/>
              <a:gd name="connsiteY1" fmla="*/ 0 h 2697538"/>
              <a:gd name="connsiteX2" fmla="*/ 12192000 w 12192000"/>
              <a:gd name="connsiteY2" fmla="*/ 2697538 h 2697538"/>
              <a:gd name="connsiteX3" fmla="*/ 0 w 12192000"/>
              <a:gd name="connsiteY3" fmla="*/ 2697538 h 2697538"/>
            </a:gdLst>
            <a:ahLst/>
            <a:cxnLst>
              <a:cxn ang="0">
                <a:pos x="connsiteX0" y="connsiteY0"/>
              </a:cxn>
              <a:cxn ang="0">
                <a:pos x="connsiteX1" y="connsiteY1"/>
              </a:cxn>
              <a:cxn ang="0">
                <a:pos x="connsiteX2" y="connsiteY2"/>
              </a:cxn>
              <a:cxn ang="0">
                <a:pos x="connsiteX3" y="connsiteY3"/>
              </a:cxn>
            </a:cxnLst>
            <a:rect l="l" t="t" r="r" b="b"/>
            <a:pathLst>
              <a:path w="12192000" h="2697538">
                <a:moveTo>
                  <a:pt x="0" y="0"/>
                </a:moveTo>
                <a:lnTo>
                  <a:pt x="12192000" y="0"/>
                </a:lnTo>
                <a:lnTo>
                  <a:pt x="12192000" y="2697538"/>
                </a:lnTo>
                <a:lnTo>
                  <a:pt x="0" y="2697538"/>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8" name="Text Placeholder 2">
            <a:extLst>
              <a:ext uri="{FF2B5EF4-FFF2-40B4-BE49-F238E27FC236}">
                <a16:creationId xmlns:a16="http://schemas.microsoft.com/office/drawing/2014/main" id="{944FC3C0-C924-124B-B6CD-990FE3C2A2F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19" name="Text Placeholder 2">
            <a:extLst>
              <a:ext uri="{FF2B5EF4-FFF2-40B4-BE49-F238E27FC236}">
                <a16:creationId xmlns:a16="http://schemas.microsoft.com/office/drawing/2014/main" id="{E7881568-71F1-EB4F-B23F-80BF921D4447}"/>
              </a:ext>
            </a:extLst>
          </p:cNvPr>
          <p:cNvSpPr>
            <a:spLocks noGrp="1"/>
          </p:cNvSpPr>
          <p:nvPr>
            <p:ph type="body" sz="quarter" idx="17" hasCustomPrompt="1"/>
          </p:nvPr>
        </p:nvSpPr>
        <p:spPr>
          <a:xfrm>
            <a:off x="714336" y="5078676"/>
            <a:ext cx="8850078" cy="83874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p:txBody>
      </p:sp>
      <p:sp>
        <p:nvSpPr>
          <p:cNvPr id="27" name="Rectangle 26">
            <a:extLst>
              <a:ext uri="{FF2B5EF4-FFF2-40B4-BE49-F238E27FC236}">
                <a16:creationId xmlns:a16="http://schemas.microsoft.com/office/drawing/2014/main" id="{8FF5A7D4-E26A-8244-AB8C-9519A754FE8D}"/>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0552B5C-E8A5-A049-94FB-0B6099267A25}"/>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29C4C38-32CC-1E43-A958-91FE6F171A0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CB2684C8-EE69-E241-A314-48E345C9D64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271609F6-A81E-794E-A5FF-9A3CFC0B650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DB7E9973-CE49-4C44-BBC1-C29D2B4D34DF}"/>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BE9DECA0-2DA4-2440-A997-A92434CC4A91}"/>
                  </a:ext>
                </a:extLst>
              </p:cNvPr>
              <p:cNvGrpSpPr/>
              <p:nvPr userDrawn="1"/>
            </p:nvGrpSpPr>
            <p:grpSpPr>
              <a:xfrm>
                <a:off x="3171531" y="6400799"/>
                <a:ext cx="4401544" cy="419365"/>
                <a:chOff x="2071925" y="5965139"/>
                <a:chExt cx="7131851" cy="679501"/>
              </a:xfrm>
            </p:grpSpPr>
            <p:pic>
              <p:nvPicPr>
                <p:cNvPr id="39" name="Picture 38" descr="A picture containing drawing, clock&#10;&#10;Description automatically generated">
                  <a:extLst>
                    <a:ext uri="{FF2B5EF4-FFF2-40B4-BE49-F238E27FC236}">
                      <a16:creationId xmlns:a16="http://schemas.microsoft.com/office/drawing/2014/main" id="{22307062-674B-0A4D-861A-5F93AF4EF2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7B3A2CD0-BF0A-F646-BC08-110A15295B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6C168C27-407D-634E-84EF-DEBB30C192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5" name="Rectangle 24">
                <a:extLst>
                  <a:ext uri="{FF2B5EF4-FFF2-40B4-BE49-F238E27FC236}">
                    <a16:creationId xmlns:a16="http://schemas.microsoft.com/office/drawing/2014/main" id="{5BF2DB9C-90F9-F849-B29C-679A56DCD94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6" name="Straight Connector 25">
                <a:extLst>
                  <a:ext uri="{FF2B5EF4-FFF2-40B4-BE49-F238E27FC236}">
                    <a16:creationId xmlns:a16="http://schemas.microsoft.com/office/drawing/2014/main" id="{5C709244-AFBC-BB43-805F-50C60DA30FA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89210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Text Placeholder 2">
            <a:extLst>
              <a:ext uri="{FF2B5EF4-FFF2-40B4-BE49-F238E27FC236}">
                <a16:creationId xmlns:a16="http://schemas.microsoft.com/office/drawing/2014/main" id="{169D126A-9BD3-F241-8106-6244BD79559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1" name="Text Placeholder 2">
            <a:extLst>
              <a:ext uri="{FF2B5EF4-FFF2-40B4-BE49-F238E27FC236}">
                <a16:creationId xmlns:a16="http://schemas.microsoft.com/office/drawing/2014/main" id="{16D6474F-729A-A845-9471-0F32341A16FA}"/>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62733C5B-3B94-1F41-9694-2195DDBFF651}"/>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85A586A-1BBF-2842-B0A9-7BB2EFCDAC5A}"/>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FB4E9A1-7680-204C-ADA9-F5C40476974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B0CC706F-1958-B847-A8C9-831B1199858C}"/>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DCD5AFA2-D0B3-734F-A5E1-F31126175E42}"/>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5A5A0D7C-DCF0-644C-832B-B86EEC63AB09}"/>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3F03BA96-49AD-6144-8C73-5E1916884875}"/>
                  </a:ext>
                </a:extLst>
              </p:cNvPr>
              <p:cNvGrpSpPr/>
              <p:nvPr userDrawn="1"/>
            </p:nvGrpSpPr>
            <p:grpSpPr>
              <a:xfrm>
                <a:off x="3171531" y="6400799"/>
                <a:ext cx="4401544" cy="419365"/>
                <a:chOff x="2071925" y="5965139"/>
                <a:chExt cx="7131851" cy="679501"/>
              </a:xfrm>
            </p:grpSpPr>
            <p:pic>
              <p:nvPicPr>
                <p:cNvPr id="29" name="Picture 28" descr="A picture containing drawing, clock&#10;&#10;Description automatically generated">
                  <a:extLst>
                    <a:ext uri="{FF2B5EF4-FFF2-40B4-BE49-F238E27FC236}">
                      <a16:creationId xmlns:a16="http://schemas.microsoft.com/office/drawing/2014/main" id="{F64EC7F2-E857-D347-A412-6F2EB17EE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7406D9F-A99D-9745-89F3-86D84E99E2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578FC85D-760E-7C41-8973-0F5F6CBA96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7" name="Rectangle 26">
                <a:extLst>
                  <a:ext uri="{FF2B5EF4-FFF2-40B4-BE49-F238E27FC236}">
                    <a16:creationId xmlns:a16="http://schemas.microsoft.com/office/drawing/2014/main" id="{E01F5BC0-7168-AE48-81F0-4530770100B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8" name="Straight Connector 27">
                <a:extLst>
                  <a:ext uri="{FF2B5EF4-FFF2-40B4-BE49-F238E27FC236}">
                    <a16:creationId xmlns:a16="http://schemas.microsoft.com/office/drawing/2014/main" id="{9AA0654B-6753-B54F-9556-7F96A9F655D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62817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dirty="0"/>
              <a:t>Thank You!</a:t>
            </a:r>
          </a:p>
        </p:txBody>
      </p:sp>
      <p:sp>
        <p:nvSpPr>
          <p:cNvPr id="6" name="Rectangle 5">
            <a:extLst>
              <a:ext uri="{FF2B5EF4-FFF2-40B4-BE49-F238E27FC236}">
                <a16:creationId xmlns:a16="http://schemas.microsoft.com/office/drawing/2014/main" id="{F0AC27BC-CBFE-8845-A856-0E05D06D484A}"/>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0F972E-16FB-B949-946E-57B1A9DC7CAC}"/>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F9888CF-763C-424B-B764-80AF6768DA90}"/>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0775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dirty="0"/>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dirty="0"/>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2C0AF03-8FE9-2743-96DF-CD6ED4598C32}"/>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4AD2E7B0-CA90-C745-B996-493EE8EFB391}"/>
              </a:ext>
            </a:extLst>
          </p:cNvPr>
          <p:cNvGrpSpPr/>
          <p:nvPr/>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0398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A7A8B7-09DD-404B-AB49-D3C4E14C6DE8}"/>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0" hasCustomPrompt="1"/>
          </p:nvPr>
        </p:nvSpPr>
        <p:spPr>
          <a:xfrm>
            <a:off x="1038083"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1" hasCustomPrompt="1"/>
          </p:nvPr>
        </p:nvSpPr>
        <p:spPr>
          <a:xfrm>
            <a:off x="3746760"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Picture Placeholder 9"/>
          <p:cNvSpPr>
            <a:spLocks noGrp="1"/>
          </p:cNvSpPr>
          <p:nvPr>
            <p:ph type="pic" sz="quarter" idx="12" hasCustomPrompt="1"/>
          </p:nvPr>
        </p:nvSpPr>
        <p:spPr>
          <a:xfrm>
            <a:off x="6455437"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1" name="Picture Placeholder 10"/>
          <p:cNvSpPr>
            <a:spLocks noGrp="1"/>
          </p:cNvSpPr>
          <p:nvPr>
            <p:ph type="pic" sz="quarter" idx="13" hasCustomPrompt="1"/>
          </p:nvPr>
        </p:nvSpPr>
        <p:spPr>
          <a:xfrm>
            <a:off x="9164114"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4" name="Text Placeholder 2">
            <a:extLst>
              <a:ext uri="{FF2B5EF4-FFF2-40B4-BE49-F238E27FC236}">
                <a16:creationId xmlns:a16="http://schemas.microsoft.com/office/drawing/2014/main" id="{7C9EBFE0-99B1-3D49-8827-D1379D9FA751}"/>
              </a:ext>
            </a:extLst>
          </p:cNvPr>
          <p:cNvSpPr>
            <a:spLocks noGrp="1"/>
          </p:cNvSpPr>
          <p:nvPr>
            <p:ph type="body" sz="quarter" idx="18" hasCustomPrompt="1"/>
          </p:nvPr>
        </p:nvSpPr>
        <p:spPr>
          <a:xfrm>
            <a:off x="962439"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5" name="Text Placeholder 2">
            <a:extLst>
              <a:ext uri="{FF2B5EF4-FFF2-40B4-BE49-F238E27FC236}">
                <a16:creationId xmlns:a16="http://schemas.microsoft.com/office/drawing/2014/main" id="{C24E6718-31B1-B244-AA67-CDB8D6CD139F}"/>
              </a:ext>
            </a:extLst>
          </p:cNvPr>
          <p:cNvSpPr>
            <a:spLocks noGrp="1"/>
          </p:cNvSpPr>
          <p:nvPr>
            <p:ph type="body" sz="quarter" idx="19" hasCustomPrompt="1"/>
          </p:nvPr>
        </p:nvSpPr>
        <p:spPr>
          <a:xfrm>
            <a:off x="3665330"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6" name="Text Placeholder 2">
            <a:extLst>
              <a:ext uri="{FF2B5EF4-FFF2-40B4-BE49-F238E27FC236}">
                <a16:creationId xmlns:a16="http://schemas.microsoft.com/office/drawing/2014/main" id="{DFE48D6C-7798-744F-B01E-59BA509595D5}"/>
              </a:ext>
            </a:extLst>
          </p:cNvPr>
          <p:cNvSpPr>
            <a:spLocks noGrp="1"/>
          </p:cNvSpPr>
          <p:nvPr>
            <p:ph type="body" sz="quarter" idx="20" hasCustomPrompt="1"/>
          </p:nvPr>
        </p:nvSpPr>
        <p:spPr>
          <a:xfrm>
            <a:off x="6368221"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7" name="Text Placeholder 2">
            <a:extLst>
              <a:ext uri="{FF2B5EF4-FFF2-40B4-BE49-F238E27FC236}">
                <a16:creationId xmlns:a16="http://schemas.microsoft.com/office/drawing/2014/main" id="{36AACBE1-24DA-FB4F-9C39-770687936528}"/>
              </a:ext>
            </a:extLst>
          </p:cNvPr>
          <p:cNvSpPr>
            <a:spLocks noGrp="1"/>
          </p:cNvSpPr>
          <p:nvPr>
            <p:ph type="body" sz="quarter" idx="21" hasCustomPrompt="1"/>
          </p:nvPr>
        </p:nvSpPr>
        <p:spPr>
          <a:xfrm>
            <a:off x="9071112"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20" name="Rectangle 19">
            <a:extLst>
              <a:ext uri="{FF2B5EF4-FFF2-40B4-BE49-F238E27FC236}">
                <a16:creationId xmlns:a16="http://schemas.microsoft.com/office/drawing/2014/main" id="{965BCF9F-549F-DD45-8DF2-55DFB31AC538}"/>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C3B97D8B-9C9C-814B-876C-19CB8457566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grpSp>
        <p:nvGrpSpPr>
          <p:cNvPr id="2" name="Group 1">
            <a:extLst>
              <a:ext uri="{FF2B5EF4-FFF2-40B4-BE49-F238E27FC236}">
                <a16:creationId xmlns:a16="http://schemas.microsoft.com/office/drawing/2014/main" id="{DC7534E0-4C2F-1C4B-9AEF-497D34FF84C3}"/>
              </a:ext>
            </a:extLst>
          </p:cNvPr>
          <p:cNvGrpSpPr/>
          <p:nvPr/>
        </p:nvGrpSpPr>
        <p:grpSpPr>
          <a:xfrm>
            <a:off x="0" y="6329876"/>
            <a:ext cx="12192000" cy="490288"/>
            <a:chOff x="0" y="6329876"/>
            <a:chExt cx="12192000" cy="490288"/>
          </a:xfrm>
        </p:grpSpPr>
        <p:cxnSp>
          <p:nvCxnSpPr>
            <p:cNvPr id="26" name="Straight Connector 25">
              <a:extLst>
                <a:ext uri="{FF2B5EF4-FFF2-40B4-BE49-F238E27FC236}">
                  <a16:creationId xmlns:a16="http://schemas.microsoft.com/office/drawing/2014/main" id="{AB8A52E7-508B-DB4E-8B16-F40101330BE3}"/>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39D07A3A-9D1C-9D40-9BBF-FDAF760EC403}"/>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D4E7E49-CF63-4040-B580-48E1049D2635}"/>
                </a:ext>
              </a:extLst>
            </p:cNvPr>
            <p:cNvGrpSpPr/>
            <p:nvPr/>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C13271D7-787E-204C-98CB-2853BC048DCE}"/>
                  </a:ext>
                </a:extLst>
              </p:cNvPr>
              <p:cNvGrpSpPr/>
              <p:nvPr/>
            </p:nvGrpSpPr>
            <p:grpSpPr>
              <a:xfrm>
                <a:off x="3171531" y="6400799"/>
                <a:ext cx="4401544" cy="419365"/>
                <a:chOff x="2071925" y="5965139"/>
                <a:chExt cx="7131851" cy="679501"/>
              </a:xfrm>
            </p:grpSpPr>
            <p:pic>
              <p:nvPicPr>
                <p:cNvPr id="23" name="Picture 22" descr="A picture containing drawing, clock&#10;&#10;Description automatically generated">
                  <a:extLst>
                    <a:ext uri="{FF2B5EF4-FFF2-40B4-BE49-F238E27FC236}">
                      <a16:creationId xmlns:a16="http://schemas.microsoft.com/office/drawing/2014/main" id="{4CF8860A-0664-C44C-A508-60BDB972C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5338AE9-EC33-7E47-9EC2-3CA965259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6656D4-D15F-7648-9D0B-C9C114CA00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0" name="Rectangle 29">
                <a:extLst>
                  <a:ext uri="{FF2B5EF4-FFF2-40B4-BE49-F238E27FC236}">
                    <a16:creationId xmlns:a16="http://schemas.microsoft.com/office/drawing/2014/main" id="{CC419903-7966-6244-BFC4-D3A10DBC98D0}"/>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1" name="Straight Connector 30">
                <a:extLst>
                  <a:ext uri="{FF2B5EF4-FFF2-40B4-BE49-F238E27FC236}">
                    <a16:creationId xmlns:a16="http://schemas.microsoft.com/office/drawing/2014/main" id="{30ABB449-3EE3-494F-8C07-14E3F65F00A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35265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26" name="Rectangle 25">
            <a:extLst>
              <a:ext uri="{FF2B5EF4-FFF2-40B4-BE49-F238E27FC236}">
                <a16:creationId xmlns:a16="http://schemas.microsoft.com/office/drawing/2014/main" id="{9A1EC5C3-8C82-5143-823F-3370163A8E32}"/>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0140FC2-F13A-6C4E-A9BE-03D072B276E3}"/>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2C0D6F4-C80B-FC4F-ACE5-050B32EEFFF0}"/>
              </a:ext>
            </a:extLst>
          </p:cNvPr>
          <p:cNvGrpSpPr/>
          <p:nvPr/>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CBBC4419-D010-A641-9C29-DE99F7784797}"/>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19080570-605B-AE41-803D-0DF323CE21F2}"/>
                </a:ext>
              </a:extLst>
            </p:cNvPr>
            <p:cNvGrpSpPr/>
            <p:nvPr/>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77634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E8E7D54E-86B6-F046-954A-9EEFB919BD46}"/>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6984ED3-EFD1-CA4C-9389-F9071DC920EE}"/>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59F98CB-F207-E44E-B80B-F8675E51B47D}"/>
              </a:ext>
            </a:extLst>
          </p:cNvPr>
          <p:cNvGrpSpPr/>
          <p:nvPr/>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754162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grpSp>
        <p:nvGrpSpPr>
          <p:cNvPr id="14" name="Group 13">
            <a:extLst>
              <a:ext uri="{FF2B5EF4-FFF2-40B4-BE49-F238E27FC236}">
                <a16:creationId xmlns:a16="http://schemas.microsoft.com/office/drawing/2014/main" id="{129C10EF-0C5A-B748-A276-6F379F3E8804}"/>
              </a:ext>
            </a:extLst>
          </p:cNvPr>
          <p:cNvGrpSpPr/>
          <p:nvPr/>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1EBF513-763E-D74E-AD96-0D64082FD2E4}"/>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C771644-5FEF-AC4A-BF20-66D4B3A8C9D6}"/>
                </a:ext>
              </a:extLst>
            </p:cNvPr>
            <p:cNvGrpSpPr/>
            <p:nvPr/>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999901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8" name="Picture Placeholder 7"/>
          <p:cNvSpPr>
            <a:spLocks noGrp="1"/>
          </p:cNvSpPr>
          <p:nvPr>
            <p:ph type="pic" sz="quarter" idx="11"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2"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2" name="Text Placeholder 2">
            <a:extLst>
              <a:ext uri="{FF2B5EF4-FFF2-40B4-BE49-F238E27FC236}">
                <a16:creationId xmlns:a16="http://schemas.microsoft.com/office/drawing/2014/main" id="{C50D96DC-A081-5748-8B7A-3E8ABAB5E0F1}"/>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p>
        </p:txBody>
      </p:sp>
      <p:sp>
        <p:nvSpPr>
          <p:cNvPr id="13" name="Text Placeholder 2">
            <a:extLst>
              <a:ext uri="{FF2B5EF4-FFF2-40B4-BE49-F238E27FC236}">
                <a16:creationId xmlns:a16="http://schemas.microsoft.com/office/drawing/2014/main" id="{9BC52261-17B1-4342-9FE6-FC344D3380FC}"/>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a:t>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4" name="Text Placeholder 2">
            <a:extLst>
              <a:ext uri="{FF2B5EF4-FFF2-40B4-BE49-F238E27FC236}">
                <a16:creationId xmlns:a16="http://schemas.microsoft.com/office/drawing/2014/main" id="{0DAB4C95-7338-434E-84F2-F08D7A9E52AE}"/>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Condimentum</a:t>
            </a:r>
            <a:r>
              <a:rPr lang="en-US" dirty="0"/>
              <a:t> non </a:t>
            </a:r>
            <a:r>
              <a:rPr lang="en-US" dirty="0" err="1"/>
              <a:t>odio</a:t>
            </a:r>
            <a:r>
              <a:rPr lang="en-US" dirty="0"/>
              <a:t>, </a:t>
            </a:r>
            <a:r>
              <a:rPr lang="en-US" dirty="0" err="1"/>
              <a:t>hendrerit</a:t>
            </a:r>
            <a:r>
              <a:rPr lang="en-US" dirty="0"/>
              <a:t> </a:t>
            </a:r>
            <a:r>
              <a:rPr lang="en-US" dirty="0" err="1"/>
              <a:t>eget</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8" name="Text Placeholder 2">
            <a:extLst>
              <a:ext uri="{FF2B5EF4-FFF2-40B4-BE49-F238E27FC236}">
                <a16:creationId xmlns:a16="http://schemas.microsoft.com/office/drawing/2014/main" id="{08CB7BDE-D7A0-5346-9D65-3ED2EC2E8F69}"/>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1" name="Rectangle 20">
            <a:extLst>
              <a:ext uri="{FF2B5EF4-FFF2-40B4-BE49-F238E27FC236}">
                <a16:creationId xmlns:a16="http://schemas.microsoft.com/office/drawing/2014/main" id="{782729D1-54F0-0C46-A043-99D74B8909FB}"/>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2B68FF8-E49C-8149-8111-0EE1E4377DD8}"/>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A4F9CAA-EC7D-0843-8C69-AEC53595C712}"/>
              </a:ext>
            </a:extLst>
          </p:cNvPr>
          <p:cNvGrpSpPr/>
          <p:nvPr/>
        </p:nvGrpSpPr>
        <p:grpSpPr>
          <a:xfrm>
            <a:off x="0" y="6329876"/>
            <a:ext cx="12192000" cy="490288"/>
            <a:chOff x="0" y="6329876"/>
            <a:chExt cx="12192000" cy="490288"/>
          </a:xfrm>
        </p:grpSpPr>
        <p:cxnSp>
          <p:nvCxnSpPr>
            <p:cNvPr id="27" name="Straight Connector 26">
              <a:extLst>
                <a:ext uri="{FF2B5EF4-FFF2-40B4-BE49-F238E27FC236}">
                  <a16:creationId xmlns:a16="http://schemas.microsoft.com/office/drawing/2014/main" id="{A3596D21-176C-4347-A465-902477F9C328}"/>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0F44B237-8C29-7A4D-9B72-8D43BBF886FC}"/>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4903D745-A71A-5D46-96EB-A2C657A3DF5F}"/>
                </a:ext>
              </a:extLst>
            </p:cNvPr>
            <p:cNvGrpSpPr/>
            <p:nvPr/>
          </p:nvGrpSpPr>
          <p:grpSpPr>
            <a:xfrm>
              <a:off x="730303" y="6400799"/>
              <a:ext cx="6842772" cy="419365"/>
              <a:chOff x="730303" y="6400799"/>
              <a:chExt cx="6842772" cy="419365"/>
            </a:xfrm>
          </p:grpSpPr>
          <p:grpSp>
            <p:nvGrpSpPr>
              <p:cNvPr id="30" name="Group 29">
                <a:extLst>
                  <a:ext uri="{FF2B5EF4-FFF2-40B4-BE49-F238E27FC236}">
                    <a16:creationId xmlns:a16="http://schemas.microsoft.com/office/drawing/2014/main" id="{D8AF5B85-076F-1649-9CC8-7369C5F41670}"/>
                  </a:ext>
                </a:extLst>
              </p:cNvPr>
              <p:cNvGrpSpPr/>
              <p:nvPr/>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86BCD5A1-7F9E-FB47-B0D8-979B9E6184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9CB77CA1-0E53-864A-A5A9-D366629A4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7CCB491-1966-484B-92F7-09DCFF1343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1" name="Rectangle 30">
                <a:extLst>
                  <a:ext uri="{FF2B5EF4-FFF2-40B4-BE49-F238E27FC236}">
                    <a16:creationId xmlns:a16="http://schemas.microsoft.com/office/drawing/2014/main" id="{628A028B-DDF6-9B46-88D1-2AC4A58CCD5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2" name="Straight Connector 31">
                <a:extLst>
                  <a:ext uri="{FF2B5EF4-FFF2-40B4-BE49-F238E27FC236}">
                    <a16:creationId xmlns:a16="http://schemas.microsoft.com/office/drawing/2014/main" id="{20843B1C-2AAE-834C-9BB9-0FEDBBCFC1F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4248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grpSp>
        <p:nvGrpSpPr>
          <p:cNvPr id="14" name="Group 13">
            <a:extLst>
              <a:ext uri="{FF2B5EF4-FFF2-40B4-BE49-F238E27FC236}">
                <a16:creationId xmlns:a16="http://schemas.microsoft.com/office/drawing/2014/main" id="{129C10EF-0C5A-B748-A276-6F379F3E8804}"/>
              </a:ext>
            </a:extLst>
          </p:cNvPr>
          <p:cNvGrpSpPr/>
          <p:nvPr userDrawn="1"/>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1EBF513-763E-D74E-AD96-0D64082FD2E4}"/>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C771644-5FEF-AC4A-BF20-66D4B3A8C9D6}"/>
                </a:ext>
              </a:extLst>
            </p:cNvPr>
            <p:cNvGrpSpPr/>
            <p:nvPr userDrawn="1"/>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userDrawn="1"/>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195974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3" name="Text Placeholder 2">
            <a:extLst>
              <a:ext uri="{FF2B5EF4-FFF2-40B4-BE49-F238E27FC236}">
                <a16:creationId xmlns:a16="http://schemas.microsoft.com/office/drawing/2014/main" id="{7751B6EC-6D7D-C34A-9153-6B2929F9CCF5}"/>
              </a:ext>
            </a:extLst>
          </p:cNvPr>
          <p:cNvSpPr>
            <a:spLocks noGrp="1"/>
          </p:cNvSpPr>
          <p:nvPr>
            <p:ph type="body" sz="quarter" idx="16" hasCustomPrompt="1"/>
          </p:nvPr>
        </p:nvSpPr>
        <p:spPr>
          <a:xfrm>
            <a:off x="6557575" y="602515"/>
            <a:ext cx="5195810" cy="501456"/>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Rectangle 15">
            <a:extLst>
              <a:ext uri="{FF2B5EF4-FFF2-40B4-BE49-F238E27FC236}">
                <a16:creationId xmlns:a16="http://schemas.microsoft.com/office/drawing/2014/main" id="{D1B4CE35-BB7C-F949-A8F9-F809212CDD76}"/>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1F0DB48-D56C-0D46-B231-2262881703DD}"/>
              </a:ext>
            </a:extLst>
          </p:cNvPr>
          <p:cNvGrpSpPr/>
          <p:nvPr/>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3C8C5850-DB3B-7D40-B579-7A1A98D6E45E}"/>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35F9BF1A-DBFB-824C-90F0-9B1DC5F09DED}"/>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5E5F083-0B85-0B49-9893-1E7B1CCB0972}"/>
                </a:ext>
              </a:extLst>
            </p:cNvPr>
            <p:cNvGrpSpPr/>
            <p:nvPr/>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10769F77-E4DE-404B-9CEA-F15E762BC203}"/>
                  </a:ext>
                </a:extLst>
              </p:cNvPr>
              <p:cNvGrpSpPr/>
              <p:nvPr/>
            </p:nvGrpSpPr>
            <p:grpSpPr>
              <a:xfrm>
                <a:off x="3171531" y="6400799"/>
                <a:ext cx="4401544" cy="419365"/>
                <a:chOff x="2071925" y="5965139"/>
                <a:chExt cx="7131851" cy="679501"/>
              </a:xfrm>
            </p:grpSpPr>
            <p:pic>
              <p:nvPicPr>
                <p:cNvPr id="26" name="Picture 25" descr="A picture containing drawing, clock&#10;&#10;Description automatically generated">
                  <a:extLst>
                    <a:ext uri="{FF2B5EF4-FFF2-40B4-BE49-F238E27FC236}">
                      <a16:creationId xmlns:a16="http://schemas.microsoft.com/office/drawing/2014/main" id="{FB09B91C-EACB-F947-9142-EF90CB9AFF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ED2CD450-9A8C-B544-AB7E-76948B8615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323317BA-F73C-C945-8154-430FC1906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15FA7386-DE87-F74A-A002-286BC565AF47}"/>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C3EEECFB-7819-B641-957E-9FD500427F8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633311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27754"/>
            <a:ext cx="12192000" cy="3135171"/>
          </a:xfrm>
          <a:custGeom>
            <a:avLst/>
            <a:gdLst>
              <a:gd name="connsiteX0" fmla="*/ 0 w 12192000"/>
              <a:gd name="connsiteY0" fmla="*/ 0 h 2697538"/>
              <a:gd name="connsiteX1" fmla="*/ 12192000 w 12192000"/>
              <a:gd name="connsiteY1" fmla="*/ 0 h 2697538"/>
              <a:gd name="connsiteX2" fmla="*/ 12192000 w 12192000"/>
              <a:gd name="connsiteY2" fmla="*/ 2697538 h 2697538"/>
              <a:gd name="connsiteX3" fmla="*/ 0 w 12192000"/>
              <a:gd name="connsiteY3" fmla="*/ 2697538 h 2697538"/>
            </a:gdLst>
            <a:ahLst/>
            <a:cxnLst>
              <a:cxn ang="0">
                <a:pos x="connsiteX0" y="connsiteY0"/>
              </a:cxn>
              <a:cxn ang="0">
                <a:pos x="connsiteX1" y="connsiteY1"/>
              </a:cxn>
              <a:cxn ang="0">
                <a:pos x="connsiteX2" y="connsiteY2"/>
              </a:cxn>
              <a:cxn ang="0">
                <a:pos x="connsiteX3" y="connsiteY3"/>
              </a:cxn>
            </a:cxnLst>
            <a:rect l="l" t="t" r="r" b="b"/>
            <a:pathLst>
              <a:path w="12192000" h="2697538">
                <a:moveTo>
                  <a:pt x="0" y="0"/>
                </a:moveTo>
                <a:lnTo>
                  <a:pt x="12192000" y="0"/>
                </a:lnTo>
                <a:lnTo>
                  <a:pt x="12192000" y="2697538"/>
                </a:lnTo>
                <a:lnTo>
                  <a:pt x="0" y="2697538"/>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8" name="Text Placeholder 2">
            <a:extLst>
              <a:ext uri="{FF2B5EF4-FFF2-40B4-BE49-F238E27FC236}">
                <a16:creationId xmlns:a16="http://schemas.microsoft.com/office/drawing/2014/main" id="{944FC3C0-C924-124B-B6CD-990FE3C2A2F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19" name="Text Placeholder 2">
            <a:extLst>
              <a:ext uri="{FF2B5EF4-FFF2-40B4-BE49-F238E27FC236}">
                <a16:creationId xmlns:a16="http://schemas.microsoft.com/office/drawing/2014/main" id="{E7881568-71F1-EB4F-B23F-80BF921D4447}"/>
              </a:ext>
            </a:extLst>
          </p:cNvPr>
          <p:cNvSpPr>
            <a:spLocks noGrp="1"/>
          </p:cNvSpPr>
          <p:nvPr>
            <p:ph type="body" sz="quarter" idx="17" hasCustomPrompt="1"/>
          </p:nvPr>
        </p:nvSpPr>
        <p:spPr>
          <a:xfrm>
            <a:off x="714336" y="5078676"/>
            <a:ext cx="8850078" cy="83874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p:txBody>
      </p:sp>
      <p:sp>
        <p:nvSpPr>
          <p:cNvPr id="27" name="Rectangle 26">
            <a:extLst>
              <a:ext uri="{FF2B5EF4-FFF2-40B4-BE49-F238E27FC236}">
                <a16:creationId xmlns:a16="http://schemas.microsoft.com/office/drawing/2014/main" id="{8FF5A7D4-E26A-8244-AB8C-9519A754FE8D}"/>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0552B5C-E8A5-A049-94FB-0B6099267A25}"/>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29C4C38-32CC-1E43-A958-91FE6F171A09}"/>
              </a:ext>
            </a:extLst>
          </p:cNvPr>
          <p:cNvGrpSpPr/>
          <p:nvPr/>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CB2684C8-EE69-E241-A314-48E345C9D646}"/>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271609F6-A81E-794E-A5FF-9A3CFC0B650C}"/>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DB7E9973-CE49-4C44-BBC1-C29D2B4D34DF}"/>
                </a:ext>
              </a:extLst>
            </p:cNvPr>
            <p:cNvGrpSpPr/>
            <p:nvPr/>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BE9DECA0-2DA4-2440-A997-A92434CC4A91}"/>
                  </a:ext>
                </a:extLst>
              </p:cNvPr>
              <p:cNvGrpSpPr/>
              <p:nvPr/>
            </p:nvGrpSpPr>
            <p:grpSpPr>
              <a:xfrm>
                <a:off x="3171531" y="6400799"/>
                <a:ext cx="4401544" cy="419365"/>
                <a:chOff x="2071925" y="5965139"/>
                <a:chExt cx="7131851" cy="679501"/>
              </a:xfrm>
            </p:grpSpPr>
            <p:pic>
              <p:nvPicPr>
                <p:cNvPr id="39" name="Picture 38" descr="A picture containing drawing, clock&#10;&#10;Description automatically generated">
                  <a:extLst>
                    <a:ext uri="{FF2B5EF4-FFF2-40B4-BE49-F238E27FC236}">
                      <a16:creationId xmlns:a16="http://schemas.microsoft.com/office/drawing/2014/main" id="{22307062-674B-0A4D-861A-5F93AF4EF2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7B3A2CD0-BF0A-F646-BC08-110A15295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6C168C27-407D-634E-84EF-DEBB30C192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5" name="Rectangle 24">
                <a:extLst>
                  <a:ext uri="{FF2B5EF4-FFF2-40B4-BE49-F238E27FC236}">
                    <a16:creationId xmlns:a16="http://schemas.microsoft.com/office/drawing/2014/main" id="{5BF2DB9C-90F9-F849-B29C-679A56DCD94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6" name="Straight Connector 25">
                <a:extLst>
                  <a:ext uri="{FF2B5EF4-FFF2-40B4-BE49-F238E27FC236}">
                    <a16:creationId xmlns:a16="http://schemas.microsoft.com/office/drawing/2014/main" id="{5C709244-AFBC-BB43-805F-50C60DA30FA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28034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Text Placeholder 2">
            <a:extLst>
              <a:ext uri="{FF2B5EF4-FFF2-40B4-BE49-F238E27FC236}">
                <a16:creationId xmlns:a16="http://schemas.microsoft.com/office/drawing/2014/main" id="{169D126A-9BD3-F241-8106-6244BD79559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1" name="Text Placeholder 2">
            <a:extLst>
              <a:ext uri="{FF2B5EF4-FFF2-40B4-BE49-F238E27FC236}">
                <a16:creationId xmlns:a16="http://schemas.microsoft.com/office/drawing/2014/main" id="{16D6474F-729A-A845-9471-0F32341A16FA}"/>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62733C5B-3B94-1F41-9694-2195DDBFF651}"/>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85A586A-1BBF-2842-B0A9-7BB2EFCDAC5A}"/>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FB4E9A1-7680-204C-ADA9-F5C404769749}"/>
              </a:ext>
            </a:extLst>
          </p:cNvPr>
          <p:cNvGrpSpPr/>
          <p:nvPr/>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B0CC706F-1958-B847-A8C9-831B1199858C}"/>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DCD5AFA2-D0B3-734F-A5E1-F31126175E42}"/>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5A5A0D7C-DCF0-644C-832B-B86EEC63AB09}"/>
                </a:ext>
              </a:extLst>
            </p:cNvPr>
            <p:cNvGrpSpPr/>
            <p:nvPr/>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3F03BA96-49AD-6144-8C73-5E1916884875}"/>
                  </a:ext>
                </a:extLst>
              </p:cNvPr>
              <p:cNvGrpSpPr/>
              <p:nvPr/>
            </p:nvGrpSpPr>
            <p:grpSpPr>
              <a:xfrm>
                <a:off x="3171531" y="6400799"/>
                <a:ext cx="4401544" cy="419365"/>
                <a:chOff x="2071925" y="5965139"/>
                <a:chExt cx="7131851" cy="679501"/>
              </a:xfrm>
            </p:grpSpPr>
            <p:pic>
              <p:nvPicPr>
                <p:cNvPr id="29" name="Picture 28" descr="A picture containing drawing, clock&#10;&#10;Description automatically generated">
                  <a:extLst>
                    <a:ext uri="{FF2B5EF4-FFF2-40B4-BE49-F238E27FC236}">
                      <a16:creationId xmlns:a16="http://schemas.microsoft.com/office/drawing/2014/main" id="{F64EC7F2-E857-D347-A412-6F2EB17EEE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7406D9F-A99D-9745-89F3-86D84E99E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578FC85D-760E-7C41-8973-0F5F6CBA96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7" name="Rectangle 26">
                <a:extLst>
                  <a:ext uri="{FF2B5EF4-FFF2-40B4-BE49-F238E27FC236}">
                    <a16:creationId xmlns:a16="http://schemas.microsoft.com/office/drawing/2014/main" id="{E01F5BC0-7168-AE48-81F0-4530770100B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8" name="Straight Connector 27">
                <a:extLst>
                  <a:ext uri="{FF2B5EF4-FFF2-40B4-BE49-F238E27FC236}">
                    <a16:creationId xmlns:a16="http://schemas.microsoft.com/office/drawing/2014/main" id="{9AA0654B-6753-B54F-9556-7F96A9F655D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91090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dirty="0"/>
              <a:t>Thank You!</a:t>
            </a:r>
          </a:p>
        </p:txBody>
      </p:sp>
      <p:sp>
        <p:nvSpPr>
          <p:cNvPr id="6" name="Rectangle 5">
            <a:extLst>
              <a:ext uri="{FF2B5EF4-FFF2-40B4-BE49-F238E27FC236}">
                <a16:creationId xmlns:a16="http://schemas.microsoft.com/office/drawing/2014/main" id="{F0AC27BC-CBFE-8845-A856-0E05D06D484A}"/>
              </a:ext>
            </a:extLst>
          </p:cNvPr>
          <p:cNvSpPr/>
          <p:nvPr/>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0F972E-16FB-B949-946E-57B1A9DC7CAC}"/>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F9888CF-763C-424B-B764-80AF6768DA90}"/>
              </a:ext>
            </a:extLst>
          </p:cNvPr>
          <p:cNvGrpSpPr/>
          <p:nvPr/>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7659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E3A37E-6158-4791-BC5F-9D01DCA93D7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3681488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3A37E-6158-4791-BC5F-9D01DCA93D7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5146167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dirty="0"/>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dirty="0"/>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0840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A7A8B7-09DD-404B-AB49-D3C4E14C6DE8}"/>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0" hasCustomPrompt="1"/>
          </p:nvPr>
        </p:nvSpPr>
        <p:spPr>
          <a:xfrm>
            <a:off x="1038083"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1" hasCustomPrompt="1"/>
          </p:nvPr>
        </p:nvSpPr>
        <p:spPr>
          <a:xfrm>
            <a:off x="3746760"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Picture Placeholder 9"/>
          <p:cNvSpPr>
            <a:spLocks noGrp="1"/>
          </p:cNvSpPr>
          <p:nvPr>
            <p:ph type="pic" sz="quarter" idx="12" hasCustomPrompt="1"/>
          </p:nvPr>
        </p:nvSpPr>
        <p:spPr>
          <a:xfrm>
            <a:off x="6455437"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1" name="Picture Placeholder 10"/>
          <p:cNvSpPr>
            <a:spLocks noGrp="1"/>
          </p:cNvSpPr>
          <p:nvPr>
            <p:ph type="pic" sz="quarter" idx="13" hasCustomPrompt="1"/>
          </p:nvPr>
        </p:nvSpPr>
        <p:spPr>
          <a:xfrm>
            <a:off x="9164114"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4" name="Text Placeholder 2">
            <a:extLst>
              <a:ext uri="{FF2B5EF4-FFF2-40B4-BE49-F238E27FC236}">
                <a16:creationId xmlns:a16="http://schemas.microsoft.com/office/drawing/2014/main" id="{7C9EBFE0-99B1-3D49-8827-D1379D9FA751}"/>
              </a:ext>
            </a:extLst>
          </p:cNvPr>
          <p:cNvSpPr>
            <a:spLocks noGrp="1"/>
          </p:cNvSpPr>
          <p:nvPr>
            <p:ph type="body" sz="quarter" idx="18" hasCustomPrompt="1"/>
          </p:nvPr>
        </p:nvSpPr>
        <p:spPr>
          <a:xfrm>
            <a:off x="962439"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5" name="Text Placeholder 2">
            <a:extLst>
              <a:ext uri="{FF2B5EF4-FFF2-40B4-BE49-F238E27FC236}">
                <a16:creationId xmlns:a16="http://schemas.microsoft.com/office/drawing/2014/main" id="{C24E6718-31B1-B244-AA67-CDB8D6CD139F}"/>
              </a:ext>
            </a:extLst>
          </p:cNvPr>
          <p:cNvSpPr>
            <a:spLocks noGrp="1"/>
          </p:cNvSpPr>
          <p:nvPr>
            <p:ph type="body" sz="quarter" idx="19" hasCustomPrompt="1"/>
          </p:nvPr>
        </p:nvSpPr>
        <p:spPr>
          <a:xfrm>
            <a:off x="3665330"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6" name="Text Placeholder 2">
            <a:extLst>
              <a:ext uri="{FF2B5EF4-FFF2-40B4-BE49-F238E27FC236}">
                <a16:creationId xmlns:a16="http://schemas.microsoft.com/office/drawing/2014/main" id="{DFE48D6C-7798-744F-B01E-59BA509595D5}"/>
              </a:ext>
            </a:extLst>
          </p:cNvPr>
          <p:cNvSpPr>
            <a:spLocks noGrp="1"/>
          </p:cNvSpPr>
          <p:nvPr>
            <p:ph type="body" sz="quarter" idx="20" hasCustomPrompt="1"/>
          </p:nvPr>
        </p:nvSpPr>
        <p:spPr>
          <a:xfrm>
            <a:off x="6368221"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7" name="Text Placeholder 2">
            <a:extLst>
              <a:ext uri="{FF2B5EF4-FFF2-40B4-BE49-F238E27FC236}">
                <a16:creationId xmlns:a16="http://schemas.microsoft.com/office/drawing/2014/main" id="{36AACBE1-24DA-FB4F-9C39-770687936528}"/>
              </a:ext>
            </a:extLst>
          </p:cNvPr>
          <p:cNvSpPr>
            <a:spLocks noGrp="1"/>
          </p:cNvSpPr>
          <p:nvPr>
            <p:ph type="body" sz="quarter" idx="21" hasCustomPrompt="1"/>
          </p:nvPr>
        </p:nvSpPr>
        <p:spPr>
          <a:xfrm>
            <a:off x="9071112"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20" name="Rectangle 19">
            <a:extLst>
              <a:ext uri="{FF2B5EF4-FFF2-40B4-BE49-F238E27FC236}">
                <a16:creationId xmlns:a16="http://schemas.microsoft.com/office/drawing/2014/main" id="{965BCF9F-549F-DD45-8DF2-55DFB31AC53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C3B97D8B-9C9C-814B-876C-19CB8457566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grpSp>
        <p:nvGrpSpPr>
          <p:cNvPr id="2" name="Group 1">
            <a:extLst>
              <a:ext uri="{FF2B5EF4-FFF2-40B4-BE49-F238E27FC236}">
                <a16:creationId xmlns:a16="http://schemas.microsoft.com/office/drawing/2014/main" id="{DC7534E0-4C2F-1C4B-9AEF-497D34FF84C3}"/>
              </a:ext>
            </a:extLst>
          </p:cNvPr>
          <p:cNvGrpSpPr/>
          <p:nvPr userDrawn="1"/>
        </p:nvGrpSpPr>
        <p:grpSpPr>
          <a:xfrm>
            <a:off x="0" y="6329876"/>
            <a:ext cx="12192000" cy="490288"/>
            <a:chOff x="0" y="6329876"/>
            <a:chExt cx="12192000" cy="490288"/>
          </a:xfrm>
        </p:grpSpPr>
        <p:cxnSp>
          <p:nvCxnSpPr>
            <p:cNvPr id="26" name="Straight Connector 25">
              <a:extLst>
                <a:ext uri="{FF2B5EF4-FFF2-40B4-BE49-F238E27FC236}">
                  <a16:creationId xmlns:a16="http://schemas.microsoft.com/office/drawing/2014/main" id="{AB8A52E7-508B-DB4E-8B16-F40101330BE3}"/>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3" name="Group 2">
              <a:extLst>
                <a:ext uri="{FF2B5EF4-FFF2-40B4-BE49-F238E27FC236}">
                  <a16:creationId xmlns:a16="http://schemas.microsoft.com/office/drawing/2014/main" id="{CD4E7E49-CF63-4040-B580-48E1049D2635}"/>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C13271D7-787E-204C-98CB-2853BC048DCE}"/>
                  </a:ext>
                </a:extLst>
              </p:cNvPr>
              <p:cNvGrpSpPr/>
              <p:nvPr userDrawn="1"/>
            </p:nvGrpSpPr>
            <p:grpSpPr>
              <a:xfrm>
                <a:off x="3171531" y="6400799"/>
                <a:ext cx="4401544" cy="419365"/>
                <a:chOff x="2071925" y="5965139"/>
                <a:chExt cx="7131851" cy="679501"/>
              </a:xfrm>
            </p:grpSpPr>
            <p:pic>
              <p:nvPicPr>
                <p:cNvPr id="23" name="Picture 22" descr="A picture containing drawing, clock&#10;&#10;Description automatically generated">
                  <a:extLst>
                    <a:ext uri="{FF2B5EF4-FFF2-40B4-BE49-F238E27FC236}">
                      <a16:creationId xmlns:a16="http://schemas.microsoft.com/office/drawing/2014/main" id="{4CF8860A-0664-C44C-A508-60BDB972CC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5338AE9-EC33-7E47-9EC2-3CA965259A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6656D4-D15F-7648-9D0B-C9C114CA00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0" name="Rectangle 29">
                <a:extLst>
                  <a:ext uri="{FF2B5EF4-FFF2-40B4-BE49-F238E27FC236}">
                    <a16:creationId xmlns:a16="http://schemas.microsoft.com/office/drawing/2014/main" id="{CC419903-7966-6244-BFC4-D3A10DBC98D0}"/>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1" name="Straight Connector 30">
                <a:extLst>
                  <a:ext uri="{FF2B5EF4-FFF2-40B4-BE49-F238E27FC236}">
                    <a16:creationId xmlns:a16="http://schemas.microsoft.com/office/drawing/2014/main" id="{30ABB449-3EE3-494F-8C07-14E3F65F00A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90979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2C0D6F4-C80B-FC4F-ACE5-050B32EEFFF0}"/>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19080570-605B-AE41-803D-0DF323CE21F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userDrawn="1"/>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443056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8842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8" name="Picture Placeholder 7"/>
          <p:cNvSpPr>
            <a:spLocks noGrp="1"/>
          </p:cNvSpPr>
          <p:nvPr>
            <p:ph type="pic" sz="quarter" idx="11"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2"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2" name="Text Placeholder 2">
            <a:extLst>
              <a:ext uri="{FF2B5EF4-FFF2-40B4-BE49-F238E27FC236}">
                <a16:creationId xmlns:a16="http://schemas.microsoft.com/office/drawing/2014/main" id="{C50D96DC-A081-5748-8B7A-3E8ABAB5E0F1}"/>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p>
        </p:txBody>
      </p:sp>
      <p:sp>
        <p:nvSpPr>
          <p:cNvPr id="13" name="Text Placeholder 2">
            <a:extLst>
              <a:ext uri="{FF2B5EF4-FFF2-40B4-BE49-F238E27FC236}">
                <a16:creationId xmlns:a16="http://schemas.microsoft.com/office/drawing/2014/main" id="{9BC52261-17B1-4342-9FE6-FC344D3380FC}"/>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a:t>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4" name="Text Placeholder 2">
            <a:extLst>
              <a:ext uri="{FF2B5EF4-FFF2-40B4-BE49-F238E27FC236}">
                <a16:creationId xmlns:a16="http://schemas.microsoft.com/office/drawing/2014/main" id="{0DAB4C95-7338-434E-84F2-F08D7A9E52AE}"/>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Condimentum</a:t>
            </a:r>
            <a:r>
              <a:rPr lang="en-US" dirty="0"/>
              <a:t> non </a:t>
            </a:r>
            <a:r>
              <a:rPr lang="en-US" dirty="0" err="1"/>
              <a:t>odio</a:t>
            </a:r>
            <a:r>
              <a:rPr lang="en-US" dirty="0"/>
              <a:t>, </a:t>
            </a:r>
            <a:r>
              <a:rPr lang="en-US" dirty="0" err="1"/>
              <a:t>hendrerit</a:t>
            </a:r>
            <a:r>
              <a:rPr lang="en-US" dirty="0"/>
              <a:t> </a:t>
            </a:r>
            <a:r>
              <a:rPr lang="en-US" dirty="0" err="1"/>
              <a:t>eget</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8" name="Text Placeholder 2">
            <a:extLst>
              <a:ext uri="{FF2B5EF4-FFF2-40B4-BE49-F238E27FC236}">
                <a16:creationId xmlns:a16="http://schemas.microsoft.com/office/drawing/2014/main" id="{08CB7BDE-D7A0-5346-9D65-3ED2EC2E8F69}"/>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1" name="Rectangle 20">
            <a:extLst>
              <a:ext uri="{FF2B5EF4-FFF2-40B4-BE49-F238E27FC236}">
                <a16:creationId xmlns:a16="http://schemas.microsoft.com/office/drawing/2014/main" id="{782729D1-54F0-0C46-A043-99D74B8909FB}"/>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2B68FF8-E49C-8149-8111-0EE1E4377DD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A4F9CAA-EC7D-0843-8C69-AEC53595C712}"/>
              </a:ext>
            </a:extLst>
          </p:cNvPr>
          <p:cNvGrpSpPr/>
          <p:nvPr userDrawn="1"/>
        </p:nvGrpSpPr>
        <p:grpSpPr>
          <a:xfrm>
            <a:off x="0" y="6329876"/>
            <a:ext cx="12192000" cy="490288"/>
            <a:chOff x="0" y="6329876"/>
            <a:chExt cx="12192000" cy="490288"/>
          </a:xfrm>
        </p:grpSpPr>
        <p:cxnSp>
          <p:nvCxnSpPr>
            <p:cNvPr id="27" name="Straight Connector 26">
              <a:extLst>
                <a:ext uri="{FF2B5EF4-FFF2-40B4-BE49-F238E27FC236}">
                  <a16:creationId xmlns:a16="http://schemas.microsoft.com/office/drawing/2014/main" id="{A3596D21-176C-4347-A465-902477F9C328}"/>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0F44B237-8C29-7A4D-9B72-8D43BBF886F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4903D745-A71A-5D46-96EB-A2C657A3DF5F}"/>
                </a:ext>
              </a:extLst>
            </p:cNvPr>
            <p:cNvGrpSpPr/>
            <p:nvPr userDrawn="1"/>
          </p:nvGrpSpPr>
          <p:grpSpPr>
            <a:xfrm>
              <a:off x="730303" y="6400799"/>
              <a:ext cx="6842772" cy="419365"/>
              <a:chOff x="730303" y="6400799"/>
              <a:chExt cx="6842772" cy="419365"/>
            </a:xfrm>
          </p:grpSpPr>
          <p:grpSp>
            <p:nvGrpSpPr>
              <p:cNvPr id="30" name="Group 29">
                <a:extLst>
                  <a:ext uri="{FF2B5EF4-FFF2-40B4-BE49-F238E27FC236}">
                    <a16:creationId xmlns:a16="http://schemas.microsoft.com/office/drawing/2014/main" id="{D8AF5B85-076F-1649-9CC8-7369C5F41670}"/>
                  </a:ext>
                </a:extLst>
              </p:cNvPr>
              <p:cNvGrpSpPr/>
              <p:nvPr userDrawn="1"/>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86BCD5A1-7F9E-FB47-B0D8-979B9E618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9CB77CA1-0E53-864A-A5A9-D366629A42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7CCB491-1966-484B-92F7-09DCFF1343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1" name="Rectangle 30">
                <a:extLst>
                  <a:ext uri="{FF2B5EF4-FFF2-40B4-BE49-F238E27FC236}">
                    <a16:creationId xmlns:a16="http://schemas.microsoft.com/office/drawing/2014/main" id="{628A028B-DDF6-9B46-88D1-2AC4A58CCD5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2" name="Straight Connector 31">
                <a:extLst>
                  <a:ext uri="{FF2B5EF4-FFF2-40B4-BE49-F238E27FC236}">
                    <a16:creationId xmlns:a16="http://schemas.microsoft.com/office/drawing/2014/main" id="{20843B1C-2AAE-834C-9BB9-0FEDBBCFC1F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984641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grpSp>
        <p:nvGrpSpPr>
          <p:cNvPr id="14" name="Group 13">
            <a:extLst>
              <a:ext uri="{FF2B5EF4-FFF2-40B4-BE49-F238E27FC236}">
                <a16:creationId xmlns:a16="http://schemas.microsoft.com/office/drawing/2014/main" id="{129C10EF-0C5A-B748-A276-6F379F3E8804}"/>
              </a:ext>
            </a:extLst>
          </p:cNvPr>
          <p:cNvGrpSpPr/>
          <p:nvPr userDrawn="1"/>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AC771644-5FEF-AC4A-BF20-66D4B3A8C9D6}"/>
                </a:ext>
              </a:extLst>
            </p:cNvPr>
            <p:cNvGrpSpPr/>
            <p:nvPr userDrawn="1"/>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userDrawn="1"/>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2702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8" name="Picture Placeholder 7"/>
          <p:cNvSpPr>
            <a:spLocks noGrp="1"/>
          </p:cNvSpPr>
          <p:nvPr>
            <p:ph type="pic" sz="quarter" idx="11"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2"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2" name="Text Placeholder 2">
            <a:extLst>
              <a:ext uri="{FF2B5EF4-FFF2-40B4-BE49-F238E27FC236}">
                <a16:creationId xmlns:a16="http://schemas.microsoft.com/office/drawing/2014/main" id="{C50D96DC-A081-5748-8B7A-3E8ABAB5E0F1}"/>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p>
        </p:txBody>
      </p:sp>
      <p:sp>
        <p:nvSpPr>
          <p:cNvPr id="13" name="Text Placeholder 2">
            <a:extLst>
              <a:ext uri="{FF2B5EF4-FFF2-40B4-BE49-F238E27FC236}">
                <a16:creationId xmlns:a16="http://schemas.microsoft.com/office/drawing/2014/main" id="{9BC52261-17B1-4342-9FE6-FC344D3380FC}"/>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a:t>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4" name="Text Placeholder 2">
            <a:extLst>
              <a:ext uri="{FF2B5EF4-FFF2-40B4-BE49-F238E27FC236}">
                <a16:creationId xmlns:a16="http://schemas.microsoft.com/office/drawing/2014/main" id="{0DAB4C95-7338-434E-84F2-F08D7A9E52AE}"/>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Condimentum</a:t>
            </a:r>
            <a:r>
              <a:rPr lang="en-US" dirty="0"/>
              <a:t> non </a:t>
            </a:r>
            <a:r>
              <a:rPr lang="en-US" dirty="0" err="1"/>
              <a:t>odio</a:t>
            </a:r>
            <a:r>
              <a:rPr lang="en-US" dirty="0"/>
              <a:t>, </a:t>
            </a:r>
            <a:r>
              <a:rPr lang="en-US" dirty="0" err="1"/>
              <a:t>hendrerit</a:t>
            </a:r>
            <a:r>
              <a:rPr lang="en-US" dirty="0"/>
              <a:t> </a:t>
            </a:r>
            <a:r>
              <a:rPr lang="en-US" dirty="0" err="1"/>
              <a:t>eget</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8" name="Text Placeholder 2">
            <a:extLst>
              <a:ext uri="{FF2B5EF4-FFF2-40B4-BE49-F238E27FC236}">
                <a16:creationId xmlns:a16="http://schemas.microsoft.com/office/drawing/2014/main" id="{08CB7BDE-D7A0-5346-9D65-3ED2EC2E8F69}"/>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1" name="Rectangle 20">
            <a:extLst>
              <a:ext uri="{FF2B5EF4-FFF2-40B4-BE49-F238E27FC236}">
                <a16:creationId xmlns:a16="http://schemas.microsoft.com/office/drawing/2014/main" id="{782729D1-54F0-0C46-A043-99D74B8909FB}"/>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2B68FF8-E49C-8149-8111-0EE1E4377DD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A4F9CAA-EC7D-0843-8C69-AEC53595C712}"/>
              </a:ext>
            </a:extLst>
          </p:cNvPr>
          <p:cNvGrpSpPr/>
          <p:nvPr userDrawn="1"/>
        </p:nvGrpSpPr>
        <p:grpSpPr>
          <a:xfrm>
            <a:off x="0" y="6329876"/>
            <a:ext cx="12192000" cy="490288"/>
            <a:chOff x="0" y="6329876"/>
            <a:chExt cx="12192000" cy="490288"/>
          </a:xfrm>
        </p:grpSpPr>
        <p:cxnSp>
          <p:nvCxnSpPr>
            <p:cNvPr id="27" name="Straight Connector 26">
              <a:extLst>
                <a:ext uri="{FF2B5EF4-FFF2-40B4-BE49-F238E27FC236}">
                  <a16:creationId xmlns:a16="http://schemas.microsoft.com/office/drawing/2014/main" id="{A3596D21-176C-4347-A465-902477F9C328}"/>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9" name="Group 28">
              <a:extLst>
                <a:ext uri="{FF2B5EF4-FFF2-40B4-BE49-F238E27FC236}">
                  <a16:creationId xmlns:a16="http://schemas.microsoft.com/office/drawing/2014/main" id="{4903D745-A71A-5D46-96EB-A2C657A3DF5F}"/>
                </a:ext>
              </a:extLst>
            </p:cNvPr>
            <p:cNvGrpSpPr/>
            <p:nvPr userDrawn="1"/>
          </p:nvGrpSpPr>
          <p:grpSpPr>
            <a:xfrm>
              <a:off x="730303" y="6400799"/>
              <a:ext cx="6842772" cy="419365"/>
              <a:chOff x="730303" y="6400799"/>
              <a:chExt cx="6842772" cy="419365"/>
            </a:xfrm>
          </p:grpSpPr>
          <p:grpSp>
            <p:nvGrpSpPr>
              <p:cNvPr id="30" name="Group 29">
                <a:extLst>
                  <a:ext uri="{FF2B5EF4-FFF2-40B4-BE49-F238E27FC236}">
                    <a16:creationId xmlns:a16="http://schemas.microsoft.com/office/drawing/2014/main" id="{D8AF5B85-076F-1649-9CC8-7369C5F41670}"/>
                  </a:ext>
                </a:extLst>
              </p:cNvPr>
              <p:cNvGrpSpPr/>
              <p:nvPr userDrawn="1"/>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86BCD5A1-7F9E-FB47-B0D8-979B9E618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9CB77CA1-0E53-864A-A5A9-D366629A42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7CCB491-1966-484B-92F7-09DCFF1343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1" name="Rectangle 30">
                <a:extLst>
                  <a:ext uri="{FF2B5EF4-FFF2-40B4-BE49-F238E27FC236}">
                    <a16:creationId xmlns:a16="http://schemas.microsoft.com/office/drawing/2014/main" id="{628A028B-DDF6-9B46-88D1-2AC4A58CCD5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2" name="Straight Connector 31">
                <a:extLst>
                  <a:ext uri="{FF2B5EF4-FFF2-40B4-BE49-F238E27FC236}">
                    <a16:creationId xmlns:a16="http://schemas.microsoft.com/office/drawing/2014/main" id="{20843B1C-2AAE-834C-9BB9-0FEDBBCFC1F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784004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3" name="Text Placeholder 2">
            <a:extLst>
              <a:ext uri="{FF2B5EF4-FFF2-40B4-BE49-F238E27FC236}">
                <a16:creationId xmlns:a16="http://schemas.microsoft.com/office/drawing/2014/main" id="{7751B6EC-6D7D-C34A-9153-6B2929F9CCF5}"/>
              </a:ext>
            </a:extLst>
          </p:cNvPr>
          <p:cNvSpPr>
            <a:spLocks noGrp="1"/>
          </p:cNvSpPr>
          <p:nvPr>
            <p:ph type="body" sz="quarter" idx="16" hasCustomPrompt="1"/>
          </p:nvPr>
        </p:nvSpPr>
        <p:spPr>
          <a:xfrm>
            <a:off x="6557575" y="602515"/>
            <a:ext cx="5195810" cy="501456"/>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Rectangle 15">
            <a:extLst>
              <a:ext uri="{FF2B5EF4-FFF2-40B4-BE49-F238E27FC236}">
                <a16:creationId xmlns:a16="http://schemas.microsoft.com/office/drawing/2014/main" id="{D1B4CE35-BB7C-F949-A8F9-F809212CDD76}"/>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1F0DB48-D56C-0D46-B231-2262881703DD}"/>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3C8C5850-DB3B-7D40-B579-7A1A98D6E45E}"/>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A5E5F083-0B85-0B49-9893-1E7B1CCB097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10769F77-E4DE-404B-9CEA-F15E762BC203}"/>
                  </a:ext>
                </a:extLst>
              </p:cNvPr>
              <p:cNvGrpSpPr/>
              <p:nvPr userDrawn="1"/>
            </p:nvGrpSpPr>
            <p:grpSpPr>
              <a:xfrm>
                <a:off x="3171531" y="6400799"/>
                <a:ext cx="4401544" cy="419365"/>
                <a:chOff x="2071925" y="5965139"/>
                <a:chExt cx="7131851" cy="679501"/>
              </a:xfrm>
            </p:grpSpPr>
            <p:pic>
              <p:nvPicPr>
                <p:cNvPr id="26" name="Picture 25" descr="A picture containing drawing, clock&#10;&#10;Description automatically generated">
                  <a:extLst>
                    <a:ext uri="{FF2B5EF4-FFF2-40B4-BE49-F238E27FC236}">
                      <a16:creationId xmlns:a16="http://schemas.microsoft.com/office/drawing/2014/main" id="{FB09B91C-EACB-F947-9142-EF90CB9AFF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ED2CD450-9A8C-B544-AB7E-76948B8615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323317BA-F73C-C945-8154-430FC1906F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15FA7386-DE87-F74A-A002-286BC565AF47}"/>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C3EEECFB-7819-B641-957E-9FD500427F8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32478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27754"/>
            <a:ext cx="12192000" cy="3135171"/>
          </a:xfrm>
          <a:custGeom>
            <a:avLst/>
            <a:gdLst>
              <a:gd name="connsiteX0" fmla="*/ 0 w 12192000"/>
              <a:gd name="connsiteY0" fmla="*/ 0 h 2697538"/>
              <a:gd name="connsiteX1" fmla="*/ 12192000 w 12192000"/>
              <a:gd name="connsiteY1" fmla="*/ 0 h 2697538"/>
              <a:gd name="connsiteX2" fmla="*/ 12192000 w 12192000"/>
              <a:gd name="connsiteY2" fmla="*/ 2697538 h 2697538"/>
              <a:gd name="connsiteX3" fmla="*/ 0 w 12192000"/>
              <a:gd name="connsiteY3" fmla="*/ 2697538 h 2697538"/>
            </a:gdLst>
            <a:ahLst/>
            <a:cxnLst>
              <a:cxn ang="0">
                <a:pos x="connsiteX0" y="connsiteY0"/>
              </a:cxn>
              <a:cxn ang="0">
                <a:pos x="connsiteX1" y="connsiteY1"/>
              </a:cxn>
              <a:cxn ang="0">
                <a:pos x="connsiteX2" y="connsiteY2"/>
              </a:cxn>
              <a:cxn ang="0">
                <a:pos x="connsiteX3" y="connsiteY3"/>
              </a:cxn>
            </a:cxnLst>
            <a:rect l="l" t="t" r="r" b="b"/>
            <a:pathLst>
              <a:path w="12192000" h="2697538">
                <a:moveTo>
                  <a:pt x="0" y="0"/>
                </a:moveTo>
                <a:lnTo>
                  <a:pt x="12192000" y="0"/>
                </a:lnTo>
                <a:lnTo>
                  <a:pt x="12192000" y="2697538"/>
                </a:lnTo>
                <a:lnTo>
                  <a:pt x="0" y="2697538"/>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8" name="Text Placeholder 2">
            <a:extLst>
              <a:ext uri="{FF2B5EF4-FFF2-40B4-BE49-F238E27FC236}">
                <a16:creationId xmlns:a16="http://schemas.microsoft.com/office/drawing/2014/main" id="{944FC3C0-C924-124B-B6CD-990FE3C2A2F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19" name="Text Placeholder 2">
            <a:extLst>
              <a:ext uri="{FF2B5EF4-FFF2-40B4-BE49-F238E27FC236}">
                <a16:creationId xmlns:a16="http://schemas.microsoft.com/office/drawing/2014/main" id="{E7881568-71F1-EB4F-B23F-80BF921D4447}"/>
              </a:ext>
            </a:extLst>
          </p:cNvPr>
          <p:cNvSpPr>
            <a:spLocks noGrp="1"/>
          </p:cNvSpPr>
          <p:nvPr>
            <p:ph type="body" sz="quarter" idx="17" hasCustomPrompt="1"/>
          </p:nvPr>
        </p:nvSpPr>
        <p:spPr>
          <a:xfrm>
            <a:off x="714336" y="5078676"/>
            <a:ext cx="8850078" cy="83874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p:txBody>
      </p:sp>
      <p:sp>
        <p:nvSpPr>
          <p:cNvPr id="27" name="Rectangle 26">
            <a:extLst>
              <a:ext uri="{FF2B5EF4-FFF2-40B4-BE49-F238E27FC236}">
                <a16:creationId xmlns:a16="http://schemas.microsoft.com/office/drawing/2014/main" id="{8FF5A7D4-E26A-8244-AB8C-9519A754FE8D}"/>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0552B5C-E8A5-A049-94FB-0B6099267A25}"/>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29C4C38-32CC-1E43-A958-91FE6F171A0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CB2684C8-EE69-E241-A314-48E345C9D64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DB7E9973-CE49-4C44-BBC1-C29D2B4D34DF}"/>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BE9DECA0-2DA4-2440-A997-A92434CC4A91}"/>
                  </a:ext>
                </a:extLst>
              </p:cNvPr>
              <p:cNvGrpSpPr/>
              <p:nvPr userDrawn="1"/>
            </p:nvGrpSpPr>
            <p:grpSpPr>
              <a:xfrm>
                <a:off x="3171531" y="6400799"/>
                <a:ext cx="4401544" cy="419365"/>
                <a:chOff x="2071925" y="5965139"/>
                <a:chExt cx="7131851" cy="679501"/>
              </a:xfrm>
            </p:grpSpPr>
            <p:pic>
              <p:nvPicPr>
                <p:cNvPr id="39" name="Picture 38" descr="A picture containing drawing, clock&#10;&#10;Description automatically generated">
                  <a:extLst>
                    <a:ext uri="{FF2B5EF4-FFF2-40B4-BE49-F238E27FC236}">
                      <a16:creationId xmlns:a16="http://schemas.microsoft.com/office/drawing/2014/main" id="{22307062-674B-0A4D-861A-5F93AF4EF2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7B3A2CD0-BF0A-F646-BC08-110A15295B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6C168C27-407D-634E-84EF-DEBB30C192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5" name="Rectangle 24">
                <a:extLst>
                  <a:ext uri="{FF2B5EF4-FFF2-40B4-BE49-F238E27FC236}">
                    <a16:creationId xmlns:a16="http://schemas.microsoft.com/office/drawing/2014/main" id="{5BF2DB9C-90F9-F849-B29C-679A56DCD94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6" name="Straight Connector 25">
                <a:extLst>
                  <a:ext uri="{FF2B5EF4-FFF2-40B4-BE49-F238E27FC236}">
                    <a16:creationId xmlns:a16="http://schemas.microsoft.com/office/drawing/2014/main" id="{5C709244-AFBC-BB43-805F-50C60DA30FA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70910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Text Placeholder 2">
            <a:extLst>
              <a:ext uri="{FF2B5EF4-FFF2-40B4-BE49-F238E27FC236}">
                <a16:creationId xmlns:a16="http://schemas.microsoft.com/office/drawing/2014/main" id="{169D126A-9BD3-F241-8106-6244BD79559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1" name="Text Placeholder 2">
            <a:extLst>
              <a:ext uri="{FF2B5EF4-FFF2-40B4-BE49-F238E27FC236}">
                <a16:creationId xmlns:a16="http://schemas.microsoft.com/office/drawing/2014/main" id="{16D6474F-729A-A845-9471-0F32341A16FA}"/>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62733C5B-3B94-1F41-9694-2195DDBFF651}"/>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85A586A-1BBF-2842-B0A9-7BB2EFCDAC5A}"/>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FB4E9A1-7680-204C-ADA9-F5C40476974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B0CC706F-1958-B847-A8C9-831B1199858C}"/>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5A5A0D7C-DCF0-644C-832B-B86EEC63AB09}"/>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3F03BA96-49AD-6144-8C73-5E1916884875}"/>
                  </a:ext>
                </a:extLst>
              </p:cNvPr>
              <p:cNvGrpSpPr/>
              <p:nvPr userDrawn="1"/>
            </p:nvGrpSpPr>
            <p:grpSpPr>
              <a:xfrm>
                <a:off x="3171531" y="6400799"/>
                <a:ext cx="4401544" cy="419365"/>
                <a:chOff x="2071925" y="5965139"/>
                <a:chExt cx="7131851" cy="679501"/>
              </a:xfrm>
            </p:grpSpPr>
            <p:pic>
              <p:nvPicPr>
                <p:cNvPr id="29" name="Picture 28" descr="A picture containing drawing, clock&#10;&#10;Description automatically generated">
                  <a:extLst>
                    <a:ext uri="{FF2B5EF4-FFF2-40B4-BE49-F238E27FC236}">
                      <a16:creationId xmlns:a16="http://schemas.microsoft.com/office/drawing/2014/main" id="{F64EC7F2-E857-D347-A412-6F2EB17EE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7406D9F-A99D-9745-89F3-86D84E99E2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578FC85D-760E-7C41-8973-0F5F6CBA96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7" name="Rectangle 26">
                <a:extLst>
                  <a:ext uri="{FF2B5EF4-FFF2-40B4-BE49-F238E27FC236}">
                    <a16:creationId xmlns:a16="http://schemas.microsoft.com/office/drawing/2014/main" id="{E01F5BC0-7168-AE48-81F0-4530770100B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8" name="Straight Connector 27">
                <a:extLst>
                  <a:ext uri="{FF2B5EF4-FFF2-40B4-BE49-F238E27FC236}">
                    <a16:creationId xmlns:a16="http://schemas.microsoft.com/office/drawing/2014/main" id="{9AA0654B-6753-B54F-9556-7F96A9F655D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388151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dirty="0"/>
              <a:t>Thank You!</a:t>
            </a:r>
          </a:p>
        </p:txBody>
      </p:sp>
      <p:sp>
        <p:nvSpPr>
          <p:cNvPr id="6" name="Rectangle 5">
            <a:extLst>
              <a:ext uri="{FF2B5EF4-FFF2-40B4-BE49-F238E27FC236}">
                <a16:creationId xmlns:a16="http://schemas.microsoft.com/office/drawing/2014/main" id="{F0AC27BC-CBFE-8845-A856-0E05D06D484A}"/>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0F972E-16FB-B949-946E-57B1A9DC7CAC}"/>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F9888CF-763C-424B-B764-80AF6768DA90}"/>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9824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10/30/2020</a:t>
            </a:fld>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684231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Graphic - 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1477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dirty="0"/>
              <a:t>Thank You!</a:t>
            </a:r>
          </a:p>
        </p:txBody>
      </p:sp>
      <p:sp>
        <p:nvSpPr>
          <p:cNvPr id="6" name="Rectangle 5">
            <a:extLst>
              <a:ext uri="{FF2B5EF4-FFF2-40B4-BE49-F238E27FC236}">
                <a16:creationId xmlns:a16="http://schemas.microsoft.com/office/drawing/2014/main" id="{F0AC27BC-CBFE-8845-A856-0E05D06D484A}"/>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0F972E-16FB-B949-946E-57B1A9DC7CAC}"/>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F9888CF-763C-424B-B764-80AF6768DA90}"/>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F94B44EE-4FFC-4E7E-8DA4-F57A8102B367}"/>
              </a:ext>
            </a:extLst>
          </p:cNvPr>
          <p:cNvPicPr>
            <a:picLocks noChangeAspect="1"/>
          </p:cNvPicPr>
          <p:nvPr userDrawn="1"/>
        </p:nvPicPr>
        <p:blipFill rotWithShape="1">
          <a:blip r:embed="rId5"/>
          <a:srcRect t="3408" r="53954"/>
          <a:stretch/>
        </p:blipFill>
        <p:spPr>
          <a:xfrm>
            <a:off x="10401549" y="5853838"/>
            <a:ext cx="1027424" cy="936311"/>
          </a:xfrm>
          <a:prstGeom prst="rect">
            <a:avLst/>
          </a:prstGeom>
        </p:spPr>
      </p:pic>
    </p:spTree>
    <p:extLst>
      <p:ext uri="{BB962C8B-B14F-4D97-AF65-F5344CB8AC3E}">
        <p14:creationId xmlns:p14="http://schemas.microsoft.com/office/powerpoint/2010/main" val="366744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7D560B8-7BAD-5F41-8D44-F5DDE688E2BF}"/>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C14FEE38-2DD8-A046-9F83-0441253D7DD2}"/>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AC928047-AD52-AC4F-99AD-260DC4F59084}"/>
                </a:ext>
              </a:extLst>
            </p:cNvPr>
            <p:cNvSpPr/>
            <p:nvPr userDrawn="1"/>
          </p:nvSpPr>
          <p:spPr>
            <a:xfrm>
              <a:off x="7472855" y="6450332"/>
              <a:ext cx="4545431" cy="307777"/>
            </a:xfrm>
            <a:prstGeom prst="rect">
              <a:avLst/>
            </a:prstGeom>
          </p:spPr>
          <p:txBody>
            <a:bodyPr wrap="square">
              <a:spAutoFit/>
            </a:bodyPr>
            <a:lstStyle/>
            <a:p>
              <a:pPr algn="r"/>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14D9052D-5574-444B-A736-3E889B140A2C}"/>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0DE6972A-65E4-904A-A422-E00D8617D2FD}"/>
                  </a:ext>
                </a:extLst>
              </p:cNvPr>
              <p:cNvGrpSpPr/>
              <p:nvPr userDrawn="1"/>
            </p:nvGrpSpPr>
            <p:grpSpPr>
              <a:xfrm>
                <a:off x="3171531" y="6400799"/>
                <a:ext cx="4401544" cy="419365"/>
                <a:chOff x="2071925" y="5965139"/>
                <a:chExt cx="7131851" cy="679501"/>
              </a:xfrm>
            </p:grpSpPr>
            <p:pic>
              <p:nvPicPr>
                <p:cNvPr id="25" name="Picture 24" descr="A picture containing drawing, clock&#10;&#10;Description automatically generated">
                  <a:extLst>
                    <a:ext uri="{FF2B5EF4-FFF2-40B4-BE49-F238E27FC236}">
                      <a16:creationId xmlns:a16="http://schemas.microsoft.com/office/drawing/2014/main" id="{A9BD63CB-A761-ED4D-BE78-379F3EA769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711277D2-90B3-5F47-8A8C-A1399F3FE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E8A9546-99FC-2544-9D48-1BE08AB761F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8885DFDB-F853-044B-AD07-B9F93FD4D169}"/>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B31A86AD-E37E-BA43-9607-DECD607384C0}"/>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 name="Picture 1">
            <a:extLst>
              <a:ext uri="{FF2B5EF4-FFF2-40B4-BE49-F238E27FC236}">
                <a16:creationId xmlns:a16="http://schemas.microsoft.com/office/drawing/2014/main" id="{9894580E-30B3-41E0-982B-FA49A1B066A3}"/>
              </a:ext>
            </a:extLst>
          </p:cNvPr>
          <p:cNvPicPr>
            <a:picLocks noChangeAspect="1"/>
          </p:cNvPicPr>
          <p:nvPr userDrawn="1"/>
        </p:nvPicPr>
        <p:blipFill rotWithShape="1">
          <a:blip r:embed="rId5"/>
          <a:srcRect t="3408" r="53954"/>
          <a:stretch/>
        </p:blipFill>
        <p:spPr>
          <a:xfrm>
            <a:off x="7900226" y="6378868"/>
            <a:ext cx="460174" cy="419365"/>
          </a:xfrm>
          <a:prstGeom prst="rect">
            <a:avLst/>
          </a:prstGeom>
        </p:spPr>
      </p:pic>
    </p:spTree>
    <p:extLst>
      <p:ext uri="{BB962C8B-B14F-4D97-AF65-F5344CB8AC3E}">
        <p14:creationId xmlns:p14="http://schemas.microsoft.com/office/powerpoint/2010/main" val="116900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3" name="Text Placeholder 2">
            <a:extLst>
              <a:ext uri="{FF2B5EF4-FFF2-40B4-BE49-F238E27FC236}">
                <a16:creationId xmlns:a16="http://schemas.microsoft.com/office/drawing/2014/main" id="{7751B6EC-6D7D-C34A-9153-6B2929F9CCF5}"/>
              </a:ext>
            </a:extLst>
          </p:cNvPr>
          <p:cNvSpPr>
            <a:spLocks noGrp="1"/>
          </p:cNvSpPr>
          <p:nvPr>
            <p:ph type="body" sz="quarter" idx="16" hasCustomPrompt="1"/>
          </p:nvPr>
        </p:nvSpPr>
        <p:spPr>
          <a:xfrm>
            <a:off x="6557575" y="602515"/>
            <a:ext cx="5195810" cy="501456"/>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Rectangle 15">
            <a:extLst>
              <a:ext uri="{FF2B5EF4-FFF2-40B4-BE49-F238E27FC236}">
                <a16:creationId xmlns:a16="http://schemas.microsoft.com/office/drawing/2014/main" id="{D1B4CE35-BB7C-F949-A8F9-F809212CDD76}"/>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1F0DB48-D56C-0D46-B231-2262881703DD}"/>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3C8C5850-DB3B-7D40-B579-7A1A98D6E45E}"/>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35F9BF1A-DBFB-824C-90F0-9B1DC5F09DED}"/>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5E5F083-0B85-0B49-9893-1E7B1CCB097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10769F77-E4DE-404B-9CEA-F15E762BC203}"/>
                  </a:ext>
                </a:extLst>
              </p:cNvPr>
              <p:cNvGrpSpPr/>
              <p:nvPr userDrawn="1"/>
            </p:nvGrpSpPr>
            <p:grpSpPr>
              <a:xfrm>
                <a:off x="3171531" y="6400799"/>
                <a:ext cx="4401544" cy="419365"/>
                <a:chOff x="2071925" y="5965139"/>
                <a:chExt cx="7131851" cy="679501"/>
              </a:xfrm>
            </p:grpSpPr>
            <p:pic>
              <p:nvPicPr>
                <p:cNvPr id="26" name="Picture 25" descr="A picture containing drawing, clock&#10;&#10;Description automatically generated">
                  <a:extLst>
                    <a:ext uri="{FF2B5EF4-FFF2-40B4-BE49-F238E27FC236}">
                      <a16:creationId xmlns:a16="http://schemas.microsoft.com/office/drawing/2014/main" id="{FB09B91C-EACB-F947-9142-EF90CB9AFF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ED2CD450-9A8C-B544-AB7E-76948B8615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323317BA-F73C-C945-8154-430FC1906F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15FA7386-DE87-F74A-A002-286BC565AF47}"/>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C3EEECFB-7819-B641-957E-9FD500427F8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004146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dirty="0"/>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dirty="0"/>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6C78A5F4-0268-4641-B52F-DD29564A4ADC}"/>
              </a:ext>
            </a:extLst>
          </p:cNvPr>
          <p:cNvPicPr>
            <a:picLocks noChangeAspect="1"/>
          </p:cNvPicPr>
          <p:nvPr userDrawn="1"/>
        </p:nvPicPr>
        <p:blipFill rotWithShape="1">
          <a:blip r:embed="rId5"/>
          <a:srcRect t="3408" r="53954"/>
          <a:stretch/>
        </p:blipFill>
        <p:spPr>
          <a:xfrm>
            <a:off x="10401549" y="5853838"/>
            <a:ext cx="1027424" cy="936311"/>
          </a:xfrm>
          <a:prstGeom prst="rect">
            <a:avLst/>
          </a:prstGeom>
        </p:spPr>
      </p:pic>
    </p:spTree>
    <p:extLst>
      <p:ext uri="{BB962C8B-B14F-4D97-AF65-F5344CB8AC3E}">
        <p14:creationId xmlns:p14="http://schemas.microsoft.com/office/powerpoint/2010/main" val="3049062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312052C7-470D-7240-A098-E78EFDF241D4}"/>
              </a:ext>
            </a:extLst>
          </p:cNvPr>
          <p:cNvGrpSpPr/>
          <p:nvPr userDrawn="1"/>
        </p:nvGrpSpPr>
        <p:grpSpPr>
          <a:xfrm>
            <a:off x="0" y="6329876"/>
            <a:ext cx="12192000" cy="490288"/>
            <a:chOff x="0" y="6329876"/>
            <a:chExt cx="12192000" cy="490288"/>
          </a:xfrm>
        </p:grpSpPr>
        <p:cxnSp>
          <p:nvCxnSpPr>
            <p:cNvPr id="18" name="Straight Connector 17">
              <a:extLst>
                <a:ext uri="{FF2B5EF4-FFF2-40B4-BE49-F238E27FC236}">
                  <a16:creationId xmlns:a16="http://schemas.microsoft.com/office/drawing/2014/main" id="{16093165-A67D-CB40-93FB-40CC6E1A1D8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62CC502-44EC-3A47-8A43-FA210B7D0DAC}"/>
                </a:ext>
              </a:extLst>
            </p:cNvPr>
            <p:cNvSpPr/>
            <p:nvPr userDrawn="1"/>
          </p:nvSpPr>
          <p:spPr>
            <a:xfrm>
              <a:off x="7472855" y="6450332"/>
              <a:ext cx="4545431" cy="307777"/>
            </a:xfrm>
            <a:prstGeom prst="rect">
              <a:avLst/>
            </a:prstGeom>
          </p:spPr>
          <p:txBody>
            <a:bodyPr wrap="square">
              <a:spAutoFit/>
            </a:bodyPr>
            <a:lstStyle/>
            <a:p>
              <a:pPr algn="r"/>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B3A67ADF-6166-EC49-B141-036384AE14A2}"/>
                </a:ext>
              </a:extLst>
            </p:cNvPr>
            <p:cNvGrpSpPr/>
            <p:nvPr userDrawn="1"/>
          </p:nvGrpSpPr>
          <p:grpSpPr>
            <a:xfrm>
              <a:off x="730303" y="6400799"/>
              <a:ext cx="6842772" cy="419365"/>
              <a:chOff x="730303" y="6400799"/>
              <a:chExt cx="6842772" cy="419365"/>
            </a:xfrm>
          </p:grpSpPr>
          <p:grpSp>
            <p:nvGrpSpPr>
              <p:cNvPr id="21" name="Group 20">
                <a:extLst>
                  <a:ext uri="{FF2B5EF4-FFF2-40B4-BE49-F238E27FC236}">
                    <a16:creationId xmlns:a16="http://schemas.microsoft.com/office/drawing/2014/main" id="{F9AEF6E8-98CC-BB41-B5E6-B46C8D9CDDDB}"/>
                  </a:ext>
                </a:extLst>
              </p:cNvPr>
              <p:cNvGrpSpPr/>
              <p:nvPr userDrawn="1"/>
            </p:nvGrpSpPr>
            <p:grpSpPr>
              <a:xfrm>
                <a:off x="3171531" y="6400799"/>
                <a:ext cx="4401544" cy="419365"/>
                <a:chOff x="2071925" y="5965139"/>
                <a:chExt cx="7131851" cy="679501"/>
              </a:xfrm>
            </p:grpSpPr>
            <p:pic>
              <p:nvPicPr>
                <p:cNvPr id="24" name="Picture 23" descr="A picture containing drawing, clock&#10;&#10;Description automatically generated">
                  <a:extLst>
                    <a:ext uri="{FF2B5EF4-FFF2-40B4-BE49-F238E27FC236}">
                      <a16:creationId xmlns:a16="http://schemas.microsoft.com/office/drawing/2014/main" id="{415A9F8A-7D74-3A43-B37B-B35D367B7C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89ED8437-FE4F-9443-89E6-6802A825C3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0428E8AA-E194-8A44-B763-3CBC8B0AD9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2" name="Rectangle 21">
                <a:extLst>
                  <a:ext uri="{FF2B5EF4-FFF2-40B4-BE49-F238E27FC236}">
                    <a16:creationId xmlns:a16="http://schemas.microsoft.com/office/drawing/2014/main" id="{20B6681D-8D1B-1440-880B-9BBD5EE25D8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3" name="Straight Connector 22">
                <a:extLst>
                  <a:ext uri="{FF2B5EF4-FFF2-40B4-BE49-F238E27FC236}">
                    <a16:creationId xmlns:a16="http://schemas.microsoft.com/office/drawing/2014/main" id="{D3DCA379-1C22-8A48-975E-2550DE3F99E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 name="Picture 1">
            <a:extLst>
              <a:ext uri="{FF2B5EF4-FFF2-40B4-BE49-F238E27FC236}">
                <a16:creationId xmlns:a16="http://schemas.microsoft.com/office/drawing/2014/main" id="{E9FE5E76-F99E-43AA-8892-6EEADBBDF6EB}"/>
              </a:ext>
            </a:extLst>
          </p:cNvPr>
          <p:cNvPicPr>
            <a:picLocks noChangeAspect="1"/>
          </p:cNvPicPr>
          <p:nvPr userDrawn="1"/>
        </p:nvPicPr>
        <p:blipFill rotWithShape="1">
          <a:blip r:embed="rId5"/>
          <a:srcRect t="3408" r="53954"/>
          <a:stretch/>
        </p:blipFill>
        <p:spPr>
          <a:xfrm>
            <a:off x="7900226" y="6400799"/>
            <a:ext cx="416674" cy="379723"/>
          </a:xfrm>
          <a:prstGeom prst="rect">
            <a:avLst/>
          </a:prstGeom>
        </p:spPr>
      </p:pic>
    </p:spTree>
    <p:extLst>
      <p:ext uri="{BB962C8B-B14F-4D97-AF65-F5344CB8AC3E}">
        <p14:creationId xmlns:p14="http://schemas.microsoft.com/office/powerpoint/2010/main" val="72032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27754"/>
            <a:ext cx="12192000" cy="3135171"/>
          </a:xfrm>
          <a:custGeom>
            <a:avLst/>
            <a:gdLst>
              <a:gd name="connsiteX0" fmla="*/ 0 w 12192000"/>
              <a:gd name="connsiteY0" fmla="*/ 0 h 2697538"/>
              <a:gd name="connsiteX1" fmla="*/ 12192000 w 12192000"/>
              <a:gd name="connsiteY1" fmla="*/ 0 h 2697538"/>
              <a:gd name="connsiteX2" fmla="*/ 12192000 w 12192000"/>
              <a:gd name="connsiteY2" fmla="*/ 2697538 h 2697538"/>
              <a:gd name="connsiteX3" fmla="*/ 0 w 12192000"/>
              <a:gd name="connsiteY3" fmla="*/ 2697538 h 2697538"/>
            </a:gdLst>
            <a:ahLst/>
            <a:cxnLst>
              <a:cxn ang="0">
                <a:pos x="connsiteX0" y="connsiteY0"/>
              </a:cxn>
              <a:cxn ang="0">
                <a:pos x="connsiteX1" y="connsiteY1"/>
              </a:cxn>
              <a:cxn ang="0">
                <a:pos x="connsiteX2" y="connsiteY2"/>
              </a:cxn>
              <a:cxn ang="0">
                <a:pos x="connsiteX3" y="connsiteY3"/>
              </a:cxn>
            </a:cxnLst>
            <a:rect l="l" t="t" r="r" b="b"/>
            <a:pathLst>
              <a:path w="12192000" h="2697538">
                <a:moveTo>
                  <a:pt x="0" y="0"/>
                </a:moveTo>
                <a:lnTo>
                  <a:pt x="12192000" y="0"/>
                </a:lnTo>
                <a:lnTo>
                  <a:pt x="12192000" y="2697538"/>
                </a:lnTo>
                <a:lnTo>
                  <a:pt x="0" y="2697538"/>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8" name="Text Placeholder 2">
            <a:extLst>
              <a:ext uri="{FF2B5EF4-FFF2-40B4-BE49-F238E27FC236}">
                <a16:creationId xmlns:a16="http://schemas.microsoft.com/office/drawing/2014/main" id="{944FC3C0-C924-124B-B6CD-990FE3C2A2F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19" name="Text Placeholder 2">
            <a:extLst>
              <a:ext uri="{FF2B5EF4-FFF2-40B4-BE49-F238E27FC236}">
                <a16:creationId xmlns:a16="http://schemas.microsoft.com/office/drawing/2014/main" id="{E7881568-71F1-EB4F-B23F-80BF921D4447}"/>
              </a:ext>
            </a:extLst>
          </p:cNvPr>
          <p:cNvSpPr>
            <a:spLocks noGrp="1"/>
          </p:cNvSpPr>
          <p:nvPr>
            <p:ph type="body" sz="quarter" idx="17" hasCustomPrompt="1"/>
          </p:nvPr>
        </p:nvSpPr>
        <p:spPr>
          <a:xfrm>
            <a:off x="714336" y="5078676"/>
            <a:ext cx="8850078" cy="83874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p:txBody>
      </p:sp>
      <p:sp>
        <p:nvSpPr>
          <p:cNvPr id="27" name="Rectangle 26">
            <a:extLst>
              <a:ext uri="{FF2B5EF4-FFF2-40B4-BE49-F238E27FC236}">
                <a16:creationId xmlns:a16="http://schemas.microsoft.com/office/drawing/2014/main" id="{8FF5A7D4-E26A-8244-AB8C-9519A754FE8D}"/>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0552B5C-E8A5-A049-94FB-0B6099267A25}"/>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29C4C38-32CC-1E43-A958-91FE6F171A0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CB2684C8-EE69-E241-A314-48E345C9D64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271609F6-A81E-794E-A5FF-9A3CFC0B650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DB7E9973-CE49-4C44-BBC1-C29D2B4D34DF}"/>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BE9DECA0-2DA4-2440-A997-A92434CC4A91}"/>
                  </a:ext>
                </a:extLst>
              </p:cNvPr>
              <p:cNvGrpSpPr/>
              <p:nvPr userDrawn="1"/>
            </p:nvGrpSpPr>
            <p:grpSpPr>
              <a:xfrm>
                <a:off x="3171531" y="6400799"/>
                <a:ext cx="4401544" cy="419365"/>
                <a:chOff x="2071925" y="5965139"/>
                <a:chExt cx="7131851" cy="679501"/>
              </a:xfrm>
            </p:grpSpPr>
            <p:pic>
              <p:nvPicPr>
                <p:cNvPr id="39" name="Picture 38" descr="A picture containing drawing, clock&#10;&#10;Description automatically generated">
                  <a:extLst>
                    <a:ext uri="{FF2B5EF4-FFF2-40B4-BE49-F238E27FC236}">
                      <a16:creationId xmlns:a16="http://schemas.microsoft.com/office/drawing/2014/main" id="{22307062-674B-0A4D-861A-5F93AF4EF2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7B3A2CD0-BF0A-F646-BC08-110A15295B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6C168C27-407D-634E-84EF-DEBB30C192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5" name="Rectangle 24">
                <a:extLst>
                  <a:ext uri="{FF2B5EF4-FFF2-40B4-BE49-F238E27FC236}">
                    <a16:creationId xmlns:a16="http://schemas.microsoft.com/office/drawing/2014/main" id="{5BF2DB9C-90F9-F849-B29C-679A56DCD94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6" name="Straight Connector 25">
                <a:extLst>
                  <a:ext uri="{FF2B5EF4-FFF2-40B4-BE49-F238E27FC236}">
                    <a16:creationId xmlns:a16="http://schemas.microsoft.com/office/drawing/2014/main" id="{5C709244-AFBC-BB43-805F-50C60DA30FA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2917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Text Placeholder 2">
            <a:extLst>
              <a:ext uri="{FF2B5EF4-FFF2-40B4-BE49-F238E27FC236}">
                <a16:creationId xmlns:a16="http://schemas.microsoft.com/office/drawing/2014/main" id="{169D126A-9BD3-F241-8106-6244BD79559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1" name="Text Placeholder 2">
            <a:extLst>
              <a:ext uri="{FF2B5EF4-FFF2-40B4-BE49-F238E27FC236}">
                <a16:creationId xmlns:a16="http://schemas.microsoft.com/office/drawing/2014/main" id="{16D6474F-729A-A845-9471-0F32341A16FA}"/>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62733C5B-3B94-1F41-9694-2195DDBFF651}"/>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85A586A-1BBF-2842-B0A9-7BB2EFCDAC5A}"/>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FB4E9A1-7680-204C-ADA9-F5C40476974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B0CC706F-1958-B847-A8C9-831B1199858C}"/>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DCD5AFA2-D0B3-734F-A5E1-F31126175E42}"/>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5A5A0D7C-DCF0-644C-832B-B86EEC63AB09}"/>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3F03BA96-49AD-6144-8C73-5E1916884875}"/>
                  </a:ext>
                </a:extLst>
              </p:cNvPr>
              <p:cNvGrpSpPr/>
              <p:nvPr userDrawn="1"/>
            </p:nvGrpSpPr>
            <p:grpSpPr>
              <a:xfrm>
                <a:off x="3171531" y="6400799"/>
                <a:ext cx="4401544" cy="419365"/>
                <a:chOff x="2071925" y="5965139"/>
                <a:chExt cx="7131851" cy="679501"/>
              </a:xfrm>
            </p:grpSpPr>
            <p:pic>
              <p:nvPicPr>
                <p:cNvPr id="29" name="Picture 28" descr="A picture containing drawing, clock&#10;&#10;Description automatically generated">
                  <a:extLst>
                    <a:ext uri="{FF2B5EF4-FFF2-40B4-BE49-F238E27FC236}">
                      <a16:creationId xmlns:a16="http://schemas.microsoft.com/office/drawing/2014/main" id="{F64EC7F2-E857-D347-A412-6F2EB17EE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7406D9F-A99D-9745-89F3-86D84E99E2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578FC85D-760E-7C41-8973-0F5F6CBA96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7" name="Rectangle 26">
                <a:extLst>
                  <a:ext uri="{FF2B5EF4-FFF2-40B4-BE49-F238E27FC236}">
                    <a16:creationId xmlns:a16="http://schemas.microsoft.com/office/drawing/2014/main" id="{E01F5BC0-7168-AE48-81F0-4530770100B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8" name="Straight Connector 27">
                <a:extLst>
                  <a:ext uri="{FF2B5EF4-FFF2-40B4-BE49-F238E27FC236}">
                    <a16:creationId xmlns:a16="http://schemas.microsoft.com/office/drawing/2014/main" id="{9AA0654B-6753-B54F-9556-7F96A9F655D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8637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7.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2.xml"/><Relationship Id="rId5"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8.xml"/><Relationship Id="rId7" Type="http://schemas.openxmlformats.org/officeDocument/2006/relationships/image" Target="../media/image8.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4.jpg"/><Relationship Id="rId5" Type="http://schemas.openxmlformats.org/officeDocument/2006/relationships/tags" Target="../tags/tag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31.xml"/><Relationship Id="rId7" Type="http://schemas.openxmlformats.org/officeDocument/2006/relationships/tags" Target="../tags/tag1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5.xml"/><Relationship Id="rId5" Type="http://schemas.openxmlformats.org/officeDocument/2006/relationships/slideLayout" Target="../slideLayouts/slideLayout33.xml"/><Relationship Id="rId10" Type="http://schemas.openxmlformats.org/officeDocument/2006/relationships/image" Target="../media/image9.png"/><Relationship Id="rId4" Type="http://schemas.openxmlformats.org/officeDocument/2006/relationships/slideLayout" Target="../slideLayouts/slideLayout32.xml"/><Relationship Id="rId9" Type="http://schemas.openxmlformats.org/officeDocument/2006/relationships/image" Target="../media/image1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6.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9.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8.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69043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4"/>
          </p:nvPr>
        </p:nvSpPr>
        <p:spPr>
          <a:xfrm>
            <a:off x="10134600" y="6663267"/>
            <a:ext cx="2057400" cy="194733"/>
          </a:xfrm>
          <a:prstGeom prst="rect">
            <a:avLst/>
          </a:prstGeom>
        </p:spPr>
        <p:txBody>
          <a:bodyPr vert="horz" lIns="91440" tIns="45720" rIns="91440" bIns="45720" rtlCol="0" anchor="ctr"/>
          <a:lstStyle>
            <a:lvl1pPr algn="r">
              <a:defRPr sz="1200">
                <a:solidFill>
                  <a:srgbClr val="1C344D"/>
                </a:solidFill>
                <a:latin typeface="Arial" charset="0"/>
                <a:ea typeface="Arial" charset="0"/>
                <a:cs typeface="Arial" charset="0"/>
              </a:defRPr>
            </a:lvl1pPr>
          </a:lstStyle>
          <a:p>
            <a:fld id="{4ADE67D1-ACDD-0B4B-BF05-226691905E67}" type="slidenum">
              <a:rPr lang="en-US" smtClean="0"/>
              <a:pPr/>
              <a:t>‹#›</a:t>
            </a:fld>
            <a:endParaRPr lang="en-US"/>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 y="0"/>
            <a:ext cx="2587336" cy="651041"/>
          </a:xfrm>
          <a:prstGeom prst="rect">
            <a:avLst/>
          </a:prstGeom>
        </p:spPr>
      </p:pic>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587337" y="107067"/>
            <a:ext cx="1458191" cy="478469"/>
          </a:xfrm>
          <a:prstGeom prst="rect">
            <a:avLst/>
          </a:prstGeom>
        </p:spPr>
      </p:pic>
    </p:spTree>
    <p:custDataLst>
      <p:tags r:id="rId6"/>
    </p:custDataLst>
    <p:extLst>
      <p:ext uri="{BB962C8B-B14F-4D97-AF65-F5344CB8AC3E}">
        <p14:creationId xmlns:p14="http://schemas.microsoft.com/office/powerpoint/2010/main" val="132357319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3A37E-6158-4791-BC5F-9D01DCA93D7B}" type="datetimeFigureOut">
              <a:rPr lang="en-US" smtClean="0"/>
              <a:t>10/30/2020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B062D-3CB9-4A66-8B2F-BC3AF1E829AF}"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59437" y="6135939"/>
            <a:ext cx="2587336" cy="651041"/>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546773" y="6243006"/>
            <a:ext cx="1458191" cy="478469"/>
          </a:xfrm>
          <a:prstGeom prst="rect">
            <a:avLst/>
          </a:prstGeom>
        </p:spPr>
      </p:pic>
    </p:spTree>
    <p:extLst>
      <p:ext uri="{BB962C8B-B14F-4D97-AF65-F5344CB8AC3E}">
        <p14:creationId xmlns:p14="http://schemas.microsoft.com/office/powerpoint/2010/main" val="248715457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4"/>
          </p:nvPr>
        </p:nvSpPr>
        <p:spPr>
          <a:xfrm>
            <a:off x="10134600" y="6663267"/>
            <a:ext cx="2057400" cy="194733"/>
          </a:xfrm>
          <a:prstGeom prst="rect">
            <a:avLst/>
          </a:prstGeom>
        </p:spPr>
        <p:txBody>
          <a:bodyPr vert="horz" lIns="91440" tIns="45720" rIns="91440" bIns="45720" rtlCol="0" anchor="ctr"/>
          <a:lstStyle>
            <a:lvl1pPr algn="r">
              <a:defRPr sz="1200">
                <a:solidFill>
                  <a:srgbClr val="1C344D"/>
                </a:solidFill>
                <a:latin typeface="Arial" charset="0"/>
                <a:ea typeface="Arial" charset="0"/>
                <a:cs typeface="Arial" charset="0"/>
              </a:defRPr>
            </a:lvl1pPr>
          </a:lstStyle>
          <a:p>
            <a:fld id="{4ADE67D1-ACDD-0B4B-BF05-226691905E67}" type="slidenum">
              <a:rPr lang="en-US" smtClean="0"/>
              <a:pPr/>
              <a:t>‹#›</a:t>
            </a:fld>
            <a:endParaRPr lang="en-US"/>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2587336" cy="651041"/>
          </a:xfrm>
          <a:prstGeom prst="rect">
            <a:avLst/>
          </a:prstGeom>
        </p:spPr>
      </p:pic>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87336" y="107067"/>
            <a:ext cx="1458191" cy="478469"/>
          </a:xfrm>
          <a:prstGeom prst="rect">
            <a:avLst/>
          </a:prstGeom>
        </p:spPr>
      </p:pic>
    </p:spTree>
    <p:custDataLst>
      <p:tags r:id="rId5"/>
    </p:custDataLst>
    <p:extLst>
      <p:ext uri="{BB962C8B-B14F-4D97-AF65-F5344CB8AC3E}">
        <p14:creationId xmlns:p14="http://schemas.microsoft.com/office/powerpoint/2010/main" val="156289482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0330" y="6445612"/>
            <a:ext cx="1220233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sp>
        <p:nvSpPr>
          <p:cNvPr id="6" name="Slide Number Placeholder 2"/>
          <p:cNvSpPr>
            <a:spLocks noGrp="1"/>
          </p:cNvSpPr>
          <p:nvPr>
            <p:ph type="sldNum" sz="quarter" idx="4"/>
          </p:nvPr>
        </p:nvSpPr>
        <p:spPr>
          <a:xfrm>
            <a:off x="10134600" y="6663267"/>
            <a:ext cx="2057400" cy="194733"/>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4ADE67D1-ACDD-0B4B-BF05-226691905E67}" type="slidenum">
              <a:rPr lang="en-US" smtClean="0"/>
              <a:pPr/>
              <a:t>‹#›</a:t>
            </a:fld>
            <a:endParaRPr lang="en-US"/>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30" y="6431972"/>
            <a:ext cx="1724786" cy="434001"/>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714558" y="6497476"/>
            <a:ext cx="972068" cy="31896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7"/>
    </p:custDataLst>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28" r:id="rId2"/>
    <p:sldLayoutId id="2147483729" r:id="rId3"/>
    <p:sldLayoutId id="2147483727" r:id="rId4"/>
    <p:sldLayoutId id="214748373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68656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DF5B0A-53C9-4FFE-9019-562B2601E76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59437" y="6135939"/>
            <a:ext cx="2587336" cy="651041"/>
          </a:xfrm>
          <a:prstGeom prst="rect">
            <a:avLst/>
          </a:prstGeom>
        </p:spPr>
      </p:pic>
      <p:pic>
        <p:nvPicPr>
          <p:cNvPr id="3" name="Picture 2">
            <a:extLst>
              <a:ext uri="{FF2B5EF4-FFF2-40B4-BE49-F238E27FC236}">
                <a16:creationId xmlns:a16="http://schemas.microsoft.com/office/drawing/2014/main" id="{D913E60B-4844-4914-B1F7-22027AE95B1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46773" y="6243006"/>
            <a:ext cx="1458191" cy="478469"/>
          </a:xfrm>
          <a:prstGeom prst="rect">
            <a:avLst/>
          </a:prstGeom>
        </p:spPr>
      </p:pic>
    </p:spTree>
    <p:extLst>
      <p:ext uri="{BB962C8B-B14F-4D97-AF65-F5344CB8AC3E}">
        <p14:creationId xmlns:p14="http://schemas.microsoft.com/office/powerpoint/2010/main" val="365531290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50125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www.ihi.org/resources/Pages/Tools/Conversation-Guide-to-Support-Staff-Wellbeing-Joy-in-Work-COVID-19.aspx"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ihi.org/resources/Pages/Tools/Conversation-Guide-to-Support-Staff-Wellbeing-Joy-in-Work-COVID-19.aspx"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710C2-3F97-45D0-AF19-3D944BDB37EC}"/>
              </a:ext>
            </a:extLst>
          </p:cNvPr>
          <p:cNvSpPr>
            <a:spLocks noGrp="1"/>
          </p:cNvSpPr>
          <p:nvPr>
            <p:ph type="body" sz="quarter" idx="16"/>
          </p:nvPr>
        </p:nvSpPr>
        <p:spPr/>
        <p:txBody>
          <a:bodyPr/>
          <a:lstStyle/>
          <a:p>
            <a:pPr algn="ctr"/>
            <a:r>
              <a:rPr lang="en-US" dirty="0"/>
              <a:t>Conversations to Prepare for Improvement </a:t>
            </a:r>
          </a:p>
        </p:txBody>
      </p:sp>
      <p:sp>
        <p:nvSpPr>
          <p:cNvPr id="3" name="Text Placeholder 2">
            <a:extLst>
              <a:ext uri="{FF2B5EF4-FFF2-40B4-BE49-F238E27FC236}">
                <a16:creationId xmlns:a16="http://schemas.microsoft.com/office/drawing/2014/main" id="{E8EEBA1B-F703-4ADD-972F-E6FB8EE77C48}"/>
              </a:ext>
            </a:extLst>
          </p:cNvPr>
          <p:cNvSpPr>
            <a:spLocks noGrp="1"/>
          </p:cNvSpPr>
          <p:nvPr>
            <p:ph type="body" sz="quarter" idx="17"/>
          </p:nvPr>
        </p:nvSpPr>
        <p:spPr/>
        <p:txBody>
          <a:bodyPr/>
          <a:lstStyle/>
          <a:p>
            <a:endParaRPr lang="en-US" dirty="0"/>
          </a:p>
        </p:txBody>
      </p:sp>
      <p:sp>
        <p:nvSpPr>
          <p:cNvPr id="6" name="Text Placeholder 5">
            <a:extLst>
              <a:ext uri="{FF2B5EF4-FFF2-40B4-BE49-F238E27FC236}">
                <a16:creationId xmlns:a16="http://schemas.microsoft.com/office/drawing/2014/main" id="{AB003C25-966F-475A-A88D-35BD5C539F9F}"/>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09586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C60AAA0-9FE5-4FA4-A048-E2E47A65D84B}"/>
              </a:ext>
            </a:extLst>
          </p:cNvPr>
          <p:cNvSpPr>
            <a:spLocks noGrp="1"/>
          </p:cNvSpPr>
          <p:nvPr>
            <p:ph type="body" sz="quarter" idx="18"/>
          </p:nvPr>
        </p:nvSpPr>
        <p:spPr/>
        <p:txBody>
          <a:bodyPr/>
          <a:lstStyle/>
          <a:p>
            <a:r>
              <a:rPr lang="en-US" dirty="0"/>
              <a:t>Information to assist in problem solving</a:t>
            </a:r>
          </a:p>
          <a:p>
            <a:r>
              <a:rPr lang="en-US" dirty="0"/>
              <a:t>Support Staff wellbeing </a:t>
            </a:r>
          </a:p>
          <a:p>
            <a:r>
              <a:rPr lang="en-US" dirty="0"/>
              <a:t>Tap into creativity of staff </a:t>
            </a:r>
          </a:p>
          <a:p>
            <a:r>
              <a:rPr lang="en-US" dirty="0"/>
              <a:t>Promote joy in work and healthy relationships </a:t>
            </a:r>
          </a:p>
          <a:p>
            <a:r>
              <a:rPr lang="en-US" dirty="0"/>
              <a:t>Build a more robust system </a:t>
            </a:r>
          </a:p>
          <a:p>
            <a:endParaRPr lang="en-US" dirty="0"/>
          </a:p>
        </p:txBody>
      </p:sp>
      <p:sp>
        <p:nvSpPr>
          <p:cNvPr id="3" name="Content Placeholder 2">
            <a:extLst>
              <a:ext uri="{FF2B5EF4-FFF2-40B4-BE49-F238E27FC236}">
                <a16:creationId xmlns:a16="http://schemas.microsoft.com/office/drawing/2014/main" id="{3396D91F-4299-41D3-9057-577EE219F075}"/>
              </a:ext>
            </a:extLst>
          </p:cNvPr>
          <p:cNvSpPr>
            <a:spLocks noGrp="1"/>
          </p:cNvSpPr>
          <p:nvPr>
            <p:ph type="body" sz="quarter" idx="16"/>
          </p:nvPr>
        </p:nvSpPr>
        <p:spPr/>
        <p:txBody>
          <a:bodyPr/>
          <a:lstStyle/>
          <a:p>
            <a:r>
              <a:rPr lang="en-US" dirty="0"/>
              <a:t>Why Conversation? </a:t>
            </a:r>
          </a:p>
        </p:txBody>
      </p:sp>
    </p:spTree>
    <p:extLst>
      <p:ext uri="{BB962C8B-B14F-4D97-AF65-F5344CB8AC3E}">
        <p14:creationId xmlns:p14="http://schemas.microsoft.com/office/powerpoint/2010/main" val="8321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6BFF-0620-4A20-9061-828679B076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21FC8E-6AF2-499E-9B51-39C1941DF87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DD2EDD0-9DB0-4475-9FF0-277031FA1B4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0702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45027D-755C-4525-A5FA-1A020DC27F94}"/>
              </a:ext>
            </a:extLst>
          </p:cNvPr>
          <p:cNvSpPr>
            <a:spLocks noGrp="1"/>
          </p:cNvSpPr>
          <p:nvPr>
            <p:ph type="pic" sz="quarter" idx="10"/>
          </p:nvPr>
        </p:nvSpPr>
        <p:spPr>
          <a:xfrm>
            <a:off x="0" y="66095"/>
            <a:ext cx="12192000" cy="6311590"/>
          </a:xfrm>
        </p:spPr>
      </p:sp>
      <p:sp>
        <p:nvSpPr>
          <p:cNvPr id="2" name="Title 1">
            <a:extLst>
              <a:ext uri="{FF2B5EF4-FFF2-40B4-BE49-F238E27FC236}">
                <a16:creationId xmlns:a16="http://schemas.microsoft.com/office/drawing/2014/main" id="{67C58D76-2B83-4B63-A248-BC504EECFC34}"/>
              </a:ext>
            </a:extLst>
          </p:cNvPr>
          <p:cNvSpPr>
            <a:spLocks noGrp="1"/>
          </p:cNvSpPr>
          <p:nvPr>
            <p:ph type="title" idx="4294967295"/>
          </p:nvPr>
        </p:nvSpPr>
        <p:spPr>
          <a:xfrm>
            <a:off x="721364" y="365125"/>
            <a:ext cx="10515600" cy="1325563"/>
          </a:xfrm>
          <a:prstGeom prst="rect">
            <a:avLst/>
          </a:prstGeom>
        </p:spPr>
        <p:txBody>
          <a:bodyPr/>
          <a:lstStyle/>
          <a:p>
            <a:r>
              <a:rPr lang="en-US" dirty="0"/>
              <a:t>Pillars </a:t>
            </a:r>
          </a:p>
        </p:txBody>
      </p:sp>
      <p:sp>
        <p:nvSpPr>
          <p:cNvPr id="4" name="Rectangle: Rounded Corners 3">
            <a:extLst>
              <a:ext uri="{FF2B5EF4-FFF2-40B4-BE49-F238E27FC236}">
                <a16:creationId xmlns:a16="http://schemas.microsoft.com/office/drawing/2014/main" id="{8C1B67EC-284D-4C37-8920-9C1D71B24B38}"/>
              </a:ext>
            </a:extLst>
          </p:cNvPr>
          <p:cNvSpPr/>
          <p:nvPr/>
        </p:nvSpPr>
        <p:spPr>
          <a:xfrm>
            <a:off x="1544324" y="1690688"/>
            <a:ext cx="2672080" cy="18186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Hear Me </a:t>
            </a:r>
          </a:p>
        </p:txBody>
      </p:sp>
      <p:sp>
        <p:nvSpPr>
          <p:cNvPr id="6" name="Rectangle: Rounded Corners 5">
            <a:extLst>
              <a:ext uri="{FF2B5EF4-FFF2-40B4-BE49-F238E27FC236}">
                <a16:creationId xmlns:a16="http://schemas.microsoft.com/office/drawing/2014/main" id="{03EE1470-1AC4-4DB6-8D11-AF5016E27AE0}"/>
              </a:ext>
            </a:extLst>
          </p:cNvPr>
          <p:cNvSpPr/>
          <p:nvPr/>
        </p:nvSpPr>
        <p:spPr>
          <a:xfrm>
            <a:off x="4582162" y="1690688"/>
            <a:ext cx="2672080" cy="18186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Protect Me</a:t>
            </a:r>
          </a:p>
        </p:txBody>
      </p:sp>
      <p:sp>
        <p:nvSpPr>
          <p:cNvPr id="8" name="Rectangle: Rounded Corners 7">
            <a:extLst>
              <a:ext uri="{FF2B5EF4-FFF2-40B4-BE49-F238E27FC236}">
                <a16:creationId xmlns:a16="http://schemas.microsoft.com/office/drawing/2014/main" id="{5321235F-D3FE-4A7C-A8B2-7D54773F500E}"/>
              </a:ext>
            </a:extLst>
          </p:cNvPr>
          <p:cNvSpPr/>
          <p:nvPr/>
        </p:nvSpPr>
        <p:spPr>
          <a:xfrm>
            <a:off x="7620000" y="1690688"/>
            <a:ext cx="2672080" cy="18186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Care for Me</a:t>
            </a:r>
          </a:p>
        </p:txBody>
      </p:sp>
      <p:sp>
        <p:nvSpPr>
          <p:cNvPr id="10" name="Rectangle: Rounded Corners 9">
            <a:extLst>
              <a:ext uri="{FF2B5EF4-FFF2-40B4-BE49-F238E27FC236}">
                <a16:creationId xmlns:a16="http://schemas.microsoft.com/office/drawing/2014/main" id="{DEFBF303-36F1-4C86-8375-5E1755A17DAA}"/>
              </a:ext>
            </a:extLst>
          </p:cNvPr>
          <p:cNvSpPr/>
          <p:nvPr/>
        </p:nvSpPr>
        <p:spPr>
          <a:xfrm>
            <a:off x="2880364" y="3714432"/>
            <a:ext cx="2672080" cy="18186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Prepare Me </a:t>
            </a:r>
          </a:p>
        </p:txBody>
      </p:sp>
      <p:sp>
        <p:nvSpPr>
          <p:cNvPr id="12" name="Rectangle: Rounded Corners 11">
            <a:extLst>
              <a:ext uri="{FF2B5EF4-FFF2-40B4-BE49-F238E27FC236}">
                <a16:creationId xmlns:a16="http://schemas.microsoft.com/office/drawing/2014/main" id="{11D108B6-0C6C-4A8D-BACA-CD5A1616596A}"/>
              </a:ext>
            </a:extLst>
          </p:cNvPr>
          <p:cNvSpPr/>
          <p:nvPr/>
        </p:nvSpPr>
        <p:spPr>
          <a:xfrm>
            <a:off x="5979164" y="3714432"/>
            <a:ext cx="2672080" cy="18186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Support me </a:t>
            </a:r>
          </a:p>
        </p:txBody>
      </p:sp>
      <p:sp>
        <p:nvSpPr>
          <p:cNvPr id="14" name="TextBox 13">
            <a:extLst>
              <a:ext uri="{FF2B5EF4-FFF2-40B4-BE49-F238E27FC236}">
                <a16:creationId xmlns:a16="http://schemas.microsoft.com/office/drawing/2014/main" id="{98EBA9E3-BCF2-4FDC-B7D2-50632232765F}"/>
              </a:ext>
            </a:extLst>
          </p:cNvPr>
          <p:cNvSpPr txBox="1"/>
          <p:nvPr/>
        </p:nvSpPr>
        <p:spPr>
          <a:xfrm>
            <a:off x="237184" y="5731354"/>
            <a:ext cx="6096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http://www.ihi.org/resources/Pages/Tools/Conversation-Guide-to-Support-Staff-Wellbeing-Joy-in-Work-COVID-19.aspx</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41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B644CB-D393-4360-BB16-3475D208EF1E}"/>
              </a:ext>
            </a:extLst>
          </p:cNvPr>
          <p:cNvSpPr>
            <a:spLocks noGrp="1"/>
          </p:cNvSpPr>
          <p:nvPr>
            <p:ph type="body" sz="quarter" idx="18"/>
          </p:nvPr>
        </p:nvSpPr>
        <p:spPr/>
        <p:txBody>
          <a:bodyPr/>
          <a:lstStyle/>
          <a:p>
            <a:pPr marL="0" indent="0">
              <a:buNone/>
            </a:pPr>
            <a:r>
              <a:rPr lang="en-US" dirty="0"/>
              <a:t>Listen and act on lived experience to understand and address concerns to the extent organizations and leaders are able </a:t>
            </a:r>
          </a:p>
          <a:p>
            <a:pPr marL="0" indent="0">
              <a:buNone/>
            </a:pPr>
            <a:endParaRPr lang="en-US" dirty="0"/>
          </a:p>
          <a:p>
            <a:pPr marL="0" indent="0">
              <a:buNone/>
            </a:pPr>
            <a:r>
              <a:rPr lang="en-US" dirty="0"/>
              <a:t>Short huddles, in small groups or 1:1 where you can ask: </a:t>
            </a:r>
          </a:p>
          <a:p>
            <a:pPr lvl="1"/>
            <a:r>
              <a:rPr lang="en-US" dirty="0"/>
              <a:t>What concerns do you have for residents, yourself, or the team?</a:t>
            </a:r>
          </a:p>
          <a:p>
            <a:pPr lvl="1"/>
            <a:r>
              <a:rPr lang="en-US" dirty="0"/>
              <a:t>Are there steps we can take right now as a team? </a:t>
            </a:r>
          </a:p>
          <a:p>
            <a:pPr lvl="1"/>
            <a:r>
              <a:rPr lang="en-US" dirty="0"/>
              <a:t>What good thing happened today? </a:t>
            </a:r>
          </a:p>
          <a:p>
            <a:endParaRPr lang="en-US" dirty="0"/>
          </a:p>
        </p:txBody>
      </p:sp>
      <p:sp>
        <p:nvSpPr>
          <p:cNvPr id="3" name="Content Placeholder 2">
            <a:extLst>
              <a:ext uri="{FF2B5EF4-FFF2-40B4-BE49-F238E27FC236}">
                <a16:creationId xmlns:a16="http://schemas.microsoft.com/office/drawing/2014/main" id="{8DF1BD17-13B3-421F-999D-76F42AB73763}"/>
              </a:ext>
            </a:extLst>
          </p:cNvPr>
          <p:cNvSpPr>
            <a:spLocks noGrp="1"/>
          </p:cNvSpPr>
          <p:nvPr>
            <p:ph type="body" sz="quarter" idx="16"/>
          </p:nvPr>
        </p:nvSpPr>
        <p:spPr/>
        <p:txBody>
          <a:bodyPr/>
          <a:lstStyle/>
          <a:p>
            <a:pPr marL="0" indent="0">
              <a:buNone/>
            </a:pPr>
            <a:r>
              <a:rPr lang="en-US" dirty="0"/>
              <a:t>Hear Me</a:t>
            </a:r>
          </a:p>
        </p:txBody>
      </p:sp>
      <p:pic>
        <p:nvPicPr>
          <p:cNvPr id="5" name="Picture 4">
            <a:extLst>
              <a:ext uri="{FF2B5EF4-FFF2-40B4-BE49-F238E27FC236}">
                <a16:creationId xmlns:a16="http://schemas.microsoft.com/office/drawing/2014/main" id="{20596445-AF06-433F-905C-1886CC491610}"/>
              </a:ext>
            </a:extLst>
          </p:cNvPr>
          <p:cNvPicPr>
            <a:picLocks noChangeAspect="1"/>
          </p:cNvPicPr>
          <p:nvPr/>
        </p:nvPicPr>
        <p:blipFill>
          <a:blip r:embed="rId3"/>
          <a:stretch>
            <a:fillRect/>
          </a:stretch>
        </p:blipFill>
        <p:spPr>
          <a:xfrm>
            <a:off x="10097802" y="4246880"/>
            <a:ext cx="2036609" cy="2611120"/>
          </a:xfrm>
          <a:prstGeom prst="rect">
            <a:avLst/>
          </a:prstGeom>
        </p:spPr>
      </p:pic>
    </p:spTree>
    <p:extLst>
      <p:ext uri="{BB962C8B-B14F-4D97-AF65-F5344CB8AC3E}">
        <p14:creationId xmlns:p14="http://schemas.microsoft.com/office/powerpoint/2010/main" val="2868544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D6DD3D-7901-4B46-972A-BC16FE8CEC4F}"/>
              </a:ext>
            </a:extLst>
          </p:cNvPr>
          <p:cNvSpPr>
            <a:spLocks noGrp="1"/>
          </p:cNvSpPr>
          <p:nvPr>
            <p:ph type="body" sz="quarter" idx="18"/>
          </p:nvPr>
        </p:nvSpPr>
        <p:spPr/>
        <p:txBody>
          <a:bodyPr/>
          <a:lstStyle/>
          <a:p>
            <a:pPr marL="0" indent="0" algn="ctr">
              <a:buNone/>
            </a:pPr>
            <a:endParaRPr lang="en-US" dirty="0"/>
          </a:p>
          <a:p>
            <a:pPr marL="0" indent="0" algn="ctr">
              <a:buNone/>
            </a:pPr>
            <a:r>
              <a:rPr lang="en-US" dirty="0"/>
              <a:t>“Here’s what I hear you saying – do I have that right?”</a:t>
            </a:r>
          </a:p>
          <a:p>
            <a:pPr marL="0" indent="0" algn="ctr">
              <a:buNone/>
            </a:pPr>
            <a:r>
              <a:rPr lang="en-US" dirty="0"/>
              <a:t>“what do we still need to learn”</a:t>
            </a:r>
          </a:p>
          <a:p>
            <a:pPr marL="0" indent="0" algn="ctr">
              <a:buNone/>
            </a:pPr>
            <a:r>
              <a:rPr lang="en-US" dirty="0"/>
              <a:t>“how can we do this together”</a:t>
            </a:r>
          </a:p>
          <a:p>
            <a:endParaRPr lang="en-US" dirty="0"/>
          </a:p>
        </p:txBody>
      </p:sp>
      <p:sp>
        <p:nvSpPr>
          <p:cNvPr id="3" name="Content Placeholder 2">
            <a:extLst>
              <a:ext uri="{FF2B5EF4-FFF2-40B4-BE49-F238E27FC236}">
                <a16:creationId xmlns:a16="http://schemas.microsoft.com/office/drawing/2014/main" id="{919B5AED-371F-4413-B3B2-DFB1011E42A3}"/>
              </a:ext>
            </a:extLst>
          </p:cNvPr>
          <p:cNvSpPr>
            <a:spLocks noGrp="1"/>
          </p:cNvSpPr>
          <p:nvPr>
            <p:ph type="body" sz="quarter" idx="16"/>
          </p:nvPr>
        </p:nvSpPr>
        <p:spPr/>
        <p:txBody>
          <a:bodyPr/>
          <a:lstStyle/>
          <a:p>
            <a:pPr marL="0" indent="0">
              <a:buNone/>
            </a:pPr>
            <a:r>
              <a:rPr lang="en-US"/>
              <a:t>Practice active listening and problem solving </a:t>
            </a:r>
            <a:endParaRPr lang="en-US" dirty="0"/>
          </a:p>
        </p:txBody>
      </p:sp>
      <p:pic>
        <p:nvPicPr>
          <p:cNvPr id="5" name="Picture 4">
            <a:extLst>
              <a:ext uri="{FF2B5EF4-FFF2-40B4-BE49-F238E27FC236}">
                <a16:creationId xmlns:a16="http://schemas.microsoft.com/office/drawing/2014/main" id="{29040DD2-284A-40AF-9BC5-B40031D61949}"/>
              </a:ext>
            </a:extLst>
          </p:cNvPr>
          <p:cNvPicPr>
            <a:picLocks noChangeAspect="1"/>
          </p:cNvPicPr>
          <p:nvPr/>
        </p:nvPicPr>
        <p:blipFill>
          <a:blip r:embed="rId2"/>
          <a:stretch>
            <a:fillRect/>
          </a:stretch>
        </p:blipFill>
        <p:spPr>
          <a:xfrm>
            <a:off x="140839" y="3028095"/>
            <a:ext cx="2471964" cy="3169285"/>
          </a:xfrm>
          <a:prstGeom prst="rect">
            <a:avLst/>
          </a:prstGeom>
        </p:spPr>
      </p:pic>
    </p:spTree>
    <p:extLst>
      <p:ext uri="{BB962C8B-B14F-4D97-AF65-F5344CB8AC3E}">
        <p14:creationId xmlns:p14="http://schemas.microsoft.com/office/powerpoint/2010/main" val="3395657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BE781F-7505-4216-A334-D26861945EB9}"/>
              </a:ext>
            </a:extLst>
          </p:cNvPr>
          <p:cNvSpPr>
            <a:spLocks noGrp="1"/>
          </p:cNvSpPr>
          <p:nvPr>
            <p:ph type="body" sz="quarter" idx="18"/>
          </p:nvPr>
        </p:nvSpPr>
        <p:spPr/>
        <p:txBody>
          <a:bodyPr/>
          <a:lstStyle/>
          <a:p>
            <a:pPr marL="0" indent="0">
              <a:buNone/>
            </a:pPr>
            <a:r>
              <a:rPr lang="en-US" dirty="0"/>
              <a:t>Speak to 5 staff members and ask them some version of the questions below: </a:t>
            </a:r>
          </a:p>
          <a:p>
            <a:pPr marL="0" indent="0">
              <a:buNone/>
            </a:pPr>
            <a:endParaRPr lang="en-US" dirty="0"/>
          </a:p>
          <a:p>
            <a:pPr marL="457200" lvl="1" indent="0" algn="ctr">
              <a:buNone/>
            </a:pPr>
            <a:r>
              <a:rPr lang="en-US" dirty="0"/>
              <a:t>What concerns do you have for residents, yourself, or the team?</a:t>
            </a:r>
          </a:p>
          <a:p>
            <a:pPr marL="457200" lvl="1" indent="0" algn="ctr">
              <a:buNone/>
            </a:pPr>
            <a:r>
              <a:rPr lang="en-US" dirty="0"/>
              <a:t>Are there steps we can take right now as a team? </a:t>
            </a:r>
          </a:p>
          <a:p>
            <a:pPr marL="457200" lvl="1" indent="0" algn="ctr">
              <a:buNone/>
            </a:pPr>
            <a:r>
              <a:rPr lang="en-US" dirty="0"/>
              <a:t>What good thing happened today? </a:t>
            </a:r>
          </a:p>
          <a:p>
            <a:pPr marL="0" indent="0">
              <a:buNone/>
            </a:pPr>
            <a:endParaRPr lang="en-US" dirty="0"/>
          </a:p>
          <a:p>
            <a:pPr marL="0" indent="0">
              <a:buNone/>
            </a:pPr>
            <a:r>
              <a:rPr lang="en-US" dirty="0"/>
              <a:t>Share next week what came up that was surprising or what new ideas emerged from problem solving</a:t>
            </a:r>
          </a:p>
          <a:p>
            <a:endParaRPr lang="en-US" dirty="0"/>
          </a:p>
        </p:txBody>
      </p:sp>
      <p:sp>
        <p:nvSpPr>
          <p:cNvPr id="3" name="Content Placeholder 2">
            <a:extLst>
              <a:ext uri="{FF2B5EF4-FFF2-40B4-BE49-F238E27FC236}">
                <a16:creationId xmlns:a16="http://schemas.microsoft.com/office/drawing/2014/main" id="{22A0DC98-82B4-41BB-8FFC-38F6A9E8EE94}"/>
              </a:ext>
            </a:extLst>
          </p:cNvPr>
          <p:cNvSpPr>
            <a:spLocks noGrp="1"/>
          </p:cNvSpPr>
          <p:nvPr>
            <p:ph type="body" sz="quarter" idx="16"/>
          </p:nvPr>
        </p:nvSpPr>
        <p:spPr/>
        <p:txBody>
          <a:bodyPr/>
          <a:lstStyle/>
          <a:p>
            <a:pPr marL="0" indent="0">
              <a:buNone/>
            </a:pPr>
            <a:r>
              <a:rPr lang="en-US" dirty="0"/>
              <a:t>Leave in Action </a:t>
            </a:r>
          </a:p>
        </p:txBody>
      </p:sp>
      <p:sp>
        <p:nvSpPr>
          <p:cNvPr id="5" name="TextBox 4">
            <a:extLst>
              <a:ext uri="{FF2B5EF4-FFF2-40B4-BE49-F238E27FC236}">
                <a16:creationId xmlns:a16="http://schemas.microsoft.com/office/drawing/2014/main" id="{FE528BA0-66C2-4C5B-879E-82273C00A007}"/>
              </a:ext>
            </a:extLst>
          </p:cNvPr>
          <p:cNvSpPr txBox="1"/>
          <p:nvPr/>
        </p:nvSpPr>
        <p:spPr>
          <a:xfrm>
            <a:off x="143291" y="5551049"/>
            <a:ext cx="6096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http://www.ihi.org/resources/Pages/Tools/Conversation-Guide-to-Support-Staff-Wellbeing-Joy-in-Work-COVID-19.aspx</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62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s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HRQECHO">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HRQECHO" id="{C5AA4952-C394-4036-B70C-11C69A20092A}" vid="{85771FE4-7AD7-4BFE-B5FC-E3B3457A6110}"/>
    </a:ext>
  </a:extLst>
</a:theme>
</file>

<file path=ppt/theme/theme8.xml><?xml version="1.0" encoding="utf-8"?>
<a:theme xmlns:a="http://schemas.openxmlformats.org/drawingml/2006/main" name="3_Office Theme">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EC04BBB2E673439DD58C3949887ACA" ma:contentTypeVersion="7" ma:contentTypeDescription="Create a new document." ma:contentTypeScope="" ma:versionID="c8bcdec9c038d1f6ab12094e38b39ddf">
  <xsd:schema xmlns:xsd="http://www.w3.org/2001/XMLSchema" xmlns:xs="http://www.w3.org/2001/XMLSchema" xmlns:p="http://schemas.microsoft.com/office/2006/metadata/properties" xmlns:ns2="7a51d3a6-44a2-4d5d-9a81-8bef4e0e807b" xmlns:ns3="c972c62b-baba-4ea3-a46e-201966a275a6" targetNamespace="http://schemas.microsoft.com/office/2006/metadata/properties" ma:root="true" ma:fieldsID="c70da6f5e0cb3fed36ce3d8a98ef1fb9" ns2:_="" ns3:_="">
    <xsd:import namespace="7a51d3a6-44a2-4d5d-9a81-8bef4e0e807b"/>
    <xsd:import namespace="c972c62b-baba-4ea3-a46e-201966a275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51d3a6-44a2-4d5d-9a81-8bef4e0e80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72c62b-baba-4ea3-a46e-201966a275a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3D2BD3-92A8-4355-90CD-E77B7DF24398}">
  <ds:schemaRefs>
    <ds:schemaRef ds:uri="http://purl.org/dc/dcmitype/"/>
    <ds:schemaRef ds:uri="http://schemas.microsoft.com/office/infopath/2007/PartnerControls"/>
    <ds:schemaRef ds:uri="http://purl.org/dc/elements/1.1/"/>
    <ds:schemaRef ds:uri="http://schemas.microsoft.com/office/2006/metadata/properties"/>
    <ds:schemaRef ds:uri="7a51d3a6-44a2-4d5d-9a81-8bef4e0e807b"/>
    <ds:schemaRef ds:uri="http://purl.org/dc/terms/"/>
    <ds:schemaRef ds:uri="http://schemas.openxmlformats.org/package/2006/metadata/core-properties"/>
    <ds:schemaRef ds:uri="http://schemas.microsoft.com/office/2006/documentManagement/types"/>
    <ds:schemaRef ds:uri="c972c62b-baba-4ea3-a46e-201966a275a6"/>
    <ds:schemaRef ds:uri="http://www.w3.org/XML/1998/namespace"/>
  </ds:schemaRefs>
</ds:datastoreItem>
</file>

<file path=customXml/itemProps2.xml><?xml version="1.0" encoding="utf-8"?>
<ds:datastoreItem xmlns:ds="http://schemas.openxmlformats.org/officeDocument/2006/customXml" ds:itemID="{699A5FAC-4C82-4CC0-B376-057B90A39EFF}">
  <ds:schemaRefs>
    <ds:schemaRef ds:uri="http://schemas.microsoft.com/sharepoint/v3/contenttype/forms"/>
  </ds:schemaRefs>
</ds:datastoreItem>
</file>

<file path=customXml/itemProps3.xml><?xml version="1.0" encoding="utf-8"?>
<ds:datastoreItem xmlns:ds="http://schemas.openxmlformats.org/officeDocument/2006/customXml" ds:itemID="{1D7F6D06-4162-48F9-9723-0E2800A700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51d3a6-44a2-4d5d-9a81-8bef4e0e807b"/>
    <ds:schemaRef ds:uri="c972c62b-baba-4ea3-a46e-201966a275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12187</TotalTime>
  <Words>422</Words>
  <Application>Microsoft Office PowerPoint</Application>
  <PresentationFormat>Widescreen</PresentationFormat>
  <Paragraphs>50</Paragraphs>
  <Slides>7</Slides>
  <Notes>5</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7</vt:i4>
      </vt:variant>
    </vt:vector>
  </HeadingPairs>
  <TitlesOfParts>
    <vt:vector size="20" baseType="lpstr">
      <vt:lpstr>Arial</vt:lpstr>
      <vt:lpstr>Calibri</vt:lpstr>
      <vt:lpstr>Calibri Light</vt:lpstr>
      <vt:lpstr>Gill Sans MT</vt:lpstr>
      <vt:lpstr>Wingdings</vt:lpstr>
      <vt:lpstr>1_Office Theme</vt:lpstr>
      <vt:lpstr>Title Slides</vt:lpstr>
      <vt:lpstr>Custom Design</vt:lpstr>
      <vt:lpstr>Title Slides 2</vt:lpstr>
      <vt:lpstr>Multipurpose Slides</vt:lpstr>
      <vt:lpstr>2_Office Theme</vt:lpstr>
      <vt:lpstr>AHRQECHO</vt:lpstr>
      <vt:lpstr>3_Office Theme</vt:lpstr>
      <vt:lpstr>PowerPoint Presentation</vt:lpstr>
      <vt:lpstr>PowerPoint Presentation</vt:lpstr>
      <vt:lpstr>PowerPoint Presentation</vt:lpstr>
      <vt:lpstr>Pillars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Joellen Huebner</cp:lastModifiedBy>
  <cp:revision>173</cp:revision>
  <dcterms:created xsi:type="dcterms:W3CDTF">2016-02-17T19:33:40Z</dcterms:created>
  <dcterms:modified xsi:type="dcterms:W3CDTF">2020-10-30T19:17:46Z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2CE9E2F4-4068-4720-97BA-FBA9E613A0C2</vt:lpwstr>
  </property>
  <property fmtid="{D5CDD505-2E9C-101B-9397-08002B2CF9AE}" pid="3" name="ArticulatePath">
    <vt:lpwstr>Project ECHO - PowerPoint Template - Wide Screen - August 17 2017</vt:lpwstr>
  </property>
  <property fmtid="{D5CDD505-2E9C-101B-9397-08002B2CF9AE}" pid="4" name="ContentTypeId">
    <vt:lpwstr>0x01010095EC04BBB2E673439DD58C3949887ACA</vt:lpwstr>
  </property>
</Properties>
</file>