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  <p:sldMasterId id="2147483810" r:id="rId5"/>
    <p:sldMasterId id="2147483839" r:id="rId6"/>
    <p:sldMasterId id="2147483853" r:id="rId7"/>
    <p:sldMasterId id="2147483864" r:id="rId8"/>
  </p:sldMasterIdLst>
  <p:notesMasterIdLst>
    <p:notesMasterId r:id="rId15"/>
  </p:notesMasterIdLst>
  <p:handoutMasterIdLst>
    <p:handoutMasterId r:id="rId16"/>
  </p:handoutMasterIdLst>
  <p:sldIdLst>
    <p:sldId id="3560" r:id="rId9"/>
    <p:sldId id="4005" r:id="rId10"/>
    <p:sldId id="4011" r:id="rId11"/>
    <p:sldId id="4012" r:id="rId12"/>
    <p:sldId id="4013" r:id="rId13"/>
    <p:sldId id="4014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Steinfield" initials="RS" lastIdx="2" clrIdx="0">
    <p:extLst>
      <p:ext uri="{19B8F6BF-5375-455C-9EA6-DF929625EA0E}">
        <p15:presenceInfo xmlns:p15="http://schemas.microsoft.com/office/powerpoint/2012/main" userId="Rebecca Steinfie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44D"/>
    <a:srgbClr val="EDEDED"/>
    <a:srgbClr val="008C99"/>
    <a:srgbClr val="50A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8" autoAdjust="0"/>
    <p:restoredTop sz="75597" autoAdjust="0"/>
  </p:normalViewPr>
  <p:slideViewPr>
    <p:cSldViewPr snapToGrid="0">
      <p:cViewPr varScale="1">
        <p:scale>
          <a:sx n="82" d="100"/>
          <a:sy n="82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Steinfield" userId="c123d93a2b4c5dc5" providerId="OrgId" clId="{7436950E-FCB7-45DE-8F38-06F3BA56A0F7}"/>
    <pc:docChg chg="custSel addSld delSld modSld delMainMaster delSection modSection">
      <pc:chgData name="Rebecca Steinfield" userId="c123d93a2b4c5dc5" providerId="OrgId" clId="{7436950E-FCB7-45DE-8F38-06F3BA56A0F7}" dt="2020-11-23T03:53:54.283" v="108" actId="5793"/>
      <pc:docMkLst>
        <pc:docMk/>
      </pc:docMkLst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719720936" sldId="256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524991894" sldId="258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137847622" sldId="259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67382961" sldId="260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400173019" sldId="266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198540194" sldId="268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1214645833" sldId="270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2095861676" sldId="280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83213252" sldId="281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2007029693" sldId="282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4199417705" sldId="283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2868544150" sldId="284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3395657056" sldId="285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2152662604" sldId="286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2970619539" sldId="288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426614748" sldId="294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944845666" sldId="295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543305075" sldId="296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825611408" sldId="297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18435530" sldId="299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808421356" sldId="300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740499078" sldId="302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351030265" sldId="304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610500096" sldId="305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274391399" sldId="306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3724371723" sldId="307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4200741484" sldId="308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1703771383" sldId="309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3026068668" sldId="310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22922745" sldId="313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705138703" sldId="314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780903233" sldId="315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3417448626" sldId="321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195051841" sldId="322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3731880539" sldId="323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600446902" sldId="324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873111753" sldId="325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204471921" sldId="326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731083680" sldId="327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079098630" sldId="328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331057501" sldId="329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809927349" sldId="330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692539859" sldId="331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809607775" sldId="332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3074131275" sldId="333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502232959" sldId="334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438321238" sldId="335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157291917" sldId="336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650824978" sldId="337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3108908007" sldId="3476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632347499" sldId="3490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2644133475" sldId="3491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4099467793" sldId="3494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2870074685" sldId="3495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3145326124" sldId="3496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4192271101" sldId="3499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095549139" sldId="3500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3349911811" sldId="3501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3346654628" sldId="3502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2015769964" sldId="3503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3617601387" sldId="3505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472909732" sldId="3547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3462768787" sldId="3548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66006470" sldId="3549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785997239" sldId="3550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389603435" sldId="3551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977606716" sldId="3552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990946307" sldId="3553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085042346" sldId="3554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3143768144" sldId="3555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151692418" sldId="3556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681815944" sldId="3557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083509801" sldId="3558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1051528819" sldId="3559"/>
        </pc:sldMkLst>
      </pc:sldChg>
      <pc:sldChg chg="modNotesTx">
        <pc:chgData name="Rebecca Steinfield" userId="c123d93a2b4c5dc5" providerId="OrgId" clId="{7436950E-FCB7-45DE-8F38-06F3BA56A0F7}" dt="2020-11-23T03:53:54.283" v="108" actId="5793"/>
        <pc:sldMkLst>
          <pc:docMk/>
          <pc:sldMk cId="69673676" sldId="3560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3474204423" sldId="3561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1630167834" sldId="3562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3434546308" sldId="3563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1374723940" sldId="3564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3462749395" sldId="3566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3991023827" sldId="3998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515017790" sldId="3999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2392622401" sldId="4001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4192752666" sldId="4002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1152598146" sldId="4007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2040012101" sldId="4008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271503203" sldId="4009"/>
        </pc:sldMkLst>
      </pc:sldChg>
      <pc:sldChg chg="del">
        <pc:chgData name="Rebecca Steinfield" userId="c123d93a2b4c5dc5" providerId="OrgId" clId="{7436950E-FCB7-45DE-8F38-06F3BA56A0F7}" dt="2020-11-23T03:13:53.664" v="3" actId="47"/>
        <pc:sldMkLst>
          <pc:docMk/>
          <pc:sldMk cId="2958083870" sldId="4010"/>
        </pc:sldMkLst>
      </pc:sldChg>
      <pc:sldChg chg="modSp mod">
        <pc:chgData name="Rebecca Steinfield" userId="c123d93a2b4c5dc5" providerId="OrgId" clId="{7436950E-FCB7-45DE-8F38-06F3BA56A0F7}" dt="2020-11-23T03:42:36.450" v="46" actId="20577"/>
        <pc:sldMkLst>
          <pc:docMk/>
          <pc:sldMk cId="3436936378" sldId="4011"/>
        </pc:sldMkLst>
        <pc:spChg chg="mod">
          <ac:chgData name="Rebecca Steinfield" userId="c123d93a2b4c5dc5" providerId="OrgId" clId="{7436950E-FCB7-45DE-8F38-06F3BA56A0F7}" dt="2020-11-23T03:42:36.450" v="46" actId="20577"/>
          <ac:spMkLst>
            <pc:docMk/>
            <pc:sldMk cId="3436936378" sldId="4011"/>
            <ac:spMk id="5" creationId="{140CB917-5F8E-4F27-9996-95174962BD12}"/>
          </ac:spMkLst>
        </pc:spChg>
      </pc:sldChg>
      <pc:sldChg chg="del">
        <pc:chgData name="Rebecca Steinfield" userId="c123d93a2b4c5dc5" providerId="OrgId" clId="{7436950E-FCB7-45DE-8F38-06F3BA56A0F7}" dt="2020-11-23T03:39:17.442" v="11" actId="47"/>
        <pc:sldMkLst>
          <pc:docMk/>
          <pc:sldMk cId="2219725022" sldId="4015"/>
        </pc:sldMkLst>
      </pc:sldChg>
      <pc:sldChg chg="modSp del mod">
        <pc:chgData name="Rebecca Steinfield" userId="c123d93a2b4c5dc5" providerId="OrgId" clId="{7436950E-FCB7-45DE-8F38-06F3BA56A0F7}" dt="2020-11-23T03:42:50.868" v="47" actId="47"/>
        <pc:sldMkLst>
          <pc:docMk/>
          <pc:sldMk cId="2530282898" sldId="4016"/>
        </pc:sldMkLst>
        <pc:spChg chg="mod">
          <ac:chgData name="Rebecca Steinfield" userId="c123d93a2b4c5dc5" providerId="OrgId" clId="{7436950E-FCB7-45DE-8F38-06F3BA56A0F7}" dt="2020-11-23T03:40:26.991" v="27" actId="21"/>
          <ac:spMkLst>
            <pc:docMk/>
            <pc:sldMk cId="2530282898" sldId="4016"/>
            <ac:spMk id="5" creationId="{513DC1C2-B399-4589-8F6F-9DAE762D2847}"/>
          </ac:spMkLst>
        </pc:spChg>
        <pc:spChg chg="mod">
          <ac:chgData name="Rebecca Steinfield" userId="c123d93a2b4c5dc5" providerId="OrgId" clId="{7436950E-FCB7-45DE-8F38-06F3BA56A0F7}" dt="2020-11-23T03:39:46.587" v="13" actId="21"/>
          <ac:spMkLst>
            <pc:docMk/>
            <pc:sldMk cId="2530282898" sldId="4016"/>
            <ac:spMk id="6" creationId="{ADF596FD-F19A-4B04-A943-11045183CA0D}"/>
          </ac:spMkLst>
        </pc:spChg>
      </pc:sldChg>
      <pc:sldChg chg="new del">
        <pc:chgData name="Rebecca Steinfield" userId="c123d93a2b4c5dc5" providerId="OrgId" clId="{7436950E-FCB7-45DE-8F38-06F3BA56A0F7}" dt="2020-11-23T03:13:53.664" v="3" actId="47"/>
        <pc:sldMkLst>
          <pc:docMk/>
          <pc:sldMk cId="845096136" sldId="4017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4238112343" sldId="4017"/>
        </pc:sldMkLst>
      </pc:sldChg>
      <pc:sldChg chg="del">
        <pc:chgData name="Rebecca Steinfield" userId="c123d93a2b4c5dc5" providerId="OrgId" clId="{7436950E-FCB7-45DE-8F38-06F3BA56A0F7}" dt="2020-11-23T03:13:17.363" v="0" actId="47"/>
        <pc:sldMkLst>
          <pc:docMk/>
          <pc:sldMk cId="1240743469" sldId="4018"/>
        </pc:sldMkLst>
      </pc:sldChg>
      <pc:sldMasterChg chg="delSldLayout">
        <pc:chgData name="Rebecca Steinfield" userId="c123d93a2b4c5dc5" providerId="OrgId" clId="{7436950E-FCB7-45DE-8F38-06F3BA56A0F7}" dt="2020-11-23T03:13:17.363" v="0" actId="47"/>
        <pc:sldMasterMkLst>
          <pc:docMk/>
          <pc:sldMasterMk cId="1274690432" sldId="2147483752"/>
        </pc:sldMasterMkLst>
        <pc:sldLayoutChg chg="del">
          <pc:chgData name="Rebecca Steinfield" userId="c123d93a2b4c5dc5" providerId="OrgId" clId="{7436950E-FCB7-45DE-8F38-06F3BA56A0F7}" dt="2020-11-23T03:13:17.363" v="0" actId="47"/>
          <pc:sldLayoutMkLst>
            <pc:docMk/>
            <pc:sldMasterMk cId="1274690432" sldId="2147483752"/>
            <pc:sldLayoutMk cId="554372650" sldId="2147483804"/>
          </pc:sldLayoutMkLst>
        </pc:sldLayoutChg>
        <pc:sldLayoutChg chg="del">
          <pc:chgData name="Rebecca Steinfield" userId="c123d93a2b4c5dc5" providerId="OrgId" clId="{7436950E-FCB7-45DE-8F38-06F3BA56A0F7}" dt="2020-11-23T03:13:17.363" v="0" actId="47"/>
          <pc:sldLayoutMkLst>
            <pc:docMk/>
            <pc:sldMasterMk cId="1274690432" sldId="2147483752"/>
            <pc:sldLayoutMk cId="571624716" sldId="2147483805"/>
          </pc:sldLayoutMkLst>
        </pc:sldLayoutChg>
        <pc:sldLayoutChg chg="del">
          <pc:chgData name="Rebecca Steinfield" userId="c123d93a2b4c5dc5" providerId="OrgId" clId="{7436950E-FCB7-45DE-8F38-06F3BA56A0F7}" dt="2020-11-23T03:13:17.363" v="0" actId="47"/>
          <pc:sldLayoutMkLst>
            <pc:docMk/>
            <pc:sldMasterMk cId="1274690432" sldId="2147483752"/>
            <pc:sldLayoutMk cId="1774555707" sldId="2147483807"/>
          </pc:sldLayoutMkLst>
        </pc:sldLayoutChg>
        <pc:sldLayoutChg chg="del">
          <pc:chgData name="Rebecca Steinfield" userId="c123d93a2b4c5dc5" providerId="OrgId" clId="{7436950E-FCB7-45DE-8F38-06F3BA56A0F7}" dt="2020-11-23T03:13:17.363" v="0" actId="47"/>
          <pc:sldLayoutMkLst>
            <pc:docMk/>
            <pc:sldMasterMk cId="1274690432" sldId="2147483752"/>
            <pc:sldLayoutMk cId="2055633993" sldId="2147483809"/>
          </pc:sldLayoutMkLst>
        </pc:sldLayoutChg>
      </pc:sldMasterChg>
      <pc:sldMasterChg chg="del delSldLayout">
        <pc:chgData name="Rebecca Steinfield" userId="c123d93a2b4c5dc5" providerId="OrgId" clId="{7436950E-FCB7-45DE-8F38-06F3BA56A0F7}" dt="2020-11-23T03:13:53.664" v="3" actId="47"/>
        <pc:sldMasterMkLst>
          <pc:docMk/>
          <pc:sldMasterMk cId="2208770087" sldId="2147483825"/>
        </pc:sldMasterMkLst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3662269516" sldId="2147483826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2050033455" sldId="2147483827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494132547" sldId="2147483828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3354441198" sldId="2147483829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1771252624" sldId="2147483830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2170096568" sldId="2147483831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13222712" sldId="2147483832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1725412051" sldId="2147483833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2005579552" sldId="2147483834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3225403078" sldId="2147483835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3290456718" sldId="2147483836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3770898040" sldId="2147483837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2208770087" sldId="2147483825"/>
            <pc:sldLayoutMk cId="206484109" sldId="2147483838"/>
          </pc:sldLayoutMkLst>
        </pc:sldLayoutChg>
      </pc:sldMasterChg>
      <pc:sldMasterChg chg="delSldLayout">
        <pc:chgData name="Rebecca Steinfield" userId="c123d93a2b4c5dc5" providerId="OrgId" clId="{7436950E-FCB7-45DE-8F38-06F3BA56A0F7}" dt="2020-11-23T03:13:17.363" v="0" actId="47"/>
        <pc:sldMasterMkLst>
          <pc:docMk/>
          <pc:sldMasterMk cId="3317757069" sldId="2147483853"/>
        </pc:sldMasterMkLst>
        <pc:sldLayoutChg chg="del">
          <pc:chgData name="Rebecca Steinfield" userId="c123d93a2b4c5dc5" providerId="OrgId" clId="{7436950E-FCB7-45DE-8F38-06F3BA56A0F7}" dt="2020-11-23T03:13:17.363" v="0" actId="47"/>
          <pc:sldLayoutMkLst>
            <pc:docMk/>
            <pc:sldMasterMk cId="3317757069" sldId="2147483853"/>
            <pc:sldLayoutMk cId="1747968936" sldId="2147483919"/>
          </pc:sldLayoutMkLst>
        </pc:sldLayoutChg>
      </pc:sldMasterChg>
      <pc:sldMasterChg chg="del delSldLayout">
        <pc:chgData name="Rebecca Steinfield" userId="c123d93a2b4c5dc5" providerId="OrgId" clId="{7436950E-FCB7-45DE-8F38-06F3BA56A0F7}" dt="2020-11-23T03:13:53.664" v="3" actId="47"/>
        <pc:sldMasterMkLst>
          <pc:docMk/>
          <pc:sldMasterMk cId="3775132689" sldId="2147483883"/>
        </pc:sldMasterMkLst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775132689" sldId="2147483883"/>
            <pc:sldLayoutMk cId="3126558785" sldId="2147483884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775132689" sldId="2147483883"/>
            <pc:sldLayoutMk cId="1031164423" sldId="2147483885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775132689" sldId="2147483883"/>
            <pc:sldLayoutMk cId="2457656614" sldId="2147483886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775132689" sldId="2147483883"/>
            <pc:sldLayoutMk cId="2777734635" sldId="2147483887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775132689" sldId="2147483883"/>
            <pc:sldLayoutMk cId="3153330281" sldId="2147483888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775132689" sldId="2147483883"/>
            <pc:sldLayoutMk cId="1345694156" sldId="2147483889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775132689" sldId="2147483883"/>
            <pc:sldLayoutMk cId="1367555507" sldId="2147483890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775132689" sldId="2147483883"/>
            <pc:sldLayoutMk cId="702305614" sldId="2147483891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775132689" sldId="2147483883"/>
            <pc:sldLayoutMk cId="3643209432" sldId="2147483892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775132689" sldId="2147483883"/>
            <pc:sldLayoutMk cId="2256861880" sldId="2147483893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775132689" sldId="2147483883"/>
            <pc:sldLayoutMk cId="2601397621" sldId="2147483894"/>
          </pc:sldLayoutMkLst>
        </pc:sldLayoutChg>
      </pc:sldMasterChg>
      <pc:sldMasterChg chg="del delSldLayout">
        <pc:chgData name="Rebecca Steinfield" userId="c123d93a2b4c5dc5" providerId="OrgId" clId="{7436950E-FCB7-45DE-8F38-06F3BA56A0F7}" dt="2020-11-23T03:13:53.664" v="3" actId="47"/>
        <pc:sldMasterMkLst>
          <pc:docMk/>
          <pc:sldMasterMk cId="3319989308" sldId="2147483895"/>
        </pc:sldMasterMkLst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319989308" sldId="2147483895"/>
            <pc:sldLayoutMk cId="3348365891" sldId="2147483896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319989308" sldId="2147483895"/>
            <pc:sldLayoutMk cId="824607587" sldId="2147483897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319989308" sldId="2147483895"/>
            <pc:sldLayoutMk cId="2412494183" sldId="2147483898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319989308" sldId="2147483895"/>
            <pc:sldLayoutMk cId="4123151097" sldId="2147483899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319989308" sldId="2147483895"/>
            <pc:sldLayoutMk cId="1231236285" sldId="2147483900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319989308" sldId="2147483895"/>
            <pc:sldLayoutMk cId="3167774725" sldId="2147483901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319989308" sldId="2147483895"/>
            <pc:sldLayoutMk cId="2951173094" sldId="2147483902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319989308" sldId="2147483895"/>
            <pc:sldLayoutMk cId="2633443700" sldId="2147483903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319989308" sldId="2147483895"/>
            <pc:sldLayoutMk cId="3302253909" sldId="2147483904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319989308" sldId="2147483895"/>
            <pc:sldLayoutMk cId="3123631210" sldId="2147483905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319989308" sldId="2147483895"/>
            <pc:sldLayoutMk cId="3708065786" sldId="2147483906"/>
          </pc:sldLayoutMkLst>
        </pc:sldLayoutChg>
      </pc:sldMasterChg>
      <pc:sldMasterChg chg="del delSldLayout">
        <pc:chgData name="Rebecca Steinfield" userId="c123d93a2b4c5dc5" providerId="OrgId" clId="{7436950E-FCB7-45DE-8F38-06F3BA56A0F7}" dt="2020-11-23T03:13:53.664" v="3" actId="47"/>
        <pc:sldMasterMkLst>
          <pc:docMk/>
          <pc:sldMasterMk cId="3863032865" sldId="2147483907"/>
        </pc:sldMasterMkLst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863032865" sldId="2147483907"/>
            <pc:sldLayoutMk cId="2231040751" sldId="2147483908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863032865" sldId="2147483907"/>
            <pc:sldLayoutMk cId="3835312840" sldId="2147483909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863032865" sldId="2147483907"/>
            <pc:sldLayoutMk cId="2350363344" sldId="2147483910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863032865" sldId="2147483907"/>
            <pc:sldLayoutMk cId="3181630212" sldId="2147483911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863032865" sldId="2147483907"/>
            <pc:sldLayoutMk cId="2028317332" sldId="2147483912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863032865" sldId="2147483907"/>
            <pc:sldLayoutMk cId="130405163" sldId="2147483913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863032865" sldId="2147483907"/>
            <pc:sldLayoutMk cId="542684468" sldId="2147483914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863032865" sldId="2147483907"/>
            <pc:sldLayoutMk cId="1365032665" sldId="2147483915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863032865" sldId="2147483907"/>
            <pc:sldLayoutMk cId="4095180771" sldId="2147483916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863032865" sldId="2147483907"/>
            <pc:sldLayoutMk cId="3199210448" sldId="2147483917"/>
          </pc:sldLayoutMkLst>
        </pc:sldLayoutChg>
        <pc:sldLayoutChg chg="del">
          <pc:chgData name="Rebecca Steinfield" userId="c123d93a2b4c5dc5" providerId="OrgId" clId="{7436950E-FCB7-45DE-8F38-06F3BA56A0F7}" dt="2020-11-23T03:13:53.664" v="3" actId="47"/>
          <pc:sldLayoutMkLst>
            <pc:docMk/>
            <pc:sldMasterMk cId="3863032865" sldId="2147483907"/>
            <pc:sldLayoutMk cId="4083232898" sldId="214748391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68E72-8AEE-4776-8EC2-8F14C1583EE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35FF8-FB14-4879-9BC3-604A38BAE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2E51A-2061-4AC9-BA02-AAC57C58C28B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579D2-C235-4ED6-AECE-F4AE1A05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7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want to drill into the common/infrequent distinction…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579D2-C235-4ED6-AECE-F4AE1A05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1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579D2-C235-4ED6-AECE-F4AE1A05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67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579D2-C235-4ED6-AECE-F4AE1A05BE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410EBD-2FE8-6448-9FDF-DE2395096672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CCF1AD7-B810-CC48-87B4-F4B3B0362A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1170878"/>
            <a:ext cx="10827176" cy="189570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55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330BC7F-1688-584E-BF31-C7B05932D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36" y="3083312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19035F9-A701-7046-8095-0C950ADC27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36" y="4724400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Names  | 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20118-2543-BA4D-B34A-AE1A4B6DAF15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C0AF03-8FE9-2743-96DF-CD6ED4598C32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D2E7B0-CA90-C745-B996-493EE8EFB391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C6363D-A7E6-3547-A38F-ADA4DA9E7701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4" name="Picture 13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A79FE54C-FB74-934A-94F1-835313F9E9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F75D9BA-D0F8-4945-B77F-EC302F9F7D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D995021-E80F-0B44-9DF2-EFB6FD437A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AC7E72-A7F1-474A-A8FF-3F4D62CCBC29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AEC885-98F9-7848-8DDD-D9CB9C7AC3E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82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90751C-080A-DC49-8276-1F8299D75FB4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8A068D-B0FE-B645-95A4-DC3B17FA25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412" y="2027259"/>
            <a:ext cx="10827176" cy="189570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8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C27BC-CBFE-8845-A856-0E05D06D484A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0F972E-16FB-B949-946E-57B1A9DC7CAC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9888CF-763C-424B-B764-80AF6768DA90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E56908-A79E-9D4D-AA0E-531B012E1C33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6" name="Picture 15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FF591D79-0526-4D4C-9AEA-D238A18629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412D8AA-DC00-244A-B71B-6BFAE6505B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C57F0A4-F92B-904F-AEF7-59F39DA18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7EC477-6D30-A044-967A-7FF09B2441F6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6E9ECC-5110-D64D-875B-BE2096C21248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266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A37E-6158-4791-BC5F-9D01DCA93D7B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062D-3CB9-4A66-8B2F-BC3AF1E8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9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410EBD-2FE8-6448-9FDF-DE2395096672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CCF1AD7-B810-CC48-87B4-F4B3B0362A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1170878"/>
            <a:ext cx="10827176" cy="189570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55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330BC7F-1688-584E-BF31-C7B05932D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36" y="3083312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19035F9-A701-7046-8095-0C950ADC27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36" y="4724400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Names  | 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20118-2543-BA4D-B34A-AE1A4B6DAF15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C0AF03-8FE9-2743-96DF-CD6ED4598C32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D2E7B0-CA90-C745-B996-493EE8EFB391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C6363D-A7E6-3547-A38F-ADA4DA9E7701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4" name="Picture 13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A79FE54C-FB74-934A-94F1-835313F9E9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F75D9BA-D0F8-4945-B77F-EC302F9F7D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D995021-E80F-0B44-9DF2-EFB6FD437A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AC7E72-A7F1-474A-A8FF-3F4D62CCBC29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AEC885-98F9-7848-8DDD-D9CB9C7AC3E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63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6A7A8B7-09DD-404B-AB49-D3C4E14C6DE8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38083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746760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455437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164114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9EBFE0-99B1-3D49-8827-D1379D9FA7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2439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24E6718-31B1-B244-AA67-CDB8D6CD13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5330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FE48D6C-7798-744F-B01E-59BA50959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8221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AACBE1-24DA-FB4F-9C39-7706879365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12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5BCF9F-549F-DD45-8DF2-55DFB31AC538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3B97D8B-9C9C-814B-876C-19CB845756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7534E0-4C2F-1C4B-9AEF-497D34FF84C3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B8A52E7-508B-DB4E-8B16-F40101330B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4E7E49-CF63-4040-B580-48E1049D2635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13271D7-787E-204C-98CB-2853BC048DCE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3" name="Picture 22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4CF8860A-0664-C44C-A508-60BDB972CC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24" name="Picture 23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D5338AE9-EC33-7E47-9EC2-3CA965259AB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736656D4-D15F-7648-9D0B-C9C114CA00D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419903-7966-6244-BFC4-D3A10DBC98D0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0ABB449-3EE3-494F-8C07-14E3F65F00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3233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5FD8F-3E89-984A-8F98-3F502B835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3C019-0A32-694F-82D7-1197C6906B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7360AE-8269-EE48-A145-05500E7D3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1EC5C3-8C82-5143-823F-3370163A8E32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140FC2-F13A-6C4E-A9BE-03D072B276E3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C0D6F4-C80B-FC4F-ACE5-050B32EEFFF0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53B4F5-4C39-974C-93F6-9A300BB681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9080570-605B-AE41-803D-0DF323CE21F2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6076DD9-BD8C-0348-9AAB-168DC5246197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8" name="Picture 37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EE134031-A89C-6D44-9778-D0A9BBEE92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33AADF71-E9A7-A742-B719-3F87EA502A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496D7305-EF96-6A4D-9B24-9E4B34AD362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1B4E89D-20AF-B046-9AC0-E8918359AF2D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63168B4-7F33-3B47-8AD0-D7E51F427F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61874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5FD8F-3E89-984A-8F98-3F502B835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36" y="1843307"/>
            <a:ext cx="10815055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0DD1346-B008-7742-A271-D7F8630D4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E7D54E-86B6-F046-954A-9EEFB919BD46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84ED3-EFD1-CA4C-9389-F9071DC920EE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9F98CB-F207-E44E-B80B-F8675E51B47D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20BBFF-EB56-004C-9ED4-A226FC853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7702EF7-9120-AD44-ABD2-3F428502F543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3034789-76D8-D248-A580-3E25789A320F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7" name="Picture 36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16ACF4AE-778B-EE4D-BECD-27AD9933D31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E4D1AFA6-A174-8040-927D-94F2CC20FAF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8518BF4C-A247-F64C-9EA2-658AE739852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FEE54D-0624-6348-B4D0-C6FBD2E253CD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E659DEC-8D83-D34B-9544-2B1C38CCC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2377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31159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9C10EF-0C5A-B748-A276-6F379F3E8804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CF46C3-C5E8-EC49-8220-1D0A6E6D84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771644-5FEF-AC4A-BF20-66D4B3A8C9D6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55438E2-0D72-3D4B-8A6A-B8D12520707C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1" name="Picture 20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B36AA972-FC44-534A-B34A-4A53AFBD23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1" name="Picture 3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8C2A78CA-265A-204B-8DD5-2585E2184DA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2" name="Picture 31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F417FC1A-9F77-574C-8C37-71EA8493DCB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E8D9AA-A248-B344-8E15-2C906C145343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A59B6A7-73E3-DC4C-A72A-D9B880656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27184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106333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212668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D96DC-A081-5748-8B7A-3E8ABAB5E0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775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BC52261-17B1-4342-9FE6-FC344D338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4106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AB4C95-7338-434E-84F2-F08D7A9E52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0441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Condimentum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8CB7BDE-D7A0-5346-9D65-3ED2EC2E8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2729D1-54F0-0C46-A043-99D74B8909FB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68FF8-E49C-8149-8111-0EE1E4377DD8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4F9CAA-EC7D-0843-8C69-AEC53595C712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596D21-176C-4347-A465-902477F9C3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903D745-A71A-5D46-96EB-A2C657A3DF5F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8AF5B85-076F-1649-9CC8-7369C5F41670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6" name="Picture 35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86BCD5A1-7F9E-FB47-B0D8-979B9E6184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9CB77CA1-0E53-864A-A5A9-D366629A426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C7CCB491-1966-484B-92F7-09DCFF13439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8A028B-DDF6-9B46-88D1-2AC4A58CCD5D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0843B1C-2AAE-834C-9BB9-0FEDBBCFC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2898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9210"/>
            <a:ext cx="6096000" cy="622238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51B6EC-6D7D-C34A-9153-6B2929F9CC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7575" y="602515"/>
            <a:ext cx="5195810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07F2B-41A1-0344-AC08-FB75356A3D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1722438"/>
            <a:ext cx="51689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4CE35-BB7C-F949-A8F9-F809212CDD76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F0DB48-D56C-0D46-B231-2262881703DD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8C5850-DB3B-7D40-B579-7A1A98D6E4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E5F083-0B85-0B49-9893-1E7B1CCB0972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0769F77-E4DE-404B-9CEA-F15E762BC203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6" name="Picture 25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FB09B91C-EACB-F947-9142-EF90CB9AFF1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ED2CD450-9A8C-B544-AB7E-76948B8615D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7" name="Picture 36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323317BA-F73C-C945-8154-430FC1906F8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5FA7386-DE87-F74A-A002-286BC565AF47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3EEECFB-7819-B641-957E-9FD500427F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42807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7754"/>
            <a:ext cx="12192000" cy="3135171"/>
          </a:xfrm>
          <a:custGeom>
            <a:avLst/>
            <a:gdLst>
              <a:gd name="connsiteX0" fmla="*/ 0 w 12192000"/>
              <a:gd name="connsiteY0" fmla="*/ 0 h 2697538"/>
              <a:gd name="connsiteX1" fmla="*/ 12192000 w 12192000"/>
              <a:gd name="connsiteY1" fmla="*/ 0 h 2697538"/>
              <a:gd name="connsiteX2" fmla="*/ 12192000 w 12192000"/>
              <a:gd name="connsiteY2" fmla="*/ 2697538 h 2697538"/>
              <a:gd name="connsiteX3" fmla="*/ 0 w 12192000"/>
              <a:gd name="connsiteY3" fmla="*/ 2697538 h 269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97538">
                <a:moveTo>
                  <a:pt x="0" y="0"/>
                </a:moveTo>
                <a:lnTo>
                  <a:pt x="12192000" y="0"/>
                </a:lnTo>
                <a:lnTo>
                  <a:pt x="12192000" y="2697538"/>
                </a:lnTo>
                <a:lnTo>
                  <a:pt x="0" y="2697538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44FC3C0-C924-124B-B6CD-990FE3C2A2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7881568-71F1-EB4F-B23F-80BF921D44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36" y="5078676"/>
            <a:ext cx="8850078" cy="83874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F5A7D4-E26A-8244-AB8C-9519A754FE8D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552B5C-E8A5-A049-94FB-0B6099267A25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9C4C38-32CC-1E43-A958-91FE6F171A09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2684C8-EE69-E241-A314-48E345C9D6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7E9973-CE49-4C44-BBC1-C29D2B4D34DF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E9DECA0-2DA4-2440-A997-A92434CC4A91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9" name="Picture 38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22307062-674B-0A4D-861A-5F93AF4EF2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7B3A2CD0-BF0A-F646-BC08-110A15295B4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6C168C27-407D-634E-84EF-DEBB30C1920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F2DB9C-90F9-F849-B29C-679A56DCD94C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C709244-AFBC-BB43-805F-50C60DA30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48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6A7A8B7-09DD-404B-AB49-D3C4E14C6DE8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38083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746760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455437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164114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9EBFE0-99B1-3D49-8827-D1379D9FA7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2439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24E6718-31B1-B244-AA67-CDB8D6CD13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5330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FE48D6C-7798-744F-B01E-59BA50959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8221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AACBE1-24DA-FB4F-9C39-7706879365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12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5BCF9F-549F-DD45-8DF2-55DFB31AC538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3B97D8B-9C9C-814B-876C-19CB845756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7534E0-4C2F-1C4B-9AEF-497D34FF84C3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B8A52E7-508B-DB4E-8B16-F40101330B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D07A3A-9D1C-9D40-9BBF-FDAF760EC403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4E7E49-CF63-4040-B580-48E1049D2635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13271D7-787E-204C-98CB-2853BC048DCE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3" name="Picture 22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4CF8860A-0664-C44C-A508-60BDB972CC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24" name="Picture 23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D5338AE9-EC33-7E47-9EC2-3CA965259AB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736656D4-D15F-7648-9D0B-C9C114CA00D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419903-7966-6244-BFC4-D3A10DBC98D0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0ABB449-3EE3-494F-8C07-14E3F65F00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62641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63386" y="89210"/>
            <a:ext cx="7428614" cy="6233531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9D126A-9BD3-F241-8106-6244BD795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1740831"/>
            <a:ext cx="4025900" cy="44497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D6474F-729A-A845-9471-0F32341A16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375" y="602514"/>
            <a:ext cx="4046859" cy="94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733C5B-3B94-1F41-9694-2195DDBFF651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5A586A-1BBF-2842-B0A9-7BB2EFCDAC5A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B4E9A1-7680-204C-ADA9-F5C404769749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CC706F-1958-B847-A8C9-831B119985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A5A0D7C-DCF0-644C-832B-B86EEC63AB09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F03BA96-49AD-6144-8C73-5E1916884875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9" name="Picture 28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F64EC7F2-E857-D347-A412-6F2EB17EEEE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F7406D9F-A99D-9745-89F3-86D84E99E26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1" name="Picture 3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578FC85D-760E-7C41-8973-0F5F6CBA966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1F5BC0-7168-AE48-81F0-4530770100BC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AA0654B-6753-B54F-9556-7F96A9F655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0374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90751C-080A-DC49-8276-1F8299D75FB4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8A068D-B0FE-B645-95A4-DC3B17FA25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412" y="2027259"/>
            <a:ext cx="10827176" cy="189570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8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C27BC-CBFE-8845-A856-0E05D06D484A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0F972E-16FB-B949-946E-57B1A9DC7CAC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9888CF-763C-424B-B764-80AF6768DA90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E56908-A79E-9D4D-AA0E-531B012E1C33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6" name="Picture 15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FF591D79-0526-4D4C-9AEA-D238A18629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412D8AA-DC00-244A-B71B-6BFAE6505B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C57F0A4-F92B-904F-AEF7-59F39DA18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7EC477-6D30-A044-967A-7FF09B2441F6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6E9ECC-5110-D64D-875B-BE2096C21248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012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61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90751C-080A-DC49-8276-1F8299D75FB4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8A068D-B0FE-B645-95A4-DC3B17FA25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412" y="2027259"/>
            <a:ext cx="10827176" cy="189570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8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C27BC-CBFE-8845-A856-0E05D06D484A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0F972E-16FB-B949-946E-57B1A9DC7CAC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9888CF-763C-424B-B764-80AF6768DA90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E56908-A79E-9D4D-AA0E-531B012E1C33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6" name="Picture 15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FF591D79-0526-4D4C-9AEA-D238A18629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412D8AA-DC00-244A-B71B-6BFAE6505B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C57F0A4-F92B-904F-AEF7-59F39DA18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7EC477-6D30-A044-967A-7FF09B2441F6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6E9ECC-5110-D64D-875B-BE2096C21248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94B44EE-4FFC-4E7E-8DA4-F57A8102B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408" r="53954"/>
          <a:stretch/>
        </p:blipFill>
        <p:spPr>
          <a:xfrm>
            <a:off x="10401549" y="5853838"/>
            <a:ext cx="1027424" cy="9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66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5FD8F-3E89-984A-8F98-3F502B835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3C019-0A32-694F-82D7-1197C6906B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7360AE-8269-EE48-A145-05500E7D3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1EC5C3-8C82-5143-823F-3370163A8E32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140FC2-F13A-6C4E-A9BE-03D072B276E3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D560B8-7BAD-5F41-8D44-F5DDE688E2BF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4FEE38-2DD8-A046-9F83-0441253D7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928047-AD52-AC4F-99AD-260DC4F59084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4D9052D-5574-444B-A736-3E889B140A2C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DE6972A-65E4-904A-A422-E00D8617D2FD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5" name="Picture 24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A9BD63CB-A761-ED4D-BE78-379F3EA7692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711277D2-90B3-5F47-8A8C-A1399F3FE0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3E8A9546-99FC-2544-9D48-1BE08AB761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85DFDB-F853-044B-AD07-B9F93FD4D169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31A86AD-E37E-BA43-9607-DECD60738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94580E-30B3-41E0-982B-FA49A1B06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408" r="53954"/>
          <a:stretch/>
        </p:blipFill>
        <p:spPr>
          <a:xfrm>
            <a:off x="7900226" y="6378868"/>
            <a:ext cx="460174" cy="4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7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410EBD-2FE8-6448-9FDF-DE2395096672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CCF1AD7-B810-CC48-87B4-F4B3B0362A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1170878"/>
            <a:ext cx="10827176" cy="189570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55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330BC7F-1688-584E-BF31-C7B05932D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36" y="3083312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19035F9-A701-7046-8095-0C950ADC27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36" y="4724400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Names  | 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20118-2543-BA4D-B34A-AE1A4B6DAF15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C0AF03-8FE9-2743-96DF-CD6ED4598C32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D2E7B0-CA90-C745-B996-493EE8EFB391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C6363D-A7E6-3547-A38F-ADA4DA9E7701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4" name="Picture 13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A79FE54C-FB74-934A-94F1-835313F9E9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F75D9BA-D0F8-4945-B77F-EC302F9F7D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D995021-E80F-0B44-9DF2-EFB6FD437A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AC7E72-A7F1-474A-A8FF-3F4D62CCBC29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AEC885-98F9-7848-8DDD-D9CB9C7AC3E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C78A5F4-0268-4641-B52F-DD29564A4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408" r="53954"/>
          <a:stretch/>
        </p:blipFill>
        <p:spPr>
          <a:xfrm>
            <a:off x="10401549" y="5853838"/>
            <a:ext cx="1027424" cy="9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410EBD-2FE8-6448-9FDF-DE2395096672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CCF1AD7-B810-CC48-87B4-F4B3B0362A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1170878"/>
            <a:ext cx="10827176" cy="189570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55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330BC7F-1688-584E-BF31-C7B05932D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36" y="3083312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19035F9-A701-7046-8095-0C950ADC27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36" y="4724400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Names  | 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20118-2543-BA4D-B34A-AE1A4B6DAF15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C0AF03-8FE9-2743-96DF-CD6ED4598C32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D2E7B0-CA90-C745-B996-493EE8EFB391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C6363D-A7E6-3547-A38F-ADA4DA9E7701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4" name="Picture 13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A79FE54C-FB74-934A-94F1-835313F9E9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F75D9BA-D0F8-4945-B77F-EC302F9F7D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D995021-E80F-0B44-9DF2-EFB6FD437A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AC7E72-A7F1-474A-A8FF-3F4D62CCBC29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AEC885-98F9-7848-8DDD-D9CB9C7AC3E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C78A5F4-0268-4641-B52F-DD29564A4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408" r="53954"/>
          <a:stretch/>
        </p:blipFill>
        <p:spPr>
          <a:xfrm>
            <a:off x="10401549" y="5853838"/>
            <a:ext cx="1027424" cy="9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69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5FD8F-3E89-984A-8F98-3F502B835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3C019-0A32-694F-82D7-1197C6906B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7360AE-8269-EE48-A145-05500E7D3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1EC5C3-8C82-5143-823F-3370163A8E32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140FC2-F13A-6C4E-A9BE-03D072B276E3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D560B8-7BAD-5F41-8D44-F5DDE688E2BF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4FEE38-2DD8-A046-9F83-0441253D7D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928047-AD52-AC4F-99AD-260DC4F59084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4D9052D-5574-444B-A736-3E889B140A2C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DE6972A-65E4-904A-A422-E00D8617D2FD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5" name="Picture 24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A9BD63CB-A761-ED4D-BE78-379F3EA7692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711277D2-90B3-5F47-8A8C-A1399F3FE06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3E8A9546-99FC-2544-9D48-1BE08AB761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85DFDB-F853-044B-AD07-B9F93FD4D169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31A86AD-E37E-BA43-9607-DECD607384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94580E-30B3-41E0-982B-FA49A1B06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408" r="53954"/>
          <a:stretch/>
        </p:blipFill>
        <p:spPr>
          <a:xfrm>
            <a:off x="7900226" y="6378868"/>
            <a:ext cx="460174" cy="4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05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5FD8F-3E89-984A-8F98-3F502B835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36" y="1843307"/>
            <a:ext cx="10815055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0DD1346-B008-7742-A271-D7F8630D4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E7D54E-86B6-F046-954A-9EEFB919BD46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84ED3-EFD1-CA4C-9389-F9071DC920EE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2052C7-470D-7240-A098-E78EFDF241D4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093165-A67D-CB40-93FB-40CC6E1A1D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2CC502-44EC-3A47-8A43-FA210B7D0DAC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A67ADF-6166-EC49-B141-036384AE14A2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9AEF6E8-98CC-BB41-B5E6-B46C8D9CDDDB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4" name="Picture 23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415A9F8A-7D74-3A43-B37B-B35D367B7C7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7" name="Picture 36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89ED8437-FE4F-9443-89E6-6802A825C3C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0428E8AA-E194-8A44-B763-3CBC8B0AD93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0B6681D-8D1B-1440-880B-9BBD5EE25D8C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3DCA379-1C22-8A48-975E-2550DE3F99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9FE5E76-F99E-43AA-8892-6EEADBBDF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408" r="53954"/>
          <a:stretch/>
        </p:blipFill>
        <p:spPr>
          <a:xfrm>
            <a:off x="7900226" y="6400799"/>
            <a:ext cx="416674" cy="3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81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31159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647214-675A-6B49-BB41-6E18DD9ED5B1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DC1AEA4-51FD-E146-A9B9-0A5A1E3FBB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8BBD4F-4360-B24E-BB0D-495D2A0A8DE3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80B940-1FD1-CF4F-B6F7-3AF7E42FD685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FE121D6-FED5-724E-A8D5-DE9FFFDBD38C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0" name="Picture 19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8BCFE1AC-188C-9F44-B80E-472125681E1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98D45A3E-1576-FF42-A522-EE320B529BB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1" name="Picture 3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EAEE83E6-47D5-3946-ABAB-5BFB48EFDD8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1CEE1D-3E36-0043-BBA5-4653CBC8641D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550A030-8D7E-2A4E-9010-C84F9B49FB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6D48589-836B-4DAD-A6CE-18BC4DE9B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408" r="53954"/>
          <a:stretch/>
        </p:blipFill>
        <p:spPr>
          <a:xfrm>
            <a:off x="7848230" y="6431399"/>
            <a:ext cx="427238" cy="3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8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5FD8F-3E89-984A-8F98-3F502B835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3C019-0A32-694F-82D7-1197C6906B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7360AE-8269-EE48-A145-05500E7D3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1EC5C3-8C82-5143-823F-3370163A8E32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140FC2-F13A-6C4E-A9BE-03D072B276E3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C0D6F4-C80B-FC4F-ACE5-050B32EEFFF0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53B4F5-4C39-974C-93F6-9A300BB681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BC4419-D010-A641-9C29-DE99F7784797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9080570-605B-AE41-803D-0DF323CE21F2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6076DD9-BD8C-0348-9AAB-168DC5246197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8" name="Picture 37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EE134031-A89C-6D44-9778-D0A9BBEE92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33AADF71-E9A7-A742-B719-3F87EA502A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496D7305-EF96-6A4D-9B24-9E4B34AD362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1B4E89D-20AF-B046-9AC0-E8918359AF2D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63168B4-7F33-3B47-8AD0-D7E51F427F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52120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9210"/>
            <a:ext cx="6096000" cy="622238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51B6EC-6D7D-C34A-9153-6B2929F9CC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7575" y="602515"/>
            <a:ext cx="5195810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07F2B-41A1-0344-AC08-FB75356A3D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1722438"/>
            <a:ext cx="51689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4CE35-BB7C-F949-A8F9-F809212CDD76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A41E68-6FF1-E442-9603-CCDD5BFDB32E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B0ACA10-63C5-9C4C-9EA3-D79363458E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500AAD-DEFD-7E45-B6E2-739ABCAFE6BF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921217-06FE-BE4F-BC01-15B2AB8FD7AC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98A5BC0-CA44-4A4D-B532-93F000C00D8C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5" name="Picture 24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4F5C08A9-1216-6E45-9831-2700B19EAF6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26" name="Picture 25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E2588F64-778F-8A4D-9592-23C1B67A7F3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5F080A4A-FBE5-D34B-BB98-AD4725AE46F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543A9A-A140-3D4E-9672-3661E060E5C7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517858B-E42A-F943-8D4A-9DAC22F1EF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17AFE34-7185-43E0-BB2E-68852E9A9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408" r="53954"/>
          <a:stretch/>
        </p:blipFill>
        <p:spPr>
          <a:xfrm>
            <a:off x="7848230" y="6450332"/>
            <a:ext cx="427238" cy="3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59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63386" y="89210"/>
            <a:ext cx="7428614" cy="6233531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9D126A-9BD3-F241-8106-6244BD795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1740831"/>
            <a:ext cx="4025900" cy="44497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D6474F-729A-A845-9471-0F32341A16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375" y="602514"/>
            <a:ext cx="4046859" cy="94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733C5B-3B94-1F41-9694-2195DDBFF651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5A586A-1BBF-2842-B0A9-7BB2EFCDAC5A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39313A-73CA-1C4D-A45E-8D4ABE1BDA44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9C58566-9FB4-DC47-8986-4FF2C1AAED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F591F7-A76C-D846-B35F-5C22EFB8745D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667E1F-3AB6-344F-BBCA-012A885F9A3C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1C0BD72-2058-8D40-A982-D9747ABFEA19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8" name="Picture 27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48A3594E-8BB1-644F-92B5-D3853F34DE6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29" name="Picture 2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46F0C582-73CB-A04E-B9F1-4A33DB2C20F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6C6A90FB-4C0A-6C4D-9F34-9A2A3A3635B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752FC31-4413-344B-8114-2F2235C30837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5B5FD30-DA11-0344-90AF-62BB98A4DC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C4F3B62-E34E-40C7-B8C0-F5200A3A6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408" r="53954"/>
          <a:stretch/>
        </p:blipFill>
        <p:spPr>
          <a:xfrm>
            <a:off x="7792395" y="6379664"/>
            <a:ext cx="483073" cy="4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63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90751C-080A-DC49-8276-1F8299D75FB4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8A068D-B0FE-B645-95A4-DC3B17FA25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412" y="2027259"/>
            <a:ext cx="10827176" cy="189570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8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C27BC-CBFE-8845-A856-0E05D06D484A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0F972E-16FB-B949-946E-57B1A9DC7CAC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9888CF-763C-424B-B764-80AF6768DA90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E56908-A79E-9D4D-AA0E-531B012E1C33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6" name="Picture 15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FF591D79-0526-4D4C-9AEA-D238A18629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412D8AA-DC00-244A-B71B-6BFAE6505B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C57F0A4-F92B-904F-AEF7-59F39DA18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7EC477-6D30-A044-967A-7FF09B2441F6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6E9ECC-5110-D64D-875B-BE2096C21248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94B44EE-4FFC-4E7E-8DA4-F57A8102B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408" r="53954"/>
          <a:stretch/>
        </p:blipFill>
        <p:spPr>
          <a:xfrm>
            <a:off x="10401549" y="5853838"/>
            <a:ext cx="1027424" cy="9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01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8571-0CA1-FA47-8570-019C21319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A37E-6158-4791-BC5F-9D01DCA93D7B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062D-3CB9-4A66-8B2F-BC3AF1E8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72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D3A49-9F74-4EDA-A8C7-017A1CAA42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788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75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84163"/>
            <a:ext cx="11582400" cy="584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04867" y="64008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B7EF86-477C-45D4-83FC-E05FAF1C40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4000" y="6629400"/>
            <a:ext cx="3860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*6 to mute your line; *7 to un-mute</a:t>
            </a:r>
          </a:p>
        </p:txBody>
      </p:sp>
    </p:spTree>
    <p:extLst>
      <p:ext uri="{BB962C8B-B14F-4D97-AF65-F5344CB8AC3E}">
        <p14:creationId xmlns:p14="http://schemas.microsoft.com/office/powerpoint/2010/main" val="1479890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410EBD-2FE8-6448-9FDF-DE2395096672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CCF1AD7-B810-CC48-87B4-F4B3B0362A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1170878"/>
            <a:ext cx="10827176" cy="189570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55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330BC7F-1688-584E-BF31-C7B05932D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36" y="3083312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19035F9-A701-7046-8095-0C950ADC27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36" y="4724400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Speaker Names  |  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E20118-2543-BA4D-B34A-AE1A4B6DAF15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C0AF03-8FE9-2743-96DF-CD6ED4598C32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D2E7B0-CA90-C745-B996-493EE8EFB391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C6363D-A7E6-3547-A38F-ADA4DA9E7701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4" name="Picture 13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A79FE54C-FB74-934A-94F1-835313F9E9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F75D9BA-D0F8-4945-B77F-EC302F9F7DA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D995021-E80F-0B44-9DF2-EFB6FD437A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AC7E72-A7F1-474A-A8FF-3F4D62CCBC29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AEC885-98F9-7848-8DDD-D9CB9C7AC3E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A2106056-ED63-CA45-B2DE-862BF9DCA794}"/>
              </a:ext>
            </a:extLst>
          </p:cNvPr>
          <p:cNvSpPr txBox="1">
            <a:spLocks/>
          </p:cNvSpPr>
          <p:nvPr userDrawn="1"/>
        </p:nvSpPr>
        <p:spPr>
          <a:xfrm>
            <a:off x="10079840" y="6036476"/>
            <a:ext cx="1443404" cy="370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Hub Logo</a:t>
            </a:r>
          </a:p>
        </p:txBody>
      </p:sp>
    </p:spTree>
    <p:extLst>
      <p:ext uri="{BB962C8B-B14F-4D97-AF65-F5344CB8AC3E}">
        <p14:creationId xmlns:p14="http://schemas.microsoft.com/office/powerpoint/2010/main" val="3390190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6A7A8B7-09DD-404B-AB49-D3C4E14C6DE8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38083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746760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455437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164114" y="2011920"/>
            <a:ext cx="1991836" cy="1991834"/>
          </a:xfrm>
          <a:custGeom>
            <a:avLst/>
            <a:gdLst>
              <a:gd name="connsiteX0" fmla="*/ 995918 w 1991836"/>
              <a:gd name="connsiteY0" fmla="*/ 0 h 1991834"/>
              <a:gd name="connsiteX1" fmla="*/ 1991836 w 1991836"/>
              <a:gd name="connsiteY1" fmla="*/ 995917 h 1991834"/>
              <a:gd name="connsiteX2" fmla="*/ 995918 w 1991836"/>
              <a:gd name="connsiteY2" fmla="*/ 1991834 h 1991834"/>
              <a:gd name="connsiteX3" fmla="*/ 0 w 1991836"/>
              <a:gd name="connsiteY3" fmla="*/ 995917 h 1991834"/>
              <a:gd name="connsiteX4" fmla="*/ 995918 w 1991836"/>
              <a:gd name="connsiteY4" fmla="*/ 0 h 199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836" h="1991834">
                <a:moveTo>
                  <a:pt x="995918" y="0"/>
                </a:moveTo>
                <a:cubicBezTo>
                  <a:pt x="1545948" y="0"/>
                  <a:pt x="1991836" y="445887"/>
                  <a:pt x="1991836" y="995917"/>
                </a:cubicBezTo>
                <a:cubicBezTo>
                  <a:pt x="1991836" y="1545947"/>
                  <a:pt x="1545948" y="1991834"/>
                  <a:pt x="995918" y="1991834"/>
                </a:cubicBezTo>
                <a:cubicBezTo>
                  <a:pt x="445888" y="1991834"/>
                  <a:pt x="0" y="1545947"/>
                  <a:pt x="0" y="995917"/>
                </a:cubicBezTo>
                <a:cubicBezTo>
                  <a:pt x="0" y="445887"/>
                  <a:pt x="445888" y="0"/>
                  <a:pt x="99591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9EBFE0-99B1-3D49-8827-D1379D9FA7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2439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24E6718-31B1-B244-AA67-CDB8D6CD13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5330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FE48D6C-7798-744F-B01E-59BA50959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8221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AACBE1-24DA-FB4F-9C39-7706879365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12" y="4353452"/>
            <a:ext cx="2178326" cy="108496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 Name &amp;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5BCF9F-549F-DD45-8DF2-55DFB31AC538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3B97D8B-9C9C-814B-876C-19CB845756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7534E0-4C2F-1C4B-9AEF-497D34FF84C3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B8A52E7-508B-DB4E-8B16-F40101330B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D07A3A-9D1C-9D40-9BBF-FDAF760EC403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4E7E49-CF63-4040-B580-48E1049D2635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13271D7-787E-204C-98CB-2853BC048DCE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3" name="Picture 22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4CF8860A-0664-C44C-A508-60BDB972CC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24" name="Picture 23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D5338AE9-EC33-7E47-9EC2-3CA965259AB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25" name="Picture 24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736656D4-D15F-7648-9D0B-C9C114CA00D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C419903-7966-6244-BFC4-D3A10DBC98D0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0ABB449-3EE3-494F-8C07-14E3F65F00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8495506-189B-874B-9568-CF97AB6A7993}"/>
              </a:ext>
            </a:extLst>
          </p:cNvPr>
          <p:cNvSpPr txBox="1">
            <a:spLocks/>
          </p:cNvSpPr>
          <p:nvPr userDrawn="1"/>
        </p:nvSpPr>
        <p:spPr>
          <a:xfrm>
            <a:off x="7847735" y="6411817"/>
            <a:ext cx="1443404" cy="370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Hub Logo</a:t>
            </a:r>
          </a:p>
        </p:txBody>
      </p:sp>
    </p:spTree>
    <p:extLst>
      <p:ext uri="{BB962C8B-B14F-4D97-AF65-F5344CB8AC3E}">
        <p14:creationId xmlns:p14="http://schemas.microsoft.com/office/powerpoint/2010/main" val="386453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5FD8F-3E89-984A-8F98-3F502B835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36" y="1843307"/>
            <a:ext cx="10815055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0DD1346-B008-7742-A271-D7F8630D4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E7D54E-86B6-F046-954A-9EEFB919BD46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84ED3-EFD1-CA4C-9389-F9071DC920EE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9F98CB-F207-E44E-B80B-F8675E51B47D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20BBFF-EB56-004C-9ED4-A226FC853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838F2C-8680-FB43-B910-8A76DD0BD199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7702EF7-9120-AD44-ABD2-3F428502F543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3034789-76D8-D248-A580-3E25789A320F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7" name="Picture 36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16ACF4AE-778B-EE4D-BECD-27AD9933D31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E4D1AFA6-A174-8040-927D-94F2CC20FAF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8518BF4C-A247-F64C-9EA2-658AE739852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FEE54D-0624-6348-B4D0-C6FBD2E253CD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E659DEC-8D83-D34B-9544-2B1C38CCC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79110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5FD8F-3E89-984A-8F98-3F502B835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3C019-0A32-694F-82D7-1197C6906B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7360AE-8269-EE48-A145-05500E7D3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1790755"/>
            <a:ext cx="49657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1EC5C3-8C82-5143-823F-3370163A8E32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140FC2-F13A-6C4E-A9BE-03D072B276E3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96809BF-6747-C540-BB26-2D39C72092DD}"/>
              </a:ext>
            </a:extLst>
          </p:cNvPr>
          <p:cNvSpPr txBox="1">
            <a:spLocks/>
          </p:cNvSpPr>
          <p:nvPr userDrawn="1"/>
        </p:nvSpPr>
        <p:spPr>
          <a:xfrm>
            <a:off x="7847735" y="6411817"/>
            <a:ext cx="1443404" cy="370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Hub Logo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2C0D6F4-C80B-FC4F-ACE5-050B32EEFFF0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53B4F5-4C39-974C-93F6-9A300BB681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BC4419-D010-A641-9C29-DE99F7784797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9080570-605B-AE41-803D-0DF323CE21F2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6076DD9-BD8C-0348-9AAB-168DC5246197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8" name="Picture 37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EE134031-A89C-6D44-9778-D0A9BBEE92E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33AADF71-E9A7-A742-B719-3F87EA502A7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496D7305-EF96-6A4D-9B24-9E4B34AD362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1B4E89D-20AF-B046-9AC0-E8918359AF2D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63168B4-7F33-3B47-8AD0-D7E51F427F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78454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FC5FD8F-3E89-984A-8F98-3F502B8353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336" y="1843307"/>
            <a:ext cx="10815055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0DD1346-B008-7742-A271-D7F8630D4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E7D54E-86B6-F046-954A-9EEFB919BD46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984ED3-EFD1-CA4C-9389-F9071DC920EE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B2FAA1F-E791-9C40-B6D5-4C071B7B0418}"/>
              </a:ext>
            </a:extLst>
          </p:cNvPr>
          <p:cNvSpPr txBox="1">
            <a:spLocks/>
          </p:cNvSpPr>
          <p:nvPr userDrawn="1"/>
        </p:nvSpPr>
        <p:spPr>
          <a:xfrm>
            <a:off x="7847735" y="6411817"/>
            <a:ext cx="1443404" cy="370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Hub Logo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9F98CB-F207-E44E-B80B-F8675E51B47D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20BBFF-EB56-004C-9ED4-A226FC853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838F2C-8680-FB43-B910-8A76DD0BD199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7702EF7-9120-AD44-ABD2-3F428502F543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D3034789-76D8-D248-A580-3E25789A320F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7" name="Picture 36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16ACF4AE-778B-EE4D-BECD-27AD9933D31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E4D1AFA6-A174-8040-927D-94F2CC20FAF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8518BF4C-A247-F64C-9EA2-658AE739852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FEE54D-0624-6348-B4D0-C6FBD2E253CD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E659DEC-8D83-D34B-9544-2B1C38CCCF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31940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31159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DA452C05-2540-B348-ABAB-DBD7871B3A32}"/>
              </a:ext>
            </a:extLst>
          </p:cNvPr>
          <p:cNvSpPr txBox="1">
            <a:spLocks/>
          </p:cNvSpPr>
          <p:nvPr userDrawn="1"/>
        </p:nvSpPr>
        <p:spPr>
          <a:xfrm>
            <a:off x="7847735" y="6411817"/>
            <a:ext cx="1443404" cy="370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Hub Logo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9C10EF-0C5A-B748-A276-6F379F3E8804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CF46C3-C5E8-EC49-8220-1D0A6E6D84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EBF513-763E-D74E-AD96-0D64082FD2E4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771644-5FEF-AC4A-BF20-66D4B3A8C9D6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55438E2-0D72-3D4B-8A6A-B8D12520707C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1" name="Picture 20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B36AA972-FC44-534A-B34A-4A53AFBD23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1" name="Picture 3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8C2A78CA-265A-204B-8DD5-2585E2184DA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2" name="Picture 31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F417FC1A-9F77-574C-8C37-71EA8493DCB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E8D9AA-A248-B344-8E15-2C906C145343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A59B6A7-73E3-DC4C-A72A-D9B880656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22511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106333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212668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D96DC-A081-5748-8B7A-3E8ABAB5E0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775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BC52261-17B1-4342-9FE6-FC344D338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4106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AB4C95-7338-434E-84F2-F08D7A9E52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0441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Condimentum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8CB7BDE-D7A0-5346-9D65-3ED2EC2E8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2729D1-54F0-0C46-A043-99D74B8909FB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68FF8-E49C-8149-8111-0EE1E4377DD8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16FBA65-9D15-7248-832C-270C400E311C}"/>
              </a:ext>
            </a:extLst>
          </p:cNvPr>
          <p:cNvSpPr txBox="1">
            <a:spLocks/>
          </p:cNvSpPr>
          <p:nvPr userDrawn="1"/>
        </p:nvSpPr>
        <p:spPr>
          <a:xfrm>
            <a:off x="7847735" y="6411817"/>
            <a:ext cx="1443404" cy="370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Hub Logo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4F9CAA-EC7D-0843-8C69-AEC53595C712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596D21-176C-4347-A465-902477F9C3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44B237-8C29-7A4D-9B72-8D43BBF886FC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903D745-A71A-5D46-96EB-A2C657A3DF5F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8AF5B85-076F-1649-9CC8-7369C5F41670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6" name="Picture 35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86BCD5A1-7F9E-FB47-B0D8-979B9E6184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9CB77CA1-0E53-864A-A5A9-D366629A426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C7CCB491-1966-484B-92F7-09DCFF13439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8A028B-DDF6-9B46-88D1-2AC4A58CCD5D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0843B1C-2AAE-834C-9BB9-0FEDBBCFC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06511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9210"/>
            <a:ext cx="6096000" cy="622238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51B6EC-6D7D-C34A-9153-6B2929F9CC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7575" y="602515"/>
            <a:ext cx="5195810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07F2B-41A1-0344-AC08-FB75356A3D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1722438"/>
            <a:ext cx="51689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4CE35-BB7C-F949-A8F9-F809212CDD76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08D69617-B6AB-984D-A294-1C9ADC9D5968}"/>
              </a:ext>
            </a:extLst>
          </p:cNvPr>
          <p:cNvSpPr txBox="1">
            <a:spLocks/>
          </p:cNvSpPr>
          <p:nvPr userDrawn="1"/>
        </p:nvSpPr>
        <p:spPr>
          <a:xfrm>
            <a:off x="7847735" y="6411817"/>
            <a:ext cx="1443404" cy="370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Hub Logo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F0DB48-D56C-0D46-B231-2262881703DD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8C5850-DB3B-7D40-B579-7A1A98D6E4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F9BF1A-DBFB-824C-90F0-9B1DC5F09DED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E5F083-0B85-0B49-9893-1E7B1CCB0972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0769F77-E4DE-404B-9CEA-F15E762BC203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6" name="Picture 25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FB09B91C-EACB-F947-9142-EF90CB9AFF1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ED2CD450-9A8C-B544-AB7E-76948B8615D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7" name="Picture 36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323317BA-F73C-C945-8154-430FC1906F8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5FA7386-DE87-F74A-A002-286BC565AF47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3EEECFB-7819-B641-957E-9FD500427F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79350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7754"/>
            <a:ext cx="12192000" cy="3135171"/>
          </a:xfrm>
          <a:custGeom>
            <a:avLst/>
            <a:gdLst>
              <a:gd name="connsiteX0" fmla="*/ 0 w 12192000"/>
              <a:gd name="connsiteY0" fmla="*/ 0 h 2697538"/>
              <a:gd name="connsiteX1" fmla="*/ 12192000 w 12192000"/>
              <a:gd name="connsiteY1" fmla="*/ 0 h 2697538"/>
              <a:gd name="connsiteX2" fmla="*/ 12192000 w 12192000"/>
              <a:gd name="connsiteY2" fmla="*/ 2697538 h 2697538"/>
              <a:gd name="connsiteX3" fmla="*/ 0 w 12192000"/>
              <a:gd name="connsiteY3" fmla="*/ 2697538 h 269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97538">
                <a:moveTo>
                  <a:pt x="0" y="0"/>
                </a:moveTo>
                <a:lnTo>
                  <a:pt x="12192000" y="0"/>
                </a:lnTo>
                <a:lnTo>
                  <a:pt x="12192000" y="2697538"/>
                </a:lnTo>
                <a:lnTo>
                  <a:pt x="0" y="2697538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44FC3C0-C924-124B-B6CD-990FE3C2A2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7881568-71F1-EB4F-B23F-80BF921D44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36" y="5078676"/>
            <a:ext cx="8850078" cy="83874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F5A7D4-E26A-8244-AB8C-9519A754FE8D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552B5C-E8A5-A049-94FB-0B6099267A25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F60D3AF-E8FD-F241-ABFA-AC2D655E87AA}"/>
              </a:ext>
            </a:extLst>
          </p:cNvPr>
          <p:cNvSpPr txBox="1">
            <a:spLocks/>
          </p:cNvSpPr>
          <p:nvPr userDrawn="1"/>
        </p:nvSpPr>
        <p:spPr>
          <a:xfrm>
            <a:off x="7847735" y="6411817"/>
            <a:ext cx="1443404" cy="370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Hub Logo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9C4C38-32CC-1E43-A958-91FE6F171A09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2684C8-EE69-E241-A314-48E345C9D6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1609F6-A81E-794E-A5FF-9A3CFC0B650C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7E9973-CE49-4C44-BBC1-C29D2B4D34DF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E9DECA0-2DA4-2440-A997-A92434CC4A91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9" name="Picture 38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22307062-674B-0A4D-861A-5F93AF4EF2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7B3A2CD0-BF0A-F646-BC08-110A15295B4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6C168C27-407D-634E-84EF-DEBB30C1920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F2DB9C-90F9-F849-B29C-679A56DCD94C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C709244-AFBC-BB43-805F-50C60DA30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72745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63386" y="89210"/>
            <a:ext cx="7428614" cy="6233531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9D126A-9BD3-F241-8106-6244BD795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1740831"/>
            <a:ext cx="4025900" cy="44497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D6474F-729A-A845-9471-0F32341A16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375" y="602514"/>
            <a:ext cx="4046859" cy="94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733C5B-3B94-1F41-9694-2195DDBFF651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5A586A-1BBF-2842-B0A9-7BB2EFCDAC5A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F5BDFB5F-03ED-F345-B00C-80D2D9C9609A}"/>
              </a:ext>
            </a:extLst>
          </p:cNvPr>
          <p:cNvSpPr txBox="1">
            <a:spLocks/>
          </p:cNvSpPr>
          <p:nvPr userDrawn="1"/>
        </p:nvSpPr>
        <p:spPr>
          <a:xfrm>
            <a:off x="7847735" y="6411817"/>
            <a:ext cx="1443404" cy="370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Hub Logo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B4E9A1-7680-204C-ADA9-F5C404769749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CC706F-1958-B847-A8C9-831B119985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D5AFA2-D0B3-734F-A5E1-F31126175E42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A5A0D7C-DCF0-644C-832B-B86EEC63AB09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F03BA96-49AD-6144-8C73-5E1916884875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9" name="Picture 28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F64EC7F2-E857-D347-A412-6F2EB17EEEE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F7406D9F-A99D-9745-89F3-86D84E99E26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1" name="Picture 3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578FC85D-760E-7C41-8973-0F5F6CBA966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1F5BC0-7168-AE48-81F0-4530770100BC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AA0654B-6753-B54F-9556-7F96A9F655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719752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90751C-080A-DC49-8276-1F8299D75FB4}"/>
              </a:ext>
            </a:extLst>
          </p:cNvPr>
          <p:cNvSpPr/>
          <p:nvPr userDrawn="1"/>
        </p:nvSpPr>
        <p:spPr>
          <a:xfrm>
            <a:off x="0" y="0"/>
            <a:ext cx="12192000" cy="56851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F8A068D-B0FE-B645-95A4-DC3B17FA25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412" y="2027259"/>
            <a:ext cx="10827176" cy="189570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8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C27BC-CBFE-8845-A856-0E05D06D484A}"/>
              </a:ext>
            </a:extLst>
          </p:cNvPr>
          <p:cNvSpPr/>
          <p:nvPr userDrawn="1"/>
        </p:nvSpPr>
        <p:spPr>
          <a:xfrm>
            <a:off x="0" y="0"/>
            <a:ext cx="100584" cy="5685182"/>
          </a:xfrm>
          <a:prstGeom prst="rect">
            <a:avLst/>
          </a:prstGeom>
          <a:solidFill>
            <a:srgbClr val="008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0F972E-16FB-B949-946E-57B1A9DC7CAC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9888CF-763C-424B-B764-80AF6768DA90}"/>
              </a:ext>
            </a:extLst>
          </p:cNvPr>
          <p:cNvGrpSpPr/>
          <p:nvPr userDrawn="1"/>
        </p:nvGrpSpPr>
        <p:grpSpPr>
          <a:xfrm>
            <a:off x="668756" y="5991944"/>
            <a:ext cx="9168516" cy="567146"/>
            <a:chOff x="663897" y="5991944"/>
            <a:chExt cx="9168516" cy="56714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E56908-A79E-9D4D-AA0E-531B012E1C33}"/>
                </a:ext>
              </a:extLst>
            </p:cNvPr>
            <p:cNvGrpSpPr/>
            <p:nvPr/>
          </p:nvGrpSpPr>
          <p:grpSpPr>
            <a:xfrm>
              <a:off x="4318669" y="5997465"/>
              <a:ext cx="5513744" cy="536831"/>
              <a:chOff x="1458338" y="5934612"/>
              <a:chExt cx="7690799" cy="748792"/>
            </a:xfrm>
          </p:grpSpPr>
          <p:pic>
            <p:nvPicPr>
              <p:cNvPr id="16" name="Picture 15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FF591D79-0526-4D4C-9AEA-D238A18629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1631" y="6011641"/>
                <a:ext cx="2766024" cy="516418"/>
              </a:xfrm>
              <a:prstGeom prst="rect">
                <a:avLst/>
              </a:prstGeom>
            </p:spPr>
          </p:pic>
          <p:pic>
            <p:nvPicPr>
              <p:cNvPr id="17" name="Picture 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412D8AA-DC00-244A-B71B-6BFAE6505B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16042" y="5934612"/>
                <a:ext cx="1433095" cy="748792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C57F0A4-F92B-904F-AEF7-59F39DA18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8338" y="5989248"/>
                <a:ext cx="2499443" cy="626979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7EC477-6D30-A044-967A-7FF09B2441F6}"/>
                </a:ext>
              </a:extLst>
            </p:cNvPr>
            <p:cNvSpPr/>
            <p:nvPr/>
          </p:nvSpPr>
          <p:spPr>
            <a:xfrm>
              <a:off x="663897" y="5991944"/>
              <a:ext cx="319592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+mj-lt"/>
                </a:rPr>
                <a:t>AHRQ ECHO National Nursing Home COVID-19 Action Network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56E9ECC-5110-D64D-875B-BE2096C21248}"/>
                </a:ext>
              </a:extLst>
            </p:cNvPr>
            <p:cNvCxnSpPr>
              <a:cxnSpLocks/>
            </p:cNvCxnSpPr>
            <p:nvPr/>
          </p:nvCxnSpPr>
          <p:spPr>
            <a:xfrm>
              <a:off x="4005173" y="5996381"/>
              <a:ext cx="0" cy="562709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4719210-209C-2143-8C40-9DBF035F56B9}"/>
              </a:ext>
            </a:extLst>
          </p:cNvPr>
          <p:cNvSpPr txBox="1">
            <a:spLocks/>
          </p:cNvSpPr>
          <p:nvPr userDrawn="1"/>
        </p:nvSpPr>
        <p:spPr>
          <a:xfrm>
            <a:off x="10079840" y="6036476"/>
            <a:ext cx="1443404" cy="370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Hub Logo</a:t>
            </a:r>
          </a:p>
        </p:txBody>
      </p:sp>
    </p:spTree>
    <p:extLst>
      <p:ext uri="{BB962C8B-B14F-4D97-AF65-F5344CB8AC3E}">
        <p14:creationId xmlns:p14="http://schemas.microsoft.com/office/powerpoint/2010/main" val="4196203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2964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6295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720430"/>
            <a:ext cx="12192000" cy="1143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29752"/>
            <a:ext cx="8382000" cy="2842248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rgbClr val="F1A9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382000" cy="73152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27778" r="9584" b="29259"/>
          <a:stretch/>
        </p:blipFill>
        <p:spPr>
          <a:xfrm>
            <a:off x="9671051" y="6041261"/>
            <a:ext cx="2301859" cy="460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" y="159755"/>
            <a:ext cx="4389120" cy="1371600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6276604"/>
            <a:ext cx="7772400" cy="3032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956670"/>
            <a:ext cx="7772400" cy="31450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682625" indent="0">
              <a:buFontTx/>
              <a:buNone/>
              <a:defRPr>
                <a:solidFill>
                  <a:schemeClr val="accent2"/>
                </a:solidFill>
              </a:defRPr>
            </a:lvl2pPr>
            <a:lvl3pPr marL="1146175" indent="0">
              <a:buFontTx/>
              <a:buNone/>
              <a:defRPr>
                <a:solidFill>
                  <a:schemeClr val="accent2"/>
                </a:solidFill>
              </a:defRPr>
            </a:lvl3pPr>
            <a:lvl4pPr marL="1597025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2060575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0"/>
            <a:ext cx="2647950" cy="3609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3712532"/>
            <a:ext cx="2647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48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68">
          <p15:clr>
            <a:srgbClr val="FBAE40"/>
          </p15:clr>
        </p15:guide>
        <p15:guide id="2" pos="7536">
          <p15:clr>
            <a:srgbClr val="FBAE40"/>
          </p15:clr>
        </p15:guide>
        <p15:guide id="3" pos="5856">
          <p15:clr>
            <a:srgbClr val="FBAE40"/>
          </p15:clr>
        </p15:guide>
        <p15:guide id="4" pos="600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91597" cy="1033272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007"/>
            <a:ext cx="11125200" cy="45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49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31159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9C10EF-0C5A-B748-A276-6F379F3E8804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CF46C3-C5E8-EC49-8220-1D0A6E6D84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EBF513-763E-D74E-AD96-0D64082FD2E4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771644-5FEF-AC4A-BF20-66D4B3A8C9D6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55438E2-0D72-3D4B-8A6A-B8D12520707C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1" name="Picture 20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B36AA972-FC44-534A-B34A-4A53AFBD23F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1" name="Picture 3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8C2A78CA-265A-204B-8DD5-2585E2184DA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2" name="Picture 31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F417FC1A-9F77-574C-8C37-71EA8493DCB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3E8D9AA-A248-B344-8E15-2C906C145343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A59B6A7-73E3-DC4C-A72A-D9B880656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19597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,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91597" cy="1033272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007"/>
            <a:ext cx="11125200" cy="4114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067696"/>
            <a:ext cx="111252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E8772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5943601"/>
            <a:ext cx="10972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377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,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0" y="-1"/>
            <a:ext cx="8382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629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145816"/>
            <a:ext cx="7315200" cy="32004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4828033"/>
            <a:ext cx="73152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1A9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267200" y="4572000"/>
            <a:ext cx="7315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41" y="130128"/>
            <a:ext cx="2926221" cy="91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9975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33625"/>
            <a:ext cx="3609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67250"/>
            <a:ext cx="3609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92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6">
          <p15:clr>
            <a:srgbClr val="FBAE40"/>
          </p15:clr>
        </p15:guide>
        <p15:guide id="2" pos="2400">
          <p15:clr>
            <a:srgbClr val="FBAE40"/>
          </p15:clr>
        </p15:guide>
        <p15:guide id="3" pos="268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,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0" y="1"/>
            <a:ext cx="8382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2629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145816"/>
            <a:ext cx="7315200" cy="32004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4828033"/>
            <a:ext cx="73152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1A97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267200" y="4572000"/>
            <a:ext cx="7315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41" y="130128"/>
            <a:ext cx="2926221" cy="91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3609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38054"/>
            <a:ext cx="3609975" cy="2190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6108"/>
            <a:ext cx="3609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63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6">
          <p15:clr>
            <a:srgbClr val="FBAE40"/>
          </p15:clr>
        </p15:guide>
        <p15:guide id="2" pos="2400">
          <p15:clr>
            <a:srgbClr val="FBAE40"/>
          </p15:clr>
        </p15:guide>
        <p15:guide id="3" pos="268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0" y="-1"/>
            <a:ext cx="8382000" cy="6858001"/>
          </a:xfrm>
          <a:prstGeom prst="rect">
            <a:avLst/>
          </a:prstGeom>
          <a:solidFill>
            <a:srgbClr val="EB8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772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4828033"/>
            <a:ext cx="73152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267200" y="4572000"/>
            <a:ext cx="7315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67200" y="1145816"/>
            <a:ext cx="7315200" cy="32004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41" y="130128"/>
            <a:ext cx="2926221" cy="914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"/>
            <a:ext cx="360997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4"/>
            <a:ext cx="3609975" cy="2190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67250"/>
            <a:ext cx="3609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11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6">
          <p15:clr>
            <a:srgbClr val="FBAE40"/>
          </p15:clr>
        </p15:guide>
        <p15:guide id="2" pos="2400">
          <p15:clr>
            <a:srgbClr val="FBAE40"/>
          </p15:clr>
        </p15:guide>
        <p15:guide id="3" pos="268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10000" y="-1"/>
            <a:ext cx="8382000" cy="6858001"/>
          </a:xfrm>
          <a:prstGeom prst="rect">
            <a:avLst/>
          </a:prstGeom>
          <a:solidFill>
            <a:srgbClr val="EB8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772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4828033"/>
            <a:ext cx="7315200" cy="1500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267200" y="4572000"/>
            <a:ext cx="7315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267200" y="1145816"/>
            <a:ext cx="7315200" cy="3200400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41" y="130128"/>
            <a:ext cx="2926221" cy="914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"/>
            <a:ext cx="3609975" cy="219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333624"/>
            <a:ext cx="360997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67250"/>
            <a:ext cx="3609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3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6">
          <p15:clr>
            <a:srgbClr val="FBAE40"/>
          </p15:clr>
        </p15:guide>
        <p15:guide id="2" pos="2400">
          <p15:clr>
            <a:srgbClr val="FBAE40"/>
          </p15:clr>
        </p15:guide>
        <p15:guide id="3" pos="268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9" y="228600"/>
            <a:ext cx="8821268" cy="10332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4500"/>
            <a:ext cx="5242560" cy="45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726809"/>
            <a:ext cx="5242560" cy="45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03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4500"/>
            <a:ext cx="5242560" cy="4114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714500"/>
            <a:ext cx="5242560" cy="4114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9600" y="5943601"/>
            <a:ext cx="10972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67696"/>
            <a:ext cx="109728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E877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7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839200" cy="1028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8017"/>
            <a:ext cx="524256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51760"/>
            <a:ext cx="5242560" cy="3520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718017"/>
            <a:ext cx="524256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651760"/>
            <a:ext cx="5242560" cy="3520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85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839200" cy="1028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5943600"/>
            <a:ext cx="10972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67696"/>
            <a:ext cx="109728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E87722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8017"/>
            <a:ext cx="524256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51760"/>
            <a:ext cx="524256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718017"/>
            <a:ext cx="5242560" cy="82296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262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651760"/>
            <a:ext cx="524256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0871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6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106333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212668" y="1617426"/>
            <a:ext cx="3979333" cy="2929467"/>
          </a:xfrm>
          <a:custGeom>
            <a:avLst/>
            <a:gdLst>
              <a:gd name="connsiteX0" fmla="*/ 0 w 3979333"/>
              <a:gd name="connsiteY0" fmla="*/ 0 h 2929467"/>
              <a:gd name="connsiteX1" fmla="*/ 3979333 w 3979333"/>
              <a:gd name="connsiteY1" fmla="*/ 0 h 2929467"/>
              <a:gd name="connsiteX2" fmla="*/ 3979333 w 3979333"/>
              <a:gd name="connsiteY2" fmla="*/ 2929467 h 2929467"/>
              <a:gd name="connsiteX3" fmla="*/ 0 w 3979333"/>
              <a:gd name="connsiteY3" fmla="*/ 2929467 h 292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9333" h="2929467">
                <a:moveTo>
                  <a:pt x="0" y="0"/>
                </a:moveTo>
                <a:lnTo>
                  <a:pt x="3979333" y="0"/>
                </a:lnTo>
                <a:lnTo>
                  <a:pt x="3979333" y="2929467"/>
                </a:lnTo>
                <a:lnTo>
                  <a:pt x="0" y="2929467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0D96DC-A081-5748-8B7A-3E8ABAB5E0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775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BC52261-17B1-4342-9FE6-FC344D3380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4106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DAB4C95-7338-434E-84F2-F08D7A9E52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70441" y="4800453"/>
            <a:ext cx="3463787" cy="1416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1600"/>
              </a:spcBef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Condimentum</a:t>
            </a:r>
            <a:r>
              <a:rPr lang="en-US" dirty="0"/>
              <a:t> non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8CB7BDE-D7A0-5346-9D65-3ED2EC2E8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2729D1-54F0-0C46-A043-99D74B8909FB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B68FF8-E49C-8149-8111-0EE1E4377DD8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4F9CAA-EC7D-0843-8C69-AEC53595C712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596D21-176C-4347-A465-902477F9C3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44B237-8C29-7A4D-9B72-8D43BBF886FC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903D745-A71A-5D46-96EB-A2C657A3DF5F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8AF5B85-076F-1649-9CC8-7369C5F41670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6" name="Picture 35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86BCD5A1-7F9E-FB47-B0D8-979B9E6184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42" name="Picture 41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9CB77CA1-0E53-864A-A5A9-D366629A426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3" name="Picture 42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C7CCB491-1966-484B-92F7-09DCFF13439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8A028B-DDF6-9B46-88D1-2AC4A58CCD5D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0843B1C-2AAE-834C-9BB9-0FEDBBCFC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984641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5" y="470265"/>
            <a:ext cx="548666" cy="54866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 flipV="1">
            <a:off x="10789920" y="411483"/>
            <a:ext cx="0" cy="68580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27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67696"/>
            <a:ext cx="109728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E8772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5943601"/>
            <a:ext cx="10972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5" y="470265"/>
            <a:ext cx="548666" cy="54866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 flipV="1">
            <a:off x="10789920" y="411483"/>
            <a:ext cx="0" cy="68580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896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2624" y="1739120"/>
            <a:ext cx="6589776" cy="45720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14501"/>
            <a:ext cx="3901440" cy="4572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766048" cy="1028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0042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766048" cy="1028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67696"/>
            <a:ext cx="10972800" cy="548640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E87722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5943601"/>
            <a:ext cx="10972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92624" y="1739120"/>
            <a:ext cx="6589776" cy="41148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14501"/>
            <a:ext cx="3901440" cy="4114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5191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6697D6-3CF7-494D-BD38-8CB9090A63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" y="1447800"/>
            <a:ext cx="10972800" cy="45212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6832" y="6224157"/>
            <a:ext cx="475569" cy="46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12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ED78-7CFA-479A-8243-0FA10D870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56EC1-BD9C-4A83-A507-8088C093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41E41-D70A-44BC-B518-F2FB5DEE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1E460-4081-493B-A37D-7D97FD3F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2133F-C37A-41F8-8E73-8B1E3E86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E5DC4-EB90-4C86-9163-76320568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5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9210"/>
            <a:ext cx="6096000" cy="622238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51B6EC-6D7D-C34A-9153-6B2929F9CC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7575" y="602515"/>
            <a:ext cx="5195810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07F2B-41A1-0344-AC08-FB75356A3D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3200" y="1722438"/>
            <a:ext cx="5168900" cy="361473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B4CE35-BB7C-F949-A8F9-F809212CDD76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1F0DB48-D56C-0D46-B231-2262881703DD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8C5850-DB3B-7D40-B579-7A1A98D6E4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F9BF1A-DBFB-824C-90F0-9B1DC5F09DED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5E5F083-0B85-0B49-9893-1E7B1CCB0972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0769F77-E4DE-404B-9CEA-F15E762BC203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6" name="Picture 25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FB09B91C-EACB-F947-9142-EF90CB9AFF1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ED2CD450-9A8C-B544-AB7E-76948B8615D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7" name="Picture 36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323317BA-F73C-C945-8154-430FC1906F8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5FA7386-DE87-F74A-A002-286BC565AF47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3EEECFB-7819-B641-957E-9FD500427F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041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7754"/>
            <a:ext cx="12192000" cy="3135171"/>
          </a:xfrm>
          <a:custGeom>
            <a:avLst/>
            <a:gdLst>
              <a:gd name="connsiteX0" fmla="*/ 0 w 12192000"/>
              <a:gd name="connsiteY0" fmla="*/ 0 h 2697538"/>
              <a:gd name="connsiteX1" fmla="*/ 12192000 w 12192000"/>
              <a:gd name="connsiteY1" fmla="*/ 0 h 2697538"/>
              <a:gd name="connsiteX2" fmla="*/ 12192000 w 12192000"/>
              <a:gd name="connsiteY2" fmla="*/ 2697538 h 2697538"/>
              <a:gd name="connsiteX3" fmla="*/ 0 w 12192000"/>
              <a:gd name="connsiteY3" fmla="*/ 2697538 h 269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97538">
                <a:moveTo>
                  <a:pt x="0" y="0"/>
                </a:moveTo>
                <a:lnTo>
                  <a:pt x="12192000" y="0"/>
                </a:lnTo>
                <a:lnTo>
                  <a:pt x="12192000" y="2697538"/>
                </a:lnTo>
                <a:lnTo>
                  <a:pt x="0" y="2697538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44FC3C0-C924-124B-B6CD-990FE3C2A2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36" y="602515"/>
            <a:ext cx="10827176" cy="5014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7881568-71F1-EB4F-B23F-80BF921D44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36" y="5078676"/>
            <a:ext cx="8850078" cy="83874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F5A7D4-E26A-8244-AB8C-9519A754FE8D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552B5C-E8A5-A049-94FB-0B6099267A25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9C4C38-32CC-1E43-A958-91FE6F171A09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2684C8-EE69-E241-A314-48E345C9D6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1609F6-A81E-794E-A5FF-9A3CFC0B650C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B7E9973-CE49-4C44-BBC1-C29D2B4D34DF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E9DECA0-2DA4-2440-A997-A92434CC4A91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39" name="Picture 38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22307062-674B-0A4D-861A-5F93AF4EF2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40" name="Picture 3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7B3A2CD0-BF0A-F646-BC08-110A15295B4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41" name="Picture 4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6C168C27-407D-634E-84EF-DEBB30C1920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F2DB9C-90F9-F849-B29C-679A56DCD94C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C709244-AFBC-BB43-805F-50C60DA30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2917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63386" y="89210"/>
            <a:ext cx="7428614" cy="6233531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0">
                <a:solidFill>
                  <a:schemeClr val="accent4"/>
                </a:solidFill>
              </a:defRPr>
            </a:lvl1pPr>
          </a:lstStyle>
          <a:p>
            <a:r>
              <a:rPr lang="vi-VN"/>
              <a:t>Drag &amp; Drop Image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9D126A-9BD3-F241-8106-6244BD7955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1740831"/>
            <a:ext cx="4025900" cy="4449762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in </a:t>
            </a:r>
            <a:r>
              <a:rPr lang="en-US" dirty="0" err="1"/>
              <a:t>sem</a:t>
            </a:r>
            <a:r>
              <a:rPr lang="en-US" dirty="0"/>
              <a:t> diam. Nam non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Cras in lorem </a:t>
            </a:r>
            <a:r>
              <a:rPr lang="en-US" dirty="0" err="1"/>
              <a:t>elementum</a:t>
            </a:r>
            <a:r>
              <a:rPr lang="en-US" dirty="0"/>
              <a:t> nisi pharetra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in dui a mi </a:t>
            </a:r>
            <a:r>
              <a:rPr lang="en-US" dirty="0" err="1"/>
              <a:t>consequat</a:t>
            </a:r>
            <a:r>
              <a:rPr lang="en-US" dirty="0"/>
              <a:t> dictum in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lacinia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dapibus</a:t>
            </a:r>
            <a:r>
              <a:rPr lang="en-US" dirty="0"/>
              <a:t> eros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6D6474F-729A-A845-9471-0F32341A16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375" y="602514"/>
            <a:ext cx="4046859" cy="946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733C5B-3B94-1F41-9694-2195DDBFF651}"/>
              </a:ext>
            </a:extLst>
          </p:cNvPr>
          <p:cNvSpPr/>
          <p:nvPr userDrawn="1"/>
        </p:nvSpPr>
        <p:spPr>
          <a:xfrm>
            <a:off x="0" y="0"/>
            <a:ext cx="100584" cy="1463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5A586A-1BBF-2842-B0A9-7BB2EFCDAC5A}"/>
              </a:ext>
            </a:extLst>
          </p:cNvPr>
          <p:cNvSpPr/>
          <p:nvPr userDrawn="1"/>
        </p:nvSpPr>
        <p:spPr>
          <a:xfrm>
            <a:off x="0" y="0"/>
            <a:ext cx="12192000" cy="1005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B4E9A1-7680-204C-ADA9-F5C404769749}"/>
              </a:ext>
            </a:extLst>
          </p:cNvPr>
          <p:cNvGrpSpPr/>
          <p:nvPr userDrawn="1"/>
        </p:nvGrpSpPr>
        <p:grpSpPr>
          <a:xfrm>
            <a:off x="0" y="6329876"/>
            <a:ext cx="12192000" cy="490288"/>
            <a:chOff x="0" y="6329876"/>
            <a:chExt cx="12192000" cy="49028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CC706F-1958-B847-A8C9-831B1199858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6329876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D5AFA2-D0B3-734F-A5E1-F31126175E42}"/>
                </a:ext>
              </a:extLst>
            </p:cNvPr>
            <p:cNvSpPr/>
            <p:nvPr userDrawn="1"/>
          </p:nvSpPr>
          <p:spPr>
            <a:xfrm>
              <a:off x="7472855" y="6450332"/>
              <a:ext cx="45454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fld id="{5584E26C-4F08-1244-8AC8-2D1525C0D4FE}" type="slidenum">
                <a:rPr lang="en-US" sz="1400" spc="10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‹#›</a:t>
              </a:fld>
              <a:endParaRPr lang="en-US" sz="1400" spc="1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A5A0D7C-DCF0-644C-832B-B86EEC63AB09}"/>
                </a:ext>
              </a:extLst>
            </p:cNvPr>
            <p:cNvGrpSpPr/>
            <p:nvPr userDrawn="1"/>
          </p:nvGrpSpPr>
          <p:grpSpPr>
            <a:xfrm>
              <a:off x="730303" y="6400799"/>
              <a:ext cx="6842772" cy="419365"/>
              <a:chOff x="730303" y="6400799"/>
              <a:chExt cx="6842772" cy="41936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F03BA96-49AD-6144-8C73-5E1916884875}"/>
                  </a:ext>
                </a:extLst>
              </p:cNvPr>
              <p:cNvGrpSpPr/>
              <p:nvPr userDrawn="1"/>
            </p:nvGrpSpPr>
            <p:grpSpPr>
              <a:xfrm>
                <a:off x="3171531" y="6400799"/>
                <a:ext cx="4401544" cy="419365"/>
                <a:chOff x="2071925" y="5965139"/>
                <a:chExt cx="7131851" cy="679501"/>
              </a:xfrm>
            </p:grpSpPr>
            <p:pic>
              <p:nvPicPr>
                <p:cNvPr id="29" name="Picture 28" descr="A picture containing drawing, clock&#10;&#10;Description automatically generated">
                  <a:extLst>
                    <a:ext uri="{FF2B5EF4-FFF2-40B4-BE49-F238E27FC236}">
                      <a16:creationId xmlns:a16="http://schemas.microsoft.com/office/drawing/2014/main" id="{F64EC7F2-E857-D347-A412-6F2EB17EEEE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63151" y="6035041"/>
                  <a:ext cx="2510061" cy="468631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F7406D9F-A99D-9745-89F3-86D84E99E26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03297" y="5965139"/>
                  <a:ext cx="1300479" cy="679501"/>
                </a:xfrm>
                <a:prstGeom prst="rect">
                  <a:avLst/>
                </a:prstGeom>
              </p:spPr>
            </p:pic>
            <p:pic>
              <p:nvPicPr>
                <p:cNvPr id="31" name="Picture 30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578FC85D-760E-7C41-8973-0F5F6CBA966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1925" y="6014720"/>
                  <a:ext cx="2268151" cy="568960"/>
                </a:xfrm>
                <a:prstGeom prst="rect">
                  <a:avLst/>
                </a:prstGeom>
              </p:spPr>
            </p:pic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1F5BC0-7168-AE48-81F0-4530770100BC}"/>
                  </a:ext>
                </a:extLst>
              </p:cNvPr>
              <p:cNvSpPr/>
              <p:nvPr/>
            </p:nvSpPr>
            <p:spPr>
              <a:xfrm>
                <a:off x="730303" y="6410426"/>
                <a:ext cx="319592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AHRQ ECHO National Nursing</a:t>
                </a:r>
              </a:p>
              <a:p>
                <a:r>
                  <a:rPr lang="en-US" sz="1000" b="1" dirty="0">
                    <a:solidFill>
                      <a:schemeClr val="accent1"/>
                    </a:solidFill>
                    <a:latin typeface="+mj-lt"/>
                  </a:rPr>
                  <a:t>Home COVID-19 Action Network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AA0654B-6753-B54F-9556-7F96A9F655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7526" y="6450001"/>
                <a:ext cx="0" cy="320961"/>
              </a:xfrm>
              <a:prstGeom prst="line">
                <a:avLst/>
              </a:prstGeom>
              <a:ln w="190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8637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69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81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3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75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63040"/>
            <a:ext cx="12192000" cy="539496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7" y="228600"/>
            <a:ext cx="8839200" cy="1033272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06007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2640" y="411482"/>
            <a:ext cx="9144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8F48B0CA-4B01-40C4-BAC1-6D0A686B524F}" type="slidenum">
              <a:rPr lang="en-US" smtClean="0">
                <a:solidFill>
                  <a:srgbClr val="D6D2C4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D6D2C4">
                  <a:lumMod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5" y="470265"/>
            <a:ext cx="548666" cy="54866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 flipV="1">
            <a:off x="10789920" y="411483"/>
            <a:ext cx="0" cy="68580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65138" indent="-465138" algn="l" defTabSz="914400" rtl="0" eaLnBrk="1" latinLnBrk="0" hangingPunct="1">
        <a:lnSpc>
          <a:spcPct val="100000"/>
        </a:lnSpc>
        <a:spcBef>
          <a:spcPts val="1200"/>
        </a:spcBef>
        <a:buClr>
          <a:srgbClr val="417DBF"/>
        </a:buClr>
        <a:buSzPct val="8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31775" algn="l" defTabSz="914400" rtl="0" eaLnBrk="1" latinLnBrk="0" hangingPunct="1">
        <a:lnSpc>
          <a:spcPct val="100000"/>
        </a:lnSpc>
        <a:spcBef>
          <a:spcPts val="600"/>
        </a:spcBef>
        <a:buClr>
          <a:srgbClr val="417DBF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538" indent="-233363" algn="l" defTabSz="914400" rtl="0" eaLnBrk="1" latinLnBrk="0" hangingPunct="1">
        <a:lnSpc>
          <a:spcPct val="100000"/>
        </a:lnSpc>
        <a:spcBef>
          <a:spcPts val="600"/>
        </a:spcBef>
        <a:buClr>
          <a:srgbClr val="417DBF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231775" algn="l" defTabSz="914400" rtl="0" eaLnBrk="1" latinLnBrk="0" hangingPunct="1">
        <a:lnSpc>
          <a:spcPct val="100000"/>
        </a:lnSpc>
        <a:spcBef>
          <a:spcPts val="600"/>
        </a:spcBef>
        <a:buClr>
          <a:srgbClr val="417DBF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3938" indent="-233363" algn="l" defTabSz="914400" rtl="0" eaLnBrk="1" latinLnBrk="0" hangingPunct="1">
        <a:lnSpc>
          <a:spcPct val="100000"/>
        </a:lnSpc>
        <a:spcBef>
          <a:spcPts val="600"/>
        </a:spcBef>
        <a:buClr>
          <a:srgbClr val="417DBF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2880">
          <p15:clr>
            <a:srgbClr val="F26B43"/>
          </p15:clr>
        </p15:guide>
        <p15:guide id="4" orient="horz" pos="4176">
          <p15:clr>
            <a:srgbClr val="F26B43"/>
          </p15:clr>
        </p15:guide>
        <p15:guide id="5" orient="horz" pos="1080">
          <p15:clr>
            <a:srgbClr val="F26B43"/>
          </p15:clr>
        </p15:guide>
        <p15:guide id="6" orient="horz" pos="792">
          <p15:clr>
            <a:srgbClr val="F26B43"/>
          </p15:clr>
        </p15:guide>
        <p15:guide id="7" pos="6792">
          <p15:clr>
            <a:srgbClr val="F26B43"/>
          </p15:clr>
        </p15:guide>
        <p15:guide id="8" orient="horz" pos="3744">
          <p15:clr>
            <a:srgbClr val="F26B43"/>
          </p15:clr>
        </p15:guide>
        <p15:guide id="9" pos="7536">
          <p15:clr>
            <a:srgbClr val="F26B43"/>
          </p15:clr>
        </p15:guide>
        <p15:guide id="10" pos="288">
          <p15:clr>
            <a:srgbClr val="F26B43"/>
          </p15:clr>
        </p15:guide>
        <p15:guide id="11" pos="7296">
          <p15:clr>
            <a:srgbClr val="F26B43"/>
          </p15:clr>
        </p15:guide>
        <p15:guide id="12" orient="horz" pos="4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599A4-4CC9-480D-BC72-A2FC5B0E70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B9F2A6-DB77-4779-B6B8-D88A53A9B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1000" y="2497015"/>
            <a:ext cx="4025900" cy="3693578"/>
          </a:xfrm>
        </p:spPr>
        <p:txBody>
          <a:bodyPr lIns="91440" tIns="45720" rIns="91440" bIns="45720" anchor="t"/>
          <a:lstStyle/>
          <a:p>
            <a:r>
              <a:rPr lang="en-US" sz="2800" dirty="0">
                <a:cs typeface="Arial"/>
              </a:rPr>
              <a:t>What process did you investigate?</a:t>
            </a:r>
          </a:p>
          <a:p>
            <a:r>
              <a:rPr lang="en-US" sz="2800" dirty="0">
                <a:cs typeface="Arial"/>
              </a:rPr>
              <a:t>What did you learn?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5D102E-80D1-4BF3-853B-870BF6558B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Follow-up on Last week’s “leave in Action” </a:t>
            </a: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FB80615-B219-433C-A6E4-FC1042F66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52" y="89326"/>
            <a:ext cx="5519802" cy="6334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7FBE7-6F72-46BE-9ED3-3B02CFBEB829}"/>
              </a:ext>
            </a:extLst>
          </p:cNvPr>
          <p:cNvSpPr txBox="1"/>
          <p:nvPr/>
        </p:nvSpPr>
        <p:spPr>
          <a:xfrm>
            <a:off x="5872619" y="2281825"/>
            <a:ext cx="1929008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7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3156-2142-4CAE-A4D6-EADE9AC2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To PIP or not to PIP…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DB1B21-8410-4B76-B4ED-8E9D8D30E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7F9260-6C5F-443C-B19A-8D741A2CFD4E}"/>
              </a:ext>
            </a:extLst>
          </p:cNvPr>
          <p:cNvSpPr/>
          <p:nvPr/>
        </p:nvSpPr>
        <p:spPr>
          <a:xfrm>
            <a:off x="91155" y="2135273"/>
            <a:ext cx="1855980" cy="118212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Opportunity for Improvement Identified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8BF97F9B-DA25-40FD-961C-9D432B800F63}"/>
              </a:ext>
            </a:extLst>
          </p:cNvPr>
          <p:cNvSpPr/>
          <p:nvPr/>
        </p:nvSpPr>
        <p:spPr>
          <a:xfrm>
            <a:off x="2122924" y="2019171"/>
            <a:ext cx="2038350" cy="1447653"/>
          </a:xfrm>
          <a:prstGeom prst="flowChartDecisi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degree of belief? 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0ABB652E-F3D1-4A57-BD6A-C7079F6FB4B6}"/>
              </a:ext>
            </a:extLst>
          </p:cNvPr>
          <p:cNvSpPr/>
          <p:nvPr/>
        </p:nvSpPr>
        <p:spPr>
          <a:xfrm>
            <a:off x="4371403" y="2019171"/>
            <a:ext cx="1899086" cy="1447653"/>
          </a:xfrm>
          <a:prstGeom prst="flowChartDecisi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Risk? 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4A860707-EA78-4C66-B739-838914BE7D45}"/>
              </a:ext>
            </a:extLst>
          </p:cNvPr>
          <p:cNvSpPr/>
          <p:nvPr/>
        </p:nvSpPr>
        <p:spPr>
          <a:xfrm>
            <a:off x="6535991" y="2019170"/>
            <a:ext cx="1657350" cy="1447653"/>
          </a:xfrm>
          <a:prstGeom prst="flowChartDecisi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 Cost? 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3FAB20CF-E609-407F-BF04-996820CFD3D4}"/>
              </a:ext>
            </a:extLst>
          </p:cNvPr>
          <p:cNvSpPr/>
          <p:nvPr/>
        </p:nvSpPr>
        <p:spPr>
          <a:xfrm>
            <a:off x="8546885" y="2019169"/>
            <a:ext cx="1657350" cy="1447653"/>
          </a:xfrm>
          <a:prstGeom prst="flowChartDecisi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High staff buy-in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033194-D460-4C30-A05B-CCD0A8BB5293}"/>
              </a:ext>
            </a:extLst>
          </p:cNvPr>
          <p:cNvSpPr/>
          <p:nvPr/>
        </p:nvSpPr>
        <p:spPr>
          <a:xfrm>
            <a:off x="8546885" y="588603"/>
            <a:ext cx="1657350" cy="107632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 change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615D93C-7713-4B22-968E-BCC8A2392433}"/>
              </a:ext>
            </a:extLst>
          </p:cNvPr>
          <p:cNvSpPr/>
          <p:nvPr/>
        </p:nvSpPr>
        <p:spPr>
          <a:xfrm>
            <a:off x="10534650" y="588602"/>
            <a:ext cx="1533521" cy="107632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Monitor for ongoing issues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59CDAC-09C6-4B33-BB3E-1C742CB7ADB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4161274" y="2742998"/>
            <a:ext cx="210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FD34973-7F64-4082-AC66-FCAAEECA8CF1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6270489" y="2742997"/>
            <a:ext cx="2655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DCF58E-C4E9-4D50-A384-657706003C3E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8193341" y="2742996"/>
            <a:ext cx="3535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CD19082-01CF-4479-93FF-03FAF47F9CC6}"/>
              </a:ext>
            </a:extLst>
          </p:cNvPr>
          <p:cNvCxnSpPr>
            <a:cxnSpLocks/>
            <a:stCxn id="15" idx="0"/>
            <a:endCxn id="16" idx="2"/>
          </p:cNvCxnSpPr>
          <p:nvPr/>
        </p:nvCxnSpPr>
        <p:spPr>
          <a:xfrm flipV="1">
            <a:off x="9375560" y="1664928"/>
            <a:ext cx="0" cy="354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888E1E-6209-41A7-B713-99AAADA537F6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 flipV="1">
            <a:off x="10204235" y="1126765"/>
            <a:ext cx="3304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836FB15-E4AC-444D-89AC-626E05A589F8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1947135" y="2726333"/>
            <a:ext cx="175789" cy="16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5B5F65F9-8DF1-4323-BC5E-D7C7C47F4C44}"/>
              </a:ext>
            </a:extLst>
          </p:cNvPr>
          <p:cNvSpPr txBox="1"/>
          <p:nvPr/>
        </p:nvSpPr>
        <p:spPr>
          <a:xfrm>
            <a:off x="4016254" y="2357001"/>
            <a:ext cx="5610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7E33A2-F440-43FF-945D-DBB5812AE38E}"/>
              </a:ext>
            </a:extLst>
          </p:cNvPr>
          <p:cNvSpPr txBox="1"/>
          <p:nvPr/>
        </p:nvSpPr>
        <p:spPr>
          <a:xfrm>
            <a:off x="6122714" y="2357001"/>
            <a:ext cx="5610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D18D32B-EB35-43E6-9070-804CAEA4A8C3}"/>
              </a:ext>
            </a:extLst>
          </p:cNvPr>
          <p:cNvSpPr txBox="1"/>
          <p:nvPr/>
        </p:nvSpPr>
        <p:spPr>
          <a:xfrm>
            <a:off x="8089587" y="2388503"/>
            <a:ext cx="5610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23182B-F0C0-41BA-9D52-3383D86488F0}"/>
              </a:ext>
            </a:extLst>
          </p:cNvPr>
          <p:cNvSpPr txBox="1"/>
          <p:nvPr/>
        </p:nvSpPr>
        <p:spPr>
          <a:xfrm>
            <a:off x="9448579" y="1765941"/>
            <a:ext cx="561051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Yes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AB8EF12-4B98-4DEB-AA58-0D1ED91EFAA2}"/>
              </a:ext>
            </a:extLst>
          </p:cNvPr>
          <p:cNvSpPr/>
          <p:nvPr/>
        </p:nvSpPr>
        <p:spPr>
          <a:xfrm>
            <a:off x="104290" y="4546147"/>
            <a:ext cx="1657350" cy="107632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Start Performance Improvement Project  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B3D8B667-4E22-472F-8E7C-76319A2253B6}"/>
              </a:ext>
            </a:extLst>
          </p:cNvPr>
          <p:cNvSpPr/>
          <p:nvPr/>
        </p:nvSpPr>
        <p:spPr>
          <a:xfrm>
            <a:off x="2026058" y="4546143"/>
            <a:ext cx="1574709" cy="107632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Identify team 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6854BDA-0DB8-4E5E-A5C1-5C8108F74DDD}"/>
              </a:ext>
            </a:extLst>
          </p:cNvPr>
          <p:cNvSpPr/>
          <p:nvPr/>
        </p:nvSpPr>
        <p:spPr>
          <a:xfrm>
            <a:off x="3871497" y="4546143"/>
            <a:ext cx="1574709" cy="107632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Choose change model 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6CEB6497-0139-4EFA-A744-4772089F64B6}"/>
              </a:ext>
            </a:extLst>
          </p:cNvPr>
          <p:cNvSpPr/>
          <p:nvPr/>
        </p:nvSpPr>
        <p:spPr>
          <a:xfrm>
            <a:off x="5711017" y="4546143"/>
            <a:ext cx="1499255" cy="107632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Charter project 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833CE0B-07FF-404C-888B-5B0D37480F74}"/>
              </a:ext>
            </a:extLst>
          </p:cNvPr>
          <p:cNvSpPr/>
          <p:nvPr/>
        </p:nvSpPr>
        <p:spPr>
          <a:xfrm>
            <a:off x="7475083" y="4546143"/>
            <a:ext cx="1499255" cy="107632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 &amp; measure on a small scale  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2AF10CF-63B1-4241-B0A3-151C6B0B6C1B}"/>
              </a:ext>
            </a:extLst>
          </p:cNvPr>
          <p:cNvSpPr/>
          <p:nvPr/>
        </p:nvSpPr>
        <p:spPr>
          <a:xfrm>
            <a:off x="9176433" y="4546142"/>
            <a:ext cx="1406736" cy="107632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size of test and measure 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B555CECF-EF55-4791-B4E0-578BDBF17B0B}"/>
              </a:ext>
            </a:extLst>
          </p:cNvPr>
          <p:cNvSpPr/>
          <p:nvPr/>
        </p:nvSpPr>
        <p:spPr>
          <a:xfrm>
            <a:off x="10785264" y="4546142"/>
            <a:ext cx="1406736" cy="107632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Hold the gains 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DDC99AC-9808-44A9-9C3F-E5CC4C1F4078}"/>
              </a:ext>
            </a:extLst>
          </p:cNvPr>
          <p:cNvCxnSpPr>
            <a:stCxn id="79" idx="3"/>
            <a:endCxn id="81" idx="1"/>
          </p:cNvCxnSpPr>
          <p:nvPr/>
        </p:nvCxnSpPr>
        <p:spPr>
          <a:xfrm flipV="1">
            <a:off x="1761640" y="5084306"/>
            <a:ext cx="264418" cy="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3277D168-062F-412D-A116-3349F1A09C36}"/>
              </a:ext>
            </a:extLst>
          </p:cNvPr>
          <p:cNvCxnSpPr>
            <a:stCxn id="81" idx="3"/>
            <a:endCxn id="83" idx="1"/>
          </p:cNvCxnSpPr>
          <p:nvPr/>
        </p:nvCxnSpPr>
        <p:spPr>
          <a:xfrm>
            <a:off x="3600767" y="5084306"/>
            <a:ext cx="270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0F61E54-F92C-4942-924A-4FF21D898F09}"/>
              </a:ext>
            </a:extLst>
          </p:cNvPr>
          <p:cNvCxnSpPr>
            <a:stCxn id="83" idx="3"/>
            <a:endCxn id="85" idx="1"/>
          </p:cNvCxnSpPr>
          <p:nvPr/>
        </p:nvCxnSpPr>
        <p:spPr>
          <a:xfrm>
            <a:off x="5446206" y="5084306"/>
            <a:ext cx="264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7794867-F80F-4754-9DAD-2CA8A3C1F5E0}"/>
              </a:ext>
            </a:extLst>
          </p:cNvPr>
          <p:cNvCxnSpPr>
            <a:stCxn id="85" idx="3"/>
            <a:endCxn id="87" idx="1"/>
          </p:cNvCxnSpPr>
          <p:nvPr/>
        </p:nvCxnSpPr>
        <p:spPr>
          <a:xfrm>
            <a:off x="7210272" y="5084306"/>
            <a:ext cx="2648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E723C50-7977-4B20-A9F4-29DF07798501}"/>
              </a:ext>
            </a:extLst>
          </p:cNvPr>
          <p:cNvCxnSpPr>
            <a:stCxn id="87" idx="3"/>
            <a:endCxn id="89" idx="1"/>
          </p:cNvCxnSpPr>
          <p:nvPr/>
        </p:nvCxnSpPr>
        <p:spPr>
          <a:xfrm flipV="1">
            <a:off x="8974338" y="5084305"/>
            <a:ext cx="2020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840AF46-61C2-4226-8DBC-B1DB1ACE0E65}"/>
              </a:ext>
            </a:extLst>
          </p:cNvPr>
          <p:cNvCxnSpPr>
            <a:stCxn id="89" idx="3"/>
            <a:endCxn id="105" idx="1"/>
          </p:cNvCxnSpPr>
          <p:nvPr/>
        </p:nvCxnSpPr>
        <p:spPr>
          <a:xfrm>
            <a:off x="10583169" y="5084305"/>
            <a:ext cx="2020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E92397F-7D68-4499-B766-D5ECC7BF9B93}"/>
              </a:ext>
            </a:extLst>
          </p:cNvPr>
          <p:cNvCxnSpPr>
            <a:stCxn id="9" idx="2"/>
            <a:endCxn id="79" idx="0"/>
          </p:cNvCxnSpPr>
          <p:nvPr/>
        </p:nvCxnSpPr>
        <p:spPr>
          <a:xfrm flipH="1">
            <a:off x="932965" y="3466824"/>
            <a:ext cx="2209134" cy="1079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B55F481-4F2E-4CE5-9211-9738CF1FD461}"/>
              </a:ext>
            </a:extLst>
          </p:cNvPr>
          <p:cNvCxnSpPr>
            <a:stCxn id="11" idx="2"/>
            <a:endCxn id="79" idx="0"/>
          </p:cNvCxnSpPr>
          <p:nvPr/>
        </p:nvCxnSpPr>
        <p:spPr>
          <a:xfrm flipH="1">
            <a:off x="932965" y="3466824"/>
            <a:ext cx="4387981" cy="1079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2C59C00-F23D-4D54-B770-43BB9271EFC1}"/>
              </a:ext>
            </a:extLst>
          </p:cNvPr>
          <p:cNvCxnSpPr>
            <a:stCxn id="13" idx="2"/>
            <a:endCxn id="79" idx="0"/>
          </p:cNvCxnSpPr>
          <p:nvPr/>
        </p:nvCxnSpPr>
        <p:spPr>
          <a:xfrm flipH="1">
            <a:off x="932965" y="3466823"/>
            <a:ext cx="6431701" cy="1079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4E2FF9A3-0195-419A-AB57-A3BD2EF42491}"/>
              </a:ext>
            </a:extLst>
          </p:cNvPr>
          <p:cNvCxnSpPr>
            <a:stCxn id="15" idx="2"/>
            <a:endCxn id="79" idx="0"/>
          </p:cNvCxnSpPr>
          <p:nvPr/>
        </p:nvCxnSpPr>
        <p:spPr>
          <a:xfrm flipH="1">
            <a:off x="932965" y="3466822"/>
            <a:ext cx="8442595" cy="1079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53C5C56-E24E-4E7B-910C-AF7A2C34A17E}"/>
              </a:ext>
            </a:extLst>
          </p:cNvPr>
          <p:cNvSpPr txBox="1"/>
          <p:nvPr/>
        </p:nvSpPr>
        <p:spPr>
          <a:xfrm>
            <a:off x="1613323" y="3602420"/>
            <a:ext cx="47961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F394061-0D92-49E6-A8A3-19B8CC537BBD}"/>
              </a:ext>
            </a:extLst>
          </p:cNvPr>
          <p:cNvSpPr txBox="1"/>
          <p:nvPr/>
        </p:nvSpPr>
        <p:spPr>
          <a:xfrm>
            <a:off x="3022155" y="3637651"/>
            <a:ext cx="47961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FD1C3B-883F-4A21-927F-5A34250475AF}"/>
              </a:ext>
            </a:extLst>
          </p:cNvPr>
          <p:cNvSpPr txBox="1"/>
          <p:nvPr/>
        </p:nvSpPr>
        <p:spPr>
          <a:xfrm>
            <a:off x="4646052" y="3551237"/>
            <a:ext cx="47961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231CCCA-54DD-4382-8C76-AD7D48A01678}"/>
              </a:ext>
            </a:extLst>
          </p:cNvPr>
          <p:cNvSpPr txBox="1"/>
          <p:nvPr/>
        </p:nvSpPr>
        <p:spPr>
          <a:xfrm>
            <a:off x="7849778" y="3317393"/>
            <a:ext cx="47961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98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4019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B917-5F8E-4F27-9996-95174962BD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472" y="1395632"/>
            <a:ext cx="10815055" cy="361473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Get curious about the nature of the problem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Observe 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Talk to staff (huddles!)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Map/diagram/brainstorm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Measure it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Set a goal for what you want to achieve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Decide what you want to try </a:t>
            </a:r>
          </a:p>
          <a:p>
            <a:pPr marL="457200" indent="-457200">
              <a:buAutoNum type="arabicPeriod" startAt="4"/>
            </a:pPr>
            <a:r>
              <a:rPr lang="en-US" dirty="0"/>
              <a:t>Start by testing/trying it on a small scale…1 day, 1 resident </a:t>
            </a:r>
          </a:p>
          <a:p>
            <a:pPr marL="457200" indent="-457200">
              <a:buAutoNum type="arabicPeriod" startAt="4"/>
            </a:pPr>
            <a:r>
              <a:rPr lang="en-US" dirty="0"/>
              <a:t>Measure your impact in ways that make sense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34918-C7EB-42B5-AD22-52AA74712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Improvement in 5 Steps </a:t>
            </a:r>
          </a:p>
        </p:txBody>
      </p:sp>
    </p:spTree>
    <p:extLst>
      <p:ext uri="{BB962C8B-B14F-4D97-AF65-F5344CB8AC3E}">
        <p14:creationId xmlns:p14="http://schemas.microsoft.com/office/powerpoint/2010/main" val="343693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04C1F8-7CC2-4083-9497-DE98BCC65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261" y="1548032"/>
            <a:ext cx="10815055" cy="361473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What are staff and residents feeling? How are our current efforts making a difference? What could be better? </a:t>
            </a:r>
          </a:p>
          <a:p>
            <a:pPr marL="457200" indent="-457200">
              <a:buAutoNum type="arabicPeriod"/>
            </a:pPr>
            <a:r>
              <a:rPr lang="en-US" dirty="0"/>
              <a:t>What is a reasonable goal for our facility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All residents have at least 1 meaningful virtual or window visit with family per week by December 15</a:t>
            </a:r>
            <a:r>
              <a:rPr lang="en-US" sz="2000" baseline="30000" dirty="0"/>
              <a:t>th</a:t>
            </a:r>
            <a:r>
              <a:rPr lang="en-US" sz="2000" dirty="0"/>
              <a:t>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All staff report they feel ‘heard and supported’ at work by November 30</a:t>
            </a:r>
            <a:r>
              <a:rPr lang="en-US" sz="2000" baseline="30000" dirty="0"/>
              <a:t>th</a:t>
            </a:r>
            <a:r>
              <a:rPr lang="en-US" sz="20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can we try?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Improving virtual visits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Staff huddles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Ideas from ‘psychological PPE’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PTSD Screening?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4CA42-6A72-4F7A-9AEC-5ECAC565E2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 focus on trauma and isolation? </a:t>
            </a:r>
          </a:p>
        </p:txBody>
      </p:sp>
    </p:spTree>
    <p:extLst>
      <p:ext uri="{BB962C8B-B14F-4D97-AF65-F5344CB8AC3E}">
        <p14:creationId xmlns:p14="http://schemas.microsoft.com/office/powerpoint/2010/main" val="110822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104C07-2C3B-4020-ACB4-CDBD56E366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Pick something to test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Develop and test a discussion prompt guide for staff to use with residents during virtual visits </a:t>
            </a:r>
          </a:p>
          <a:p>
            <a:pPr marL="0" indent="0">
              <a:buNone/>
            </a:pPr>
            <a:r>
              <a:rPr lang="en-US" dirty="0"/>
              <a:t>5. Measure your impact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# of residents engaged in a virtual/window visit at least once/week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Staff absentee rates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‘Marble measure’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7B584-1858-414C-9311-7379395429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7FE49-9730-483F-8E51-C71DCEE5F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8" t="7884" r="11940" b="24511"/>
          <a:stretch/>
        </p:blipFill>
        <p:spPr>
          <a:xfrm>
            <a:off x="7434413" y="3971925"/>
            <a:ext cx="3152641" cy="24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8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1222F2-6460-4393-AABF-057123AB0E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Think about your conversations, discoveries and observations over the past few weeks and months and identify one area that you might want to focus on through a PIP versus a ‘just do it’ approach.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Connect with 2 other staff members to ask their opinion on what you might be able to impact in this area?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4B782-19B9-4AD7-87E7-FCBD32A715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Leave in Action </a:t>
            </a:r>
          </a:p>
        </p:txBody>
      </p:sp>
    </p:spTree>
    <p:extLst>
      <p:ext uri="{BB962C8B-B14F-4D97-AF65-F5344CB8AC3E}">
        <p14:creationId xmlns:p14="http://schemas.microsoft.com/office/powerpoint/2010/main" val="28733479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7986"/>
      </a:dk1>
      <a:lt1>
        <a:srgbClr val="FFFFFF"/>
      </a:lt1>
      <a:dk2>
        <a:srgbClr val="007986"/>
      </a:dk2>
      <a:lt2>
        <a:srgbClr val="E7E6E6"/>
      </a:lt2>
      <a:accent1>
        <a:srgbClr val="BA0C2F"/>
      </a:accent1>
      <a:accent2>
        <a:srgbClr val="8A387C"/>
      </a:accent2>
      <a:accent3>
        <a:srgbClr val="636669"/>
      </a:accent3>
      <a:accent4>
        <a:srgbClr val="A7A8AA"/>
      </a:accent4>
      <a:accent5>
        <a:srgbClr val="ED8B00"/>
      </a:accent5>
      <a:accent6>
        <a:srgbClr val="FFC600"/>
      </a:accent6>
      <a:hlink>
        <a:srgbClr val="007986"/>
      </a:hlink>
      <a:folHlink>
        <a:srgbClr val="0079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7986"/>
      </a:dk1>
      <a:lt1>
        <a:srgbClr val="FFFFFF"/>
      </a:lt1>
      <a:dk2>
        <a:srgbClr val="007986"/>
      </a:dk2>
      <a:lt2>
        <a:srgbClr val="E7E6E6"/>
      </a:lt2>
      <a:accent1>
        <a:srgbClr val="BA0C2F"/>
      </a:accent1>
      <a:accent2>
        <a:srgbClr val="8A387C"/>
      </a:accent2>
      <a:accent3>
        <a:srgbClr val="636669"/>
      </a:accent3>
      <a:accent4>
        <a:srgbClr val="A7A8AA"/>
      </a:accent4>
      <a:accent5>
        <a:srgbClr val="ED8B00"/>
      </a:accent5>
      <a:accent6>
        <a:srgbClr val="FFC600"/>
      </a:accent6>
      <a:hlink>
        <a:srgbClr val="007986"/>
      </a:hlink>
      <a:folHlink>
        <a:srgbClr val="0079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007986"/>
      </a:dk1>
      <a:lt1>
        <a:srgbClr val="FFFFFF"/>
      </a:lt1>
      <a:dk2>
        <a:srgbClr val="007986"/>
      </a:dk2>
      <a:lt2>
        <a:srgbClr val="E7E6E6"/>
      </a:lt2>
      <a:accent1>
        <a:srgbClr val="BA0C2F"/>
      </a:accent1>
      <a:accent2>
        <a:srgbClr val="8A387C"/>
      </a:accent2>
      <a:accent3>
        <a:srgbClr val="636669"/>
      </a:accent3>
      <a:accent4>
        <a:srgbClr val="A7A8AA"/>
      </a:accent4>
      <a:accent5>
        <a:srgbClr val="ED8B00"/>
      </a:accent5>
      <a:accent6>
        <a:srgbClr val="FFC600"/>
      </a:accent6>
      <a:hlink>
        <a:srgbClr val="007986"/>
      </a:hlink>
      <a:folHlink>
        <a:srgbClr val="0079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Custom 1">
      <a:dk1>
        <a:srgbClr val="007986"/>
      </a:dk1>
      <a:lt1>
        <a:srgbClr val="FFFFFF"/>
      </a:lt1>
      <a:dk2>
        <a:srgbClr val="007986"/>
      </a:dk2>
      <a:lt2>
        <a:srgbClr val="E7E6E6"/>
      </a:lt2>
      <a:accent1>
        <a:srgbClr val="BA0C2F"/>
      </a:accent1>
      <a:accent2>
        <a:srgbClr val="8A387C"/>
      </a:accent2>
      <a:accent3>
        <a:srgbClr val="636669"/>
      </a:accent3>
      <a:accent4>
        <a:srgbClr val="A7A8AA"/>
      </a:accent4>
      <a:accent5>
        <a:srgbClr val="ED8B00"/>
      </a:accent5>
      <a:accent6>
        <a:srgbClr val="FFC600"/>
      </a:accent6>
      <a:hlink>
        <a:srgbClr val="007986"/>
      </a:hlink>
      <a:folHlink>
        <a:srgbClr val="0079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0M_Light_Background">
  <a:themeElements>
    <a:clrScheme name="100M Lives">
      <a:dk1>
        <a:srgbClr val="3F3F3F"/>
      </a:dk1>
      <a:lt1>
        <a:sysClr val="window" lastClr="FFFFFF"/>
      </a:lt1>
      <a:dk2>
        <a:srgbClr val="5E514D"/>
      </a:dk2>
      <a:lt2>
        <a:srgbClr val="D6D2C4"/>
      </a:lt2>
      <a:accent1>
        <a:srgbClr val="E87722"/>
      </a:accent1>
      <a:accent2>
        <a:srgbClr val="326295"/>
      </a:accent2>
      <a:accent3>
        <a:srgbClr val="96D1CA"/>
      </a:accent3>
      <a:accent4>
        <a:srgbClr val="994878"/>
      </a:accent4>
      <a:accent5>
        <a:srgbClr val="D43A2A"/>
      </a:accent5>
      <a:accent6>
        <a:srgbClr val="C4D600"/>
      </a:accent6>
      <a:hlink>
        <a:srgbClr val="326295"/>
      </a:hlink>
      <a:folHlink>
        <a:srgbClr val="994878"/>
      </a:folHlink>
    </a:clrScheme>
    <a:fontScheme name="Custom 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C04BBB2E673439DD58C3949887ACA" ma:contentTypeVersion="7" ma:contentTypeDescription="Create a new document." ma:contentTypeScope="" ma:versionID="c8bcdec9c038d1f6ab12094e38b39ddf">
  <xsd:schema xmlns:xsd="http://www.w3.org/2001/XMLSchema" xmlns:xs="http://www.w3.org/2001/XMLSchema" xmlns:p="http://schemas.microsoft.com/office/2006/metadata/properties" xmlns:ns2="7a51d3a6-44a2-4d5d-9a81-8bef4e0e807b" xmlns:ns3="c972c62b-baba-4ea3-a46e-201966a275a6" targetNamespace="http://schemas.microsoft.com/office/2006/metadata/properties" ma:root="true" ma:fieldsID="c70da6f5e0cb3fed36ce3d8a98ef1fb9" ns2:_="" ns3:_="">
    <xsd:import namespace="7a51d3a6-44a2-4d5d-9a81-8bef4e0e807b"/>
    <xsd:import namespace="c972c62b-baba-4ea3-a46e-201966a275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1d3a6-44a2-4d5d-9a81-8bef4e0e8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2c62b-baba-4ea3-a46e-201966a275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3D2BD3-92A8-4355-90CD-E77B7DF2439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08a6843-f0f3-42d6-9d31-2f22b0ca7e87"/>
    <ds:schemaRef ds:uri="b663cc90-e2c2-4477-97ac-4dd770563d3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9A5FAC-4C82-4CC0-B376-057B90A39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7F6D06-4162-48F9-9723-0E2800A700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1d3a6-44a2-4d5d-9a81-8bef4e0e807b"/>
    <ds:schemaRef ds:uri="c972c62b-baba-4ea3-a46e-201966a275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ahrq-ihi-echo-template</Template>
  <TotalTime>18574</TotalTime>
  <Words>372</Words>
  <Application>Microsoft Office PowerPoint</Application>
  <PresentationFormat>Widescreen</PresentationFormat>
  <Paragraphs>64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1_Office Theme</vt:lpstr>
      <vt:lpstr>2_Office Theme</vt:lpstr>
      <vt:lpstr>3_Office Theme</vt:lpstr>
      <vt:lpstr>4_Office Theme</vt:lpstr>
      <vt:lpstr>100M_Light_Background</vt:lpstr>
      <vt:lpstr>PowerPoint Presentation</vt:lpstr>
      <vt:lpstr> To PIP or not to PIP…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Borunda</dc:creator>
  <cp:lastModifiedBy>Rebecca Steinfield</cp:lastModifiedBy>
  <cp:revision>283</cp:revision>
  <dcterms:created xsi:type="dcterms:W3CDTF">2016-02-17T19:33:40Z</dcterms:created>
  <dcterms:modified xsi:type="dcterms:W3CDTF">2020-11-23T03:54:06Z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2CE9E2F4-4068-4720-97BA-FBA9E613A0C2</vt:lpwstr>
  </property>
  <property fmtid="{D5CDD505-2E9C-101B-9397-08002B2CF9AE}" pid="3" name="ArticulatePath">
    <vt:lpwstr>Project ECHO - PowerPoint Template - Wide Screen - August 17 2017</vt:lpwstr>
  </property>
  <property fmtid="{D5CDD505-2E9C-101B-9397-08002B2CF9AE}" pid="4" name="ContentTypeId">
    <vt:lpwstr>0x01010095EC04BBB2E673439DD58C3949887ACA</vt:lpwstr>
  </property>
</Properties>
</file>