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7" r:id="rId4"/>
  </p:sldMasterIdLst>
  <p:notesMasterIdLst>
    <p:notesMasterId r:id="rId19"/>
  </p:notesMasterIdLst>
  <p:sldIdLst>
    <p:sldId id="262" r:id="rId5"/>
    <p:sldId id="263" r:id="rId6"/>
    <p:sldId id="264" r:id="rId7"/>
    <p:sldId id="266" r:id="rId8"/>
    <p:sldId id="265" r:id="rId9"/>
    <p:sldId id="267" r:id="rId10"/>
    <p:sldId id="268" r:id="rId11"/>
    <p:sldId id="269" r:id="rId12"/>
    <p:sldId id="270" r:id="rId13"/>
    <p:sldId id="272" r:id="rId14"/>
    <p:sldId id="271" r:id="rId15"/>
    <p:sldId id="274" r:id="rId16"/>
    <p:sldId id="275" r:id="rId17"/>
    <p:sldId id="273" r:id="rId1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B713"/>
    <a:srgbClr val="AD122A"/>
    <a:srgbClr val="A2B526"/>
    <a:srgbClr val="303B42"/>
    <a:srgbClr val="989EA3"/>
    <a:srgbClr val="AC1F2D"/>
    <a:srgbClr val="C3CD7B"/>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A384122-84BE-CCDC-6ED0-47A33C1149BD}" v="1" dt="2025-09-02T14:27:22.78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160" autoAdjust="0"/>
    <p:restoredTop sz="94521" autoAdjust="0"/>
  </p:normalViewPr>
  <p:slideViewPr>
    <p:cSldViewPr snapToGrid="0" snapToObjects="1">
      <p:cViewPr varScale="1">
        <p:scale>
          <a:sx n="104" d="100"/>
          <a:sy n="104" d="100"/>
        </p:scale>
        <p:origin x="2082" y="11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angler, Jamie" userId="e0543e22-0691-498e-bb34-e5de7c66ad73" providerId="ADAL" clId="{9EB12F9B-23D9-4CD9-8E0C-2DDB7F2E4A81}"/>
    <pc:docChg chg="custSel modSld">
      <pc:chgData name="Wangler, Jamie" userId="e0543e22-0691-498e-bb34-e5de7c66ad73" providerId="ADAL" clId="{9EB12F9B-23D9-4CD9-8E0C-2DDB7F2E4A81}" dt="2025-08-29T17:33:26.253" v="8" actId="1076"/>
      <pc:docMkLst>
        <pc:docMk/>
      </pc:docMkLst>
      <pc:sldChg chg="delSp modSp mod delAnim">
        <pc:chgData name="Wangler, Jamie" userId="e0543e22-0691-498e-bb34-e5de7c66ad73" providerId="ADAL" clId="{9EB12F9B-23D9-4CD9-8E0C-2DDB7F2E4A81}" dt="2025-08-29T17:21:00.110" v="1" actId="1076"/>
        <pc:sldMkLst>
          <pc:docMk/>
          <pc:sldMk cId="3519325655" sldId="269"/>
        </pc:sldMkLst>
        <pc:picChg chg="mod">
          <ac:chgData name="Wangler, Jamie" userId="e0543e22-0691-498e-bb34-e5de7c66ad73" providerId="ADAL" clId="{9EB12F9B-23D9-4CD9-8E0C-2DDB7F2E4A81}" dt="2025-08-29T17:21:00.110" v="1" actId="1076"/>
          <ac:picMkLst>
            <pc:docMk/>
            <pc:sldMk cId="3519325655" sldId="269"/>
            <ac:picMk id="7" creationId="{3EF015C2-1861-C6D3-7DB7-EA9FF39E0A48}"/>
          </ac:picMkLst>
        </pc:picChg>
      </pc:sldChg>
      <pc:sldChg chg="delSp modSp mod delAnim">
        <pc:chgData name="Wangler, Jamie" userId="e0543e22-0691-498e-bb34-e5de7c66ad73" providerId="ADAL" clId="{9EB12F9B-23D9-4CD9-8E0C-2DDB7F2E4A81}" dt="2025-08-29T17:27:19.510" v="4" actId="1076"/>
        <pc:sldMkLst>
          <pc:docMk/>
          <pc:sldMk cId="1498691001" sldId="270"/>
        </pc:sldMkLst>
        <pc:picChg chg="mod">
          <ac:chgData name="Wangler, Jamie" userId="e0543e22-0691-498e-bb34-e5de7c66ad73" providerId="ADAL" clId="{9EB12F9B-23D9-4CD9-8E0C-2DDB7F2E4A81}" dt="2025-08-29T17:27:19.510" v="4" actId="1076"/>
          <ac:picMkLst>
            <pc:docMk/>
            <pc:sldMk cId="1498691001" sldId="270"/>
            <ac:picMk id="6" creationId="{444F211B-CB9E-E979-01C4-203A6D1B2D17}"/>
          </ac:picMkLst>
        </pc:picChg>
      </pc:sldChg>
      <pc:sldChg chg="modSp mod">
        <pc:chgData name="Wangler, Jamie" userId="e0543e22-0691-498e-bb34-e5de7c66ad73" providerId="ADAL" clId="{9EB12F9B-23D9-4CD9-8E0C-2DDB7F2E4A81}" dt="2025-08-29T17:30:03.531" v="6" actId="1076"/>
        <pc:sldMkLst>
          <pc:docMk/>
          <pc:sldMk cId="3408541083" sldId="271"/>
        </pc:sldMkLst>
        <pc:picChg chg="mod">
          <ac:chgData name="Wangler, Jamie" userId="e0543e22-0691-498e-bb34-e5de7c66ad73" providerId="ADAL" clId="{9EB12F9B-23D9-4CD9-8E0C-2DDB7F2E4A81}" dt="2025-08-29T17:30:03.531" v="6" actId="1076"/>
          <ac:picMkLst>
            <pc:docMk/>
            <pc:sldMk cId="3408541083" sldId="271"/>
            <ac:picMk id="6" creationId="{B5360B32-E9EB-61A4-9F62-54C27B56FFD4}"/>
          </ac:picMkLst>
        </pc:picChg>
      </pc:sldChg>
      <pc:sldChg chg="modSp mod">
        <pc:chgData name="Wangler, Jamie" userId="e0543e22-0691-498e-bb34-e5de7c66ad73" providerId="ADAL" clId="{9EB12F9B-23D9-4CD9-8E0C-2DDB7F2E4A81}" dt="2025-08-29T17:28:59.994" v="5" actId="1076"/>
        <pc:sldMkLst>
          <pc:docMk/>
          <pc:sldMk cId="304012580" sldId="272"/>
        </pc:sldMkLst>
        <pc:picChg chg="mod">
          <ac:chgData name="Wangler, Jamie" userId="e0543e22-0691-498e-bb34-e5de7c66ad73" providerId="ADAL" clId="{9EB12F9B-23D9-4CD9-8E0C-2DDB7F2E4A81}" dt="2025-08-29T17:28:59.994" v="5" actId="1076"/>
          <ac:picMkLst>
            <pc:docMk/>
            <pc:sldMk cId="304012580" sldId="272"/>
            <ac:picMk id="5" creationId="{4B28819A-0D35-654D-9519-E4D430F5185D}"/>
          </ac:picMkLst>
        </pc:picChg>
      </pc:sldChg>
      <pc:sldChg chg="modSp mod">
        <pc:chgData name="Wangler, Jamie" userId="e0543e22-0691-498e-bb34-e5de7c66ad73" providerId="ADAL" clId="{9EB12F9B-23D9-4CD9-8E0C-2DDB7F2E4A81}" dt="2025-08-29T17:31:53.194" v="7" actId="1076"/>
        <pc:sldMkLst>
          <pc:docMk/>
          <pc:sldMk cId="1723775736" sldId="274"/>
        </pc:sldMkLst>
        <pc:picChg chg="mod">
          <ac:chgData name="Wangler, Jamie" userId="e0543e22-0691-498e-bb34-e5de7c66ad73" providerId="ADAL" clId="{9EB12F9B-23D9-4CD9-8E0C-2DDB7F2E4A81}" dt="2025-08-29T17:31:53.194" v="7" actId="1076"/>
          <ac:picMkLst>
            <pc:docMk/>
            <pc:sldMk cId="1723775736" sldId="274"/>
            <ac:picMk id="3" creationId="{21EB7484-22E9-C794-85A4-EB27D5BAFEF2}"/>
          </ac:picMkLst>
        </pc:picChg>
      </pc:sldChg>
      <pc:sldChg chg="modSp mod">
        <pc:chgData name="Wangler, Jamie" userId="e0543e22-0691-498e-bb34-e5de7c66ad73" providerId="ADAL" clId="{9EB12F9B-23D9-4CD9-8E0C-2DDB7F2E4A81}" dt="2025-08-29T17:33:26.253" v="8" actId="1076"/>
        <pc:sldMkLst>
          <pc:docMk/>
          <pc:sldMk cId="2058340945" sldId="275"/>
        </pc:sldMkLst>
        <pc:picChg chg="mod">
          <ac:chgData name="Wangler, Jamie" userId="e0543e22-0691-498e-bb34-e5de7c66ad73" providerId="ADAL" clId="{9EB12F9B-23D9-4CD9-8E0C-2DDB7F2E4A81}" dt="2025-08-29T17:33:26.253" v="8" actId="1076"/>
          <ac:picMkLst>
            <pc:docMk/>
            <pc:sldMk cId="2058340945" sldId="275"/>
            <ac:picMk id="4" creationId="{84EE1286-19F7-8E5D-AF4E-323FC1A09418}"/>
          </ac:picMkLst>
        </pc:picChg>
      </pc:sldChg>
    </pc:docChg>
  </pc:docChgLst>
  <pc:docChgLst>
    <pc:chgData name="Laughlin, Rita A" userId="S::rlaughlin@unmc.edu::b3de8d40-0057-4206-98c9-a34cf0e394a5" providerId="AD" clId="Web-{7A384122-84BE-CCDC-6ED0-47A33C1149BD}"/>
    <pc:docChg chg="modSld">
      <pc:chgData name="Laughlin, Rita A" userId="S::rlaughlin@unmc.edu::b3de8d40-0057-4206-98c9-a34cf0e394a5" providerId="AD" clId="Web-{7A384122-84BE-CCDC-6ED0-47A33C1149BD}" dt="2025-09-02T14:27:22.782" v="0"/>
      <pc:docMkLst>
        <pc:docMk/>
      </pc:docMkLst>
      <pc:sldChg chg="delSp">
        <pc:chgData name="Laughlin, Rita A" userId="S::rlaughlin@unmc.edu::b3de8d40-0057-4206-98c9-a34cf0e394a5" providerId="AD" clId="Web-{7A384122-84BE-CCDC-6ED0-47A33C1149BD}" dt="2025-09-02T14:27:22.782" v="0"/>
        <pc:sldMkLst>
          <pc:docMk/>
          <pc:sldMk cId="1498691001" sldId="270"/>
        </pc:sldMkLst>
        <pc:spChg chg="del">
          <ac:chgData name="Laughlin, Rita A" userId="S::rlaughlin@unmc.edu::b3de8d40-0057-4206-98c9-a34cf0e394a5" providerId="AD" clId="Web-{7A384122-84BE-CCDC-6ED0-47A33C1149BD}" dt="2025-09-02T14:27:22.782" v="0"/>
          <ac:spMkLst>
            <pc:docMk/>
            <pc:sldMk cId="1498691001" sldId="270"/>
            <ac:spMk id="2" creationId="{218BA3F8-7D19-F9A1-CDE2-050884F812DC}"/>
          </ac:spMkLst>
        </pc:spChg>
      </pc:sldChg>
    </pc:docChg>
  </pc:docChgLst>
</pc:chgInfo>
</file>

<file path=ppt/diagrams/_rels/data6.xml.rels><?xml version="1.0" encoding="UTF-8" standalone="yes"?>
<Relationships xmlns="http://schemas.openxmlformats.org/package/2006/relationships"><Relationship Id="rId3" Type="http://schemas.openxmlformats.org/officeDocument/2006/relationships/hyperlink" Target="https://secure.ethicspoint.com/domain/media/en/gui/52126/index.html" TargetMode="External"/><Relationship Id="rId2" Type="http://schemas.openxmlformats.org/officeDocument/2006/relationships/hyperlink" Target="mailto:unmcsecoffice@unmc.edu" TargetMode="External"/><Relationship Id="rId1" Type="http://schemas.openxmlformats.org/officeDocument/2006/relationships/hyperlink" Target="mailto:csirizzotti@unmc.edu" TargetMode="External"/></Relationships>
</file>

<file path=ppt/diagrams/_rels/data7.xml.rels><?xml version="1.0" encoding="UTF-8" standalone="yes"?>
<Relationships xmlns="http://schemas.openxmlformats.org/package/2006/relationships"><Relationship Id="rId1" Type="http://schemas.openxmlformats.org/officeDocument/2006/relationships/hyperlink" Target="https://www2.ed.gov/about/offices/list/ocr/complaintintro.html" TargetMode="External"/></Relationships>
</file>

<file path=ppt/diagrams/_rels/drawing6.xml.rels><?xml version="1.0" encoding="UTF-8" standalone="yes"?>
<Relationships xmlns="http://schemas.openxmlformats.org/package/2006/relationships"><Relationship Id="rId3" Type="http://schemas.openxmlformats.org/officeDocument/2006/relationships/hyperlink" Target="https://secure.ethicspoint.com/domain/media/en/gui/52126/index.html" TargetMode="External"/><Relationship Id="rId2" Type="http://schemas.openxmlformats.org/officeDocument/2006/relationships/hyperlink" Target="mailto:unmcsecoffice@unmc.edu" TargetMode="External"/><Relationship Id="rId1" Type="http://schemas.openxmlformats.org/officeDocument/2006/relationships/hyperlink" Target="mailto:csirizzotti@unmc.edu" TargetMode="External"/></Relationships>
</file>

<file path=ppt/diagrams/_rels/drawing7.xml.rels><?xml version="1.0" encoding="UTF-8" standalone="yes"?>
<Relationships xmlns="http://schemas.openxmlformats.org/package/2006/relationships"><Relationship Id="rId1" Type="http://schemas.openxmlformats.org/officeDocument/2006/relationships/hyperlink" Target="https://www2.ed.gov/about/offices/list/ocr/complaintintro.html"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C25AA87-2C46-4380-9208-B7123477193F}"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n-US"/>
        </a:p>
      </dgm:t>
    </dgm:pt>
    <dgm:pt modelId="{8D4EBEE0-9917-4839-B924-96283612CEBD}">
      <dgm:prSet phldrT="[Text]"/>
      <dgm:spPr/>
      <dgm:t>
        <a:bodyPr/>
        <a:lstStyle/>
        <a:p>
          <a:r>
            <a:rPr lang="en-US" dirty="0" err="1"/>
            <a:t>i</a:t>
          </a:r>
          <a:r>
            <a:rPr lang="en-US" dirty="0"/>
            <a:t>.</a:t>
          </a:r>
        </a:p>
      </dgm:t>
    </dgm:pt>
    <dgm:pt modelId="{D6464D7D-E55D-49DB-A8E8-6BC3F8B34F43}" type="parTrans" cxnId="{9E7218B5-1BC1-4996-88DE-4AEA43A736CB}">
      <dgm:prSet/>
      <dgm:spPr/>
      <dgm:t>
        <a:bodyPr/>
        <a:lstStyle/>
        <a:p>
          <a:endParaRPr lang="en-US"/>
        </a:p>
      </dgm:t>
    </dgm:pt>
    <dgm:pt modelId="{CBB7C96B-A6CC-4393-9571-E6D0E02B9B89}" type="sibTrans" cxnId="{9E7218B5-1BC1-4996-88DE-4AEA43A736CB}">
      <dgm:prSet/>
      <dgm:spPr/>
      <dgm:t>
        <a:bodyPr/>
        <a:lstStyle/>
        <a:p>
          <a:endParaRPr lang="en-US"/>
        </a:p>
      </dgm:t>
    </dgm:pt>
    <dgm:pt modelId="{357BB0AB-29FA-44D0-A7B5-59034896AA98}">
      <dgm:prSet phldrT="[Text]"/>
      <dgm:spPr/>
      <dgm:t>
        <a:bodyPr/>
        <a:lstStyle/>
        <a:p>
          <a:r>
            <a:rPr lang="en-US" dirty="0"/>
            <a:t>ii.</a:t>
          </a:r>
        </a:p>
      </dgm:t>
    </dgm:pt>
    <dgm:pt modelId="{7617CDF0-C793-4B3F-AD41-50A3AF1F76AC}" type="parTrans" cxnId="{0249AC98-EB95-4890-8501-22AB61DCA962}">
      <dgm:prSet/>
      <dgm:spPr/>
      <dgm:t>
        <a:bodyPr/>
        <a:lstStyle/>
        <a:p>
          <a:endParaRPr lang="en-US"/>
        </a:p>
      </dgm:t>
    </dgm:pt>
    <dgm:pt modelId="{6BAC9934-FDCF-4313-9C52-74B2D06C9C5F}" type="sibTrans" cxnId="{0249AC98-EB95-4890-8501-22AB61DCA962}">
      <dgm:prSet/>
      <dgm:spPr/>
      <dgm:t>
        <a:bodyPr/>
        <a:lstStyle/>
        <a:p>
          <a:endParaRPr lang="en-US"/>
        </a:p>
      </dgm:t>
    </dgm:pt>
    <dgm:pt modelId="{DC36957C-37C5-4B55-A516-8577E15D6F46}">
      <dgm:prSet phldrT="[Text]" custT="1"/>
      <dgm:spPr/>
      <dgm:t>
        <a:bodyPr/>
        <a:lstStyle/>
        <a:p>
          <a:r>
            <a:rPr lang="en-US" sz="2000" dirty="0"/>
            <a:t>Unwelcome conduct determined by a reasonable person to be so severe, pervasive, and objectively offensive that is effectively denies a person equal access to the University’s education program or activity</a:t>
          </a:r>
        </a:p>
      </dgm:t>
    </dgm:pt>
    <dgm:pt modelId="{277DC9B4-6CAA-4CA8-A0F8-CB9ED5DDFDC9}" type="parTrans" cxnId="{F9D4BB5D-7FFC-4613-9E60-D437921D9350}">
      <dgm:prSet/>
      <dgm:spPr/>
      <dgm:t>
        <a:bodyPr/>
        <a:lstStyle/>
        <a:p>
          <a:endParaRPr lang="en-US"/>
        </a:p>
      </dgm:t>
    </dgm:pt>
    <dgm:pt modelId="{FEA9B800-C2F1-4BFE-A164-4EAF8C43691D}" type="sibTrans" cxnId="{F9D4BB5D-7FFC-4613-9E60-D437921D9350}">
      <dgm:prSet/>
      <dgm:spPr/>
      <dgm:t>
        <a:bodyPr/>
        <a:lstStyle/>
        <a:p>
          <a:endParaRPr lang="en-US"/>
        </a:p>
      </dgm:t>
    </dgm:pt>
    <dgm:pt modelId="{DA7C0251-AF43-4C18-A154-92C998DCB74A}">
      <dgm:prSet phldrT="[Text]"/>
      <dgm:spPr/>
      <dgm:t>
        <a:bodyPr/>
        <a:lstStyle/>
        <a:p>
          <a:r>
            <a:rPr lang="en-US" dirty="0"/>
            <a:t>iii.</a:t>
          </a:r>
        </a:p>
      </dgm:t>
    </dgm:pt>
    <dgm:pt modelId="{F20D46C9-460F-431A-8063-F2CAB9F3BB0D}" type="parTrans" cxnId="{ACF1628D-A766-4A96-AA20-B74E45891017}">
      <dgm:prSet/>
      <dgm:spPr/>
      <dgm:t>
        <a:bodyPr/>
        <a:lstStyle/>
        <a:p>
          <a:endParaRPr lang="en-US"/>
        </a:p>
      </dgm:t>
    </dgm:pt>
    <dgm:pt modelId="{A5B771B0-9CB5-4F74-9A09-6DEB7D4853C7}" type="sibTrans" cxnId="{ACF1628D-A766-4A96-AA20-B74E45891017}">
      <dgm:prSet/>
      <dgm:spPr/>
      <dgm:t>
        <a:bodyPr/>
        <a:lstStyle/>
        <a:p>
          <a:endParaRPr lang="en-US"/>
        </a:p>
      </dgm:t>
    </dgm:pt>
    <dgm:pt modelId="{17A84A67-9ADD-4037-8589-65204C000C17}">
      <dgm:prSet phldrT="[Text]" custT="1"/>
      <dgm:spPr/>
      <dgm:t>
        <a:bodyPr/>
        <a:lstStyle/>
        <a:p>
          <a:r>
            <a:rPr lang="en-US" sz="2000" dirty="0"/>
            <a:t>Sexual Assault; Dating Violence; Domestic Violence; or Stalking</a:t>
          </a:r>
        </a:p>
      </dgm:t>
    </dgm:pt>
    <dgm:pt modelId="{1DC56B99-69B8-49FE-9555-F47BF266B8C2}" type="parTrans" cxnId="{8E5189F7-94D8-43EF-AFA8-A6E97BBA9B8A}">
      <dgm:prSet/>
      <dgm:spPr/>
      <dgm:t>
        <a:bodyPr/>
        <a:lstStyle/>
        <a:p>
          <a:endParaRPr lang="en-US"/>
        </a:p>
      </dgm:t>
    </dgm:pt>
    <dgm:pt modelId="{366EC156-3196-4BD3-AD3E-D014F8E0D9DD}" type="sibTrans" cxnId="{8E5189F7-94D8-43EF-AFA8-A6E97BBA9B8A}">
      <dgm:prSet/>
      <dgm:spPr/>
      <dgm:t>
        <a:bodyPr/>
        <a:lstStyle/>
        <a:p>
          <a:endParaRPr lang="en-US"/>
        </a:p>
      </dgm:t>
    </dgm:pt>
    <dgm:pt modelId="{FD22D070-03AB-40D6-A75C-A888E93E695C}">
      <dgm:prSet phldrT="[Text]" custT="1"/>
      <dgm:spPr/>
      <dgm:t>
        <a:bodyPr/>
        <a:lstStyle/>
        <a:p>
          <a:r>
            <a:rPr lang="en-US" sz="2000" dirty="0"/>
            <a:t>An employee of the University conditioning the provision of an aid, benefit or service of the University on an individual’s participation in unwelcome sexual misconduct</a:t>
          </a:r>
        </a:p>
      </dgm:t>
    </dgm:pt>
    <dgm:pt modelId="{C1EA74C4-C331-45EF-A6CE-4B31D4BF79E0}" type="sibTrans" cxnId="{7E0A9AE7-33A9-46B2-A0E0-20726AA7CFF6}">
      <dgm:prSet/>
      <dgm:spPr/>
      <dgm:t>
        <a:bodyPr/>
        <a:lstStyle/>
        <a:p>
          <a:endParaRPr lang="en-US"/>
        </a:p>
      </dgm:t>
    </dgm:pt>
    <dgm:pt modelId="{2ABF3EB2-31E2-4FA5-9475-E59E3332D7B6}" type="parTrans" cxnId="{7E0A9AE7-33A9-46B2-A0E0-20726AA7CFF6}">
      <dgm:prSet/>
      <dgm:spPr/>
      <dgm:t>
        <a:bodyPr/>
        <a:lstStyle/>
        <a:p>
          <a:endParaRPr lang="en-US"/>
        </a:p>
      </dgm:t>
    </dgm:pt>
    <dgm:pt modelId="{4210E9B4-1A62-4CF6-8E5A-D651F988CF33}" type="pres">
      <dgm:prSet presAssocID="{3C25AA87-2C46-4380-9208-B7123477193F}" presName="linearFlow" presStyleCnt="0">
        <dgm:presLayoutVars>
          <dgm:dir/>
          <dgm:animLvl val="lvl"/>
          <dgm:resizeHandles val="exact"/>
        </dgm:presLayoutVars>
      </dgm:prSet>
      <dgm:spPr/>
    </dgm:pt>
    <dgm:pt modelId="{7ACF9BE1-762E-4765-95E0-591EA5686D0B}" type="pres">
      <dgm:prSet presAssocID="{8D4EBEE0-9917-4839-B924-96283612CEBD}" presName="composite" presStyleCnt="0"/>
      <dgm:spPr/>
    </dgm:pt>
    <dgm:pt modelId="{35F3CE01-BEDF-443C-B5CB-499EFB4132C1}" type="pres">
      <dgm:prSet presAssocID="{8D4EBEE0-9917-4839-B924-96283612CEBD}" presName="parentText" presStyleLbl="alignNode1" presStyleIdx="0" presStyleCnt="3">
        <dgm:presLayoutVars>
          <dgm:chMax val="1"/>
          <dgm:bulletEnabled val="1"/>
        </dgm:presLayoutVars>
      </dgm:prSet>
      <dgm:spPr/>
    </dgm:pt>
    <dgm:pt modelId="{F65C6C0C-6D00-40B0-8397-8027D2B20A15}" type="pres">
      <dgm:prSet presAssocID="{8D4EBEE0-9917-4839-B924-96283612CEBD}" presName="descendantText" presStyleLbl="alignAcc1" presStyleIdx="0" presStyleCnt="3" custLinFactNeighborX="1644" custLinFactNeighborY="-122">
        <dgm:presLayoutVars>
          <dgm:bulletEnabled val="1"/>
        </dgm:presLayoutVars>
      </dgm:prSet>
      <dgm:spPr/>
    </dgm:pt>
    <dgm:pt modelId="{BD88FAFC-BB14-4119-86D8-F6D8C6913FC4}" type="pres">
      <dgm:prSet presAssocID="{CBB7C96B-A6CC-4393-9571-E6D0E02B9B89}" presName="sp" presStyleCnt="0"/>
      <dgm:spPr/>
    </dgm:pt>
    <dgm:pt modelId="{685879FB-8138-46EB-8F9B-497CD3FC5A9D}" type="pres">
      <dgm:prSet presAssocID="{357BB0AB-29FA-44D0-A7B5-59034896AA98}" presName="composite" presStyleCnt="0"/>
      <dgm:spPr/>
    </dgm:pt>
    <dgm:pt modelId="{200897DE-A2CE-43F7-9CE5-5AE3693700A2}" type="pres">
      <dgm:prSet presAssocID="{357BB0AB-29FA-44D0-A7B5-59034896AA98}" presName="parentText" presStyleLbl="alignNode1" presStyleIdx="1" presStyleCnt="3">
        <dgm:presLayoutVars>
          <dgm:chMax val="1"/>
          <dgm:bulletEnabled val="1"/>
        </dgm:presLayoutVars>
      </dgm:prSet>
      <dgm:spPr/>
    </dgm:pt>
    <dgm:pt modelId="{A78F7106-9708-44B5-A79F-214F94078859}" type="pres">
      <dgm:prSet presAssocID="{357BB0AB-29FA-44D0-A7B5-59034896AA98}" presName="descendantText" presStyleLbl="alignAcc1" presStyleIdx="1" presStyleCnt="3">
        <dgm:presLayoutVars>
          <dgm:bulletEnabled val="1"/>
        </dgm:presLayoutVars>
      </dgm:prSet>
      <dgm:spPr/>
    </dgm:pt>
    <dgm:pt modelId="{C6B2B35A-E5AA-4A01-B614-BF1AEB28208C}" type="pres">
      <dgm:prSet presAssocID="{6BAC9934-FDCF-4313-9C52-74B2D06C9C5F}" presName="sp" presStyleCnt="0"/>
      <dgm:spPr/>
    </dgm:pt>
    <dgm:pt modelId="{83D6A98B-C7B2-430C-AA9D-342B08E1A371}" type="pres">
      <dgm:prSet presAssocID="{DA7C0251-AF43-4C18-A154-92C998DCB74A}" presName="composite" presStyleCnt="0"/>
      <dgm:spPr/>
    </dgm:pt>
    <dgm:pt modelId="{23BB28F7-CB34-42F8-B42C-01DCE4730523}" type="pres">
      <dgm:prSet presAssocID="{DA7C0251-AF43-4C18-A154-92C998DCB74A}" presName="parentText" presStyleLbl="alignNode1" presStyleIdx="2" presStyleCnt="3">
        <dgm:presLayoutVars>
          <dgm:chMax val="1"/>
          <dgm:bulletEnabled val="1"/>
        </dgm:presLayoutVars>
      </dgm:prSet>
      <dgm:spPr/>
    </dgm:pt>
    <dgm:pt modelId="{D5B551E0-8A68-4098-AAC1-B67F7DCC0391}" type="pres">
      <dgm:prSet presAssocID="{DA7C0251-AF43-4C18-A154-92C998DCB74A}" presName="descendantText" presStyleLbl="alignAcc1" presStyleIdx="2" presStyleCnt="3" custLinFactNeighborY="-3829">
        <dgm:presLayoutVars>
          <dgm:bulletEnabled val="1"/>
        </dgm:presLayoutVars>
      </dgm:prSet>
      <dgm:spPr/>
    </dgm:pt>
  </dgm:ptLst>
  <dgm:cxnLst>
    <dgm:cxn modelId="{83C2A902-955C-4B88-82FF-B3FCDA212C48}" type="presOf" srcId="{DC36957C-37C5-4B55-A516-8577E15D6F46}" destId="{A78F7106-9708-44B5-A79F-214F94078859}" srcOrd="0" destOrd="0" presId="urn:microsoft.com/office/officeart/2005/8/layout/chevron2"/>
    <dgm:cxn modelId="{ED730305-F971-46EA-A786-623FD2D01750}" type="presOf" srcId="{FD22D070-03AB-40D6-A75C-A888E93E695C}" destId="{F65C6C0C-6D00-40B0-8397-8027D2B20A15}" srcOrd="0" destOrd="0" presId="urn:microsoft.com/office/officeart/2005/8/layout/chevron2"/>
    <dgm:cxn modelId="{8366FB2C-421F-4D8D-A27E-F1B74C106785}" type="presOf" srcId="{8D4EBEE0-9917-4839-B924-96283612CEBD}" destId="{35F3CE01-BEDF-443C-B5CB-499EFB4132C1}" srcOrd="0" destOrd="0" presId="urn:microsoft.com/office/officeart/2005/8/layout/chevron2"/>
    <dgm:cxn modelId="{29752839-488B-4988-BA64-C0F4EAD97A34}" type="presOf" srcId="{DA7C0251-AF43-4C18-A154-92C998DCB74A}" destId="{23BB28F7-CB34-42F8-B42C-01DCE4730523}" srcOrd="0" destOrd="0" presId="urn:microsoft.com/office/officeart/2005/8/layout/chevron2"/>
    <dgm:cxn modelId="{34804C3B-31E7-4E3F-8288-B3F587253894}" type="presOf" srcId="{3C25AA87-2C46-4380-9208-B7123477193F}" destId="{4210E9B4-1A62-4CF6-8E5A-D651F988CF33}" srcOrd="0" destOrd="0" presId="urn:microsoft.com/office/officeart/2005/8/layout/chevron2"/>
    <dgm:cxn modelId="{F9D4BB5D-7FFC-4613-9E60-D437921D9350}" srcId="{357BB0AB-29FA-44D0-A7B5-59034896AA98}" destId="{DC36957C-37C5-4B55-A516-8577E15D6F46}" srcOrd="0" destOrd="0" parTransId="{277DC9B4-6CAA-4CA8-A0F8-CB9ED5DDFDC9}" sibTransId="{FEA9B800-C2F1-4BFE-A164-4EAF8C43691D}"/>
    <dgm:cxn modelId="{0BB72752-9F01-43EB-8499-0C3129CC3F1D}" type="presOf" srcId="{17A84A67-9ADD-4037-8589-65204C000C17}" destId="{D5B551E0-8A68-4098-AAC1-B67F7DCC0391}" srcOrd="0" destOrd="0" presId="urn:microsoft.com/office/officeart/2005/8/layout/chevron2"/>
    <dgm:cxn modelId="{ACF1628D-A766-4A96-AA20-B74E45891017}" srcId="{3C25AA87-2C46-4380-9208-B7123477193F}" destId="{DA7C0251-AF43-4C18-A154-92C998DCB74A}" srcOrd="2" destOrd="0" parTransId="{F20D46C9-460F-431A-8063-F2CAB9F3BB0D}" sibTransId="{A5B771B0-9CB5-4F74-9A09-6DEB7D4853C7}"/>
    <dgm:cxn modelId="{0249AC98-EB95-4890-8501-22AB61DCA962}" srcId="{3C25AA87-2C46-4380-9208-B7123477193F}" destId="{357BB0AB-29FA-44D0-A7B5-59034896AA98}" srcOrd="1" destOrd="0" parTransId="{7617CDF0-C793-4B3F-AD41-50A3AF1F76AC}" sibTransId="{6BAC9934-FDCF-4313-9C52-74B2D06C9C5F}"/>
    <dgm:cxn modelId="{9E7218B5-1BC1-4996-88DE-4AEA43A736CB}" srcId="{3C25AA87-2C46-4380-9208-B7123477193F}" destId="{8D4EBEE0-9917-4839-B924-96283612CEBD}" srcOrd="0" destOrd="0" parTransId="{D6464D7D-E55D-49DB-A8E8-6BC3F8B34F43}" sibTransId="{CBB7C96B-A6CC-4393-9571-E6D0E02B9B89}"/>
    <dgm:cxn modelId="{D7A41EC2-5D82-42CA-B173-577B98AD6542}" type="presOf" srcId="{357BB0AB-29FA-44D0-A7B5-59034896AA98}" destId="{200897DE-A2CE-43F7-9CE5-5AE3693700A2}" srcOrd="0" destOrd="0" presId="urn:microsoft.com/office/officeart/2005/8/layout/chevron2"/>
    <dgm:cxn modelId="{7E0A9AE7-33A9-46B2-A0E0-20726AA7CFF6}" srcId="{8D4EBEE0-9917-4839-B924-96283612CEBD}" destId="{FD22D070-03AB-40D6-A75C-A888E93E695C}" srcOrd="0" destOrd="0" parTransId="{2ABF3EB2-31E2-4FA5-9475-E59E3332D7B6}" sibTransId="{C1EA74C4-C331-45EF-A6CE-4B31D4BF79E0}"/>
    <dgm:cxn modelId="{8E5189F7-94D8-43EF-AFA8-A6E97BBA9B8A}" srcId="{DA7C0251-AF43-4C18-A154-92C998DCB74A}" destId="{17A84A67-9ADD-4037-8589-65204C000C17}" srcOrd="0" destOrd="0" parTransId="{1DC56B99-69B8-49FE-9555-F47BF266B8C2}" sibTransId="{366EC156-3196-4BD3-AD3E-D014F8E0D9DD}"/>
    <dgm:cxn modelId="{098D4E2E-303D-4154-9591-3B7F12D1224C}" type="presParOf" srcId="{4210E9B4-1A62-4CF6-8E5A-D651F988CF33}" destId="{7ACF9BE1-762E-4765-95E0-591EA5686D0B}" srcOrd="0" destOrd="0" presId="urn:microsoft.com/office/officeart/2005/8/layout/chevron2"/>
    <dgm:cxn modelId="{EA11F526-9382-47EA-BD13-002521306A2B}" type="presParOf" srcId="{7ACF9BE1-762E-4765-95E0-591EA5686D0B}" destId="{35F3CE01-BEDF-443C-B5CB-499EFB4132C1}" srcOrd="0" destOrd="0" presId="urn:microsoft.com/office/officeart/2005/8/layout/chevron2"/>
    <dgm:cxn modelId="{768E6F77-6E91-432C-9E23-94E75550DBB1}" type="presParOf" srcId="{7ACF9BE1-762E-4765-95E0-591EA5686D0B}" destId="{F65C6C0C-6D00-40B0-8397-8027D2B20A15}" srcOrd="1" destOrd="0" presId="urn:microsoft.com/office/officeart/2005/8/layout/chevron2"/>
    <dgm:cxn modelId="{333A839A-FF27-42EA-A035-89DC49D68853}" type="presParOf" srcId="{4210E9B4-1A62-4CF6-8E5A-D651F988CF33}" destId="{BD88FAFC-BB14-4119-86D8-F6D8C6913FC4}" srcOrd="1" destOrd="0" presId="urn:microsoft.com/office/officeart/2005/8/layout/chevron2"/>
    <dgm:cxn modelId="{71AA0C4B-5021-4E54-81A6-D59B00C4AB40}" type="presParOf" srcId="{4210E9B4-1A62-4CF6-8E5A-D651F988CF33}" destId="{685879FB-8138-46EB-8F9B-497CD3FC5A9D}" srcOrd="2" destOrd="0" presId="urn:microsoft.com/office/officeart/2005/8/layout/chevron2"/>
    <dgm:cxn modelId="{4A2D036D-5D9F-49A0-BCC7-6B3B9DBF7396}" type="presParOf" srcId="{685879FB-8138-46EB-8F9B-497CD3FC5A9D}" destId="{200897DE-A2CE-43F7-9CE5-5AE3693700A2}" srcOrd="0" destOrd="0" presId="urn:microsoft.com/office/officeart/2005/8/layout/chevron2"/>
    <dgm:cxn modelId="{7173CFDA-B044-4D87-85E0-40E983D36781}" type="presParOf" srcId="{685879FB-8138-46EB-8F9B-497CD3FC5A9D}" destId="{A78F7106-9708-44B5-A79F-214F94078859}" srcOrd="1" destOrd="0" presId="urn:microsoft.com/office/officeart/2005/8/layout/chevron2"/>
    <dgm:cxn modelId="{B6893379-A435-4434-94CA-63C527CB410A}" type="presParOf" srcId="{4210E9B4-1A62-4CF6-8E5A-D651F988CF33}" destId="{C6B2B35A-E5AA-4A01-B614-BF1AEB28208C}" srcOrd="3" destOrd="0" presId="urn:microsoft.com/office/officeart/2005/8/layout/chevron2"/>
    <dgm:cxn modelId="{6D5B73DE-6C83-4F1D-9225-1FFC87A53202}" type="presParOf" srcId="{4210E9B4-1A62-4CF6-8E5A-D651F988CF33}" destId="{83D6A98B-C7B2-430C-AA9D-342B08E1A371}" srcOrd="4" destOrd="0" presId="urn:microsoft.com/office/officeart/2005/8/layout/chevron2"/>
    <dgm:cxn modelId="{1A0389F0-1EDE-44BC-AD8E-9729CE9B80F3}" type="presParOf" srcId="{83D6A98B-C7B2-430C-AA9D-342B08E1A371}" destId="{23BB28F7-CB34-42F8-B42C-01DCE4730523}" srcOrd="0" destOrd="0" presId="urn:microsoft.com/office/officeart/2005/8/layout/chevron2"/>
    <dgm:cxn modelId="{9BF88192-2D00-4DD8-9329-DE8EF15D9F14}" type="presParOf" srcId="{83D6A98B-C7B2-430C-AA9D-342B08E1A371}" destId="{D5B551E0-8A68-4098-AAC1-B67F7DCC0391}" srcOrd="1" destOrd="0" presId="urn:microsoft.com/office/officeart/2005/8/layout/chevron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81BF663-3A71-4B48-81AA-B2128516F1E7}" type="doc">
      <dgm:prSet loTypeId="urn:microsoft.com/office/officeart/2005/8/layout/chevron1" loCatId="process" qsTypeId="urn:microsoft.com/office/officeart/2005/8/quickstyle/simple1" qsCatId="simple" csTypeId="urn:microsoft.com/office/officeart/2005/8/colors/accent1_2" csCatId="accent1" phldr="1"/>
      <dgm:spPr/>
    </dgm:pt>
    <dgm:pt modelId="{F19D8EA8-5A83-4A53-8ADD-30916107184D}">
      <dgm:prSet phldrT="[Text]"/>
      <dgm:spPr/>
      <dgm:t>
        <a:bodyPr/>
        <a:lstStyle/>
        <a:p>
          <a:r>
            <a:rPr lang="en-US" dirty="0"/>
            <a:t>unwelcome sexual advances</a:t>
          </a:r>
        </a:p>
      </dgm:t>
    </dgm:pt>
    <dgm:pt modelId="{C3DDE8BB-6ECE-489F-9DE7-FBB91C63F0D5}" type="parTrans" cxnId="{C9B54F14-1445-43A5-B794-AA68BCCBA2C0}">
      <dgm:prSet/>
      <dgm:spPr/>
      <dgm:t>
        <a:bodyPr/>
        <a:lstStyle/>
        <a:p>
          <a:endParaRPr lang="en-US"/>
        </a:p>
      </dgm:t>
    </dgm:pt>
    <dgm:pt modelId="{8EF6FE11-1EF8-43BA-986F-22D720453181}" type="sibTrans" cxnId="{C9B54F14-1445-43A5-B794-AA68BCCBA2C0}">
      <dgm:prSet/>
      <dgm:spPr/>
      <dgm:t>
        <a:bodyPr/>
        <a:lstStyle/>
        <a:p>
          <a:endParaRPr lang="en-US"/>
        </a:p>
      </dgm:t>
    </dgm:pt>
    <dgm:pt modelId="{6D0C9106-B1EC-4FE8-889B-7C447638B041}">
      <dgm:prSet phldrT="[Text]"/>
      <dgm:spPr/>
      <dgm:t>
        <a:bodyPr/>
        <a:lstStyle/>
        <a:p>
          <a:r>
            <a:rPr lang="en-US" dirty="0"/>
            <a:t>requests for sexual favors</a:t>
          </a:r>
        </a:p>
      </dgm:t>
    </dgm:pt>
    <dgm:pt modelId="{2DC6460C-54AC-4F04-99D1-E9CA11D246AB}" type="parTrans" cxnId="{BC299A6B-0FAD-4BF7-8D69-7BBBA7DF72AF}">
      <dgm:prSet/>
      <dgm:spPr/>
      <dgm:t>
        <a:bodyPr/>
        <a:lstStyle/>
        <a:p>
          <a:endParaRPr lang="en-US"/>
        </a:p>
      </dgm:t>
    </dgm:pt>
    <dgm:pt modelId="{8C93D142-505A-4E94-9E76-1623E7DDFF86}" type="sibTrans" cxnId="{BC299A6B-0FAD-4BF7-8D69-7BBBA7DF72AF}">
      <dgm:prSet/>
      <dgm:spPr/>
      <dgm:t>
        <a:bodyPr/>
        <a:lstStyle/>
        <a:p>
          <a:endParaRPr lang="en-US"/>
        </a:p>
      </dgm:t>
    </dgm:pt>
    <dgm:pt modelId="{567AEA8C-8C33-475F-8588-6A3513AD387B}">
      <dgm:prSet phldrT="[Text]"/>
      <dgm:spPr/>
      <dgm:t>
        <a:bodyPr/>
        <a:lstStyle/>
        <a:p>
          <a:r>
            <a:rPr lang="en-US" dirty="0"/>
            <a:t>other verbal or physical conduct of a sexual nature</a:t>
          </a:r>
        </a:p>
      </dgm:t>
    </dgm:pt>
    <dgm:pt modelId="{D3BD4454-AFDB-493C-BC6A-A68094AA59F6}" type="parTrans" cxnId="{4C302B5E-54D2-4E26-92A4-5723B7C68682}">
      <dgm:prSet/>
      <dgm:spPr/>
      <dgm:t>
        <a:bodyPr/>
        <a:lstStyle/>
        <a:p>
          <a:endParaRPr lang="en-US"/>
        </a:p>
      </dgm:t>
    </dgm:pt>
    <dgm:pt modelId="{AA57966F-E211-4819-8322-00996351FF9C}" type="sibTrans" cxnId="{4C302B5E-54D2-4E26-92A4-5723B7C68682}">
      <dgm:prSet/>
      <dgm:spPr/>
      <dgm:t>
        <a:bodyPr/>
        <a:lstStyle/>
        <a:p>
          <a:endParaRPr lang="en-US"/>
        </a:p>
      </dgm:t>
    </dgm:pt>
    <dgm:pt modelId="{DE22B244-B6CA-47BA-A647-62F4658F5375}" type="pres">
      <dgm:prSet presAssocID="{E81BF663-3A71-4B48-81AA-B2128516F1E7}" presName="Name0" presStyleCnt="0">
        <dgm:presLayoutVars>
          <dgm:dir/>
          <dgm:animLvl val="lvl"/>
          <dgm:resizeHandles val="exact"/>
        </dgm:presLayoutVars>
      </dgm:prSet>
      <dgm:spPr/>
    </dgm:pt>
    <dgm:pt modelId="{8040DAFF-6AF3-46EE-B346-9EFE9E5F9244}" type="pres">
      <dgm:prSet presAssocID="{F19D8EA8-5A83-4A53-8ADD-30916107184D}" presName="parTxOnly" presStyleLbl="node1" presStyleIdx="0" presStyleCnt="3">
        <dgm:presLayoutVars>
          <dgm:chMax val="0"/>
          <dgm:chPref val="0"/>
          <dgm:bulletEnabled val="1"/>
        </dgm:presLayoutVars>
      </dgm:prSet>
      <dgm:spPr/>
    </dgm:pt>
    <dgm:pt modelId="{B3867315-5B10-4C81-A9B6-1B727F59FBC4}" type="pres">
      <dgm:prSet presAssocID="{8EF6FE11-1EF8-43BA-986F-22D720453181}" presName="parTxOnlySpace" presStyleCnt="0"/>
      <dgm:spPr/>
    </dgm:pt>
    <dgm:pt modelId="{C3DBE417-A671-4884-AAFF-379C92A32186}" type="pres">
      <dgm:prSet presAssocID="{6D0C9106-B1EC-4FE8-889B-7C447638B041}" presName="parTxOnly" presStyleLbl="node1" presStyleIdx="1" presStyleCnt="3">
        <dgm:presLayoutVars>
          <dgm:chMax val="0"/>
          <dgm:chPref val="0"/>
          <dgm:bulletEnabled val="1"/>
        </dgm:presLayoutVars>
      </dgm:prSet>
      <dgm:spPr/>
    </dgm:pt>
    <dgm:pt modelId="{4745DF66-368B-4E6C-9825-E25BD8E112E9}" type="pres">
      <dgm:prSet presAssocID="{8C93D142-505A-4E94-9E76-1623E7DDFF86}" presName="parTxOnlySpace" presStyleCnt="0"/>
      <dgm:spPr/>
    </dgm:pt>
    <dgm:pt modelId="{93790FF9-5A9C-49E1-B851-EA83979708B2}" type="pres">
      <dgm:prSet presAssocID="{567AEA8C-8C33-475F-8588-6A3513AD387B}" presName="parTxOnly" presStyleLbl="node1" presStyleIdx="2" presStyleCnt="3" custLinFactNeighborX="821" custLinFactNeighborY="0">
        <dgm:presLayoutVars>
          <dgm:chMax val="0"/>
          <dgm:chPref val="0"/>
          <dgm:bulletEnabled val="1"/>
        </dgm:presLayoutVars>
      </dgm:prSet>
      <dgm:spPr/>
    </dgm:pt>
  </dgm:ptLst>
  <dgm:cxnLst>
    <dgm:cxn modelId="{C9B54F14-1445-43A5-B794-AA68BCCBA2C0}" srcId="{E81BF663-3A71-4B48-81AA-B2128516F1E7}" destId="{F19D8EA8-5A83-4A53-8ADD-30916107184D}" srcOrd="0" destOrd="0" parTransId="{C3DDE8BB-6ECE-489F-9DE7-FBB91C63F0D5}" sibTransId="{8EF6FE11-1EF8-43BA-986F-22D720453181}"/>
    <dgm:cxn modelId="{4C302B5E-54D2-4E26-92A4-5723B7C68682}" srcId="{E81BF663-3A71-4B48-81AA-B2128516F1E7}" destId="{567AEA8C-8C33-475F-8588-6A3513AD387B}" srcOrd="2" destOrd="0" parTransId="{D3BD4454-AFDB-493C-BC6A-A68094AA59F6}" sibTransId="{AA57966F-E211-4819-8322-00996351FF9C}"/>
    <dgm:cxn modelId="{747F7163-3287-4DE4-9B3D-A1624E3C023C}" type="presOf" srcId="{567AEA8C-8C33-475F-8588-6A3513AD387B}" destId="{93790FF9-5A9C-49E1-B851-EA83979708B2}" srcOrd="0" destOrd="0" presId="urn:microsoft.com/office/officeart/2005/8/layout/chevron1"/>
    <dgm:cxn modelId="{BC299A6B-0FAD-4BF7-8D69-7BBBA7DF72AF}" srcId="{E81BF663-3A71-4B48-81AA-B2128516F1E7}" destId="{6D0C9106-B1EC-4FE8-889B-7C447638B041}" srcOrd="1" destOrd="0" parTransId="{2DC6460C-54AC-4F04-99D1-E9CA11D246AB}" sibTransId="{8C93D142-505A-4E94-9E76-1623E7DDFF86}"/>
    <dgm:cxn modelId="{5D598953-2291-43AF-AC57-CEDC2A9D2FF0}" type="presOf" srcId="{E81BF663-3A71-4B48-81AA-B2128516F1E7}" destId="{DE22B244-B6CA-47BA-A647-62F4658F5375}" srcOrd="0" destOrd="0" presId="urn:microsoft.com/office/officeart/2005/8/layout/chevron1"/>
    <dgm:cxn modelId="{D105C453-4EA2-4E10-A65A-98B152EF664A}" type="presOf" srcId="{F19D8EA8-5A83-4A53-8ADD-30916107184D}" destId="{8040DAFF-6AF3-46EE-B346-9EFE9E5F9244}" srcOrd="0" destOrd="0" presId="urn:microsoft.com/office/officeart/2005/8/layout/chevron1"/>
    <dgm:cxn modelId="{CD1B2186-FE1A-4D8F-9091-86F811D734B2}" type="presOf" srcId="{6D0C9106-B1EC-4FE8-889B-7C447638B041}" destId="{C3DBE417-A671-4884-AAFF-379C92A32186}" srcOrd="0" destOrd="0" presId="urn:microsoft.com/office/officeart/2005/8/layout/chevron1"/>
    <dgm:cxn modelId="{CBDB6A2E-A129-4CED-892A-7912F01D4F40}" type="presParOf" srcId="{DE22B244-B6CA-47BA-A647-62F4658F5375}" destId="{8040DAFF-6AF3-46EE-B346-9EFE9E5F9244}" srcOrd="0" destOrd="0" presId="urn:microsoft.com/office/officeart/2005/8/layout/chevron1"/>
    <dgm:cxn modelId="{5FF2B9F1-E54A-49CA-BD9B-BCA066C5D40A}" type="presParOf" srcId="{DE22B244-B6CA-47BA-A647-62F4658F5375}" destId="{B3867315-5B10-4C81-A9B6-1B727F59FBC4}" srcOrd="1" destOrd="0" presId="urn:microsoft.com/office/officeart/2005/8/layout/chevron1"/>
    <dgm:cxn modelId="{4DE012D1-2203-4EFD-A090-BEC28A48E50A}" type="presParOf" srcId="{DE22B244-B6CA-47BA-A647-62F4658F5375}" destId="{C3DBE417-A671-4884-AAFF-379C92A32186}" srcOrd="2" destOrd="0" presId="urn:microsoft.com/office/officeart/2005/8/layout/chevron1"/>
    <dgm:cxn modelId="{02DCB632-3E17-4FEC-B6B2-40CA89AD02FA}" type="presParOf" srcId="{DE22B244-B6CA-47BA-A647-62F4658F5375}" destId="{4745DF66-368B-4E6C-9825-E25BD8E112E9}" srcOrd="3" destOrd="0" presId="urn:microsoft.com/office/officeart/2005/8/layout/chevron1"/>
    <dgm:cxn modelId="{CB1C9995-73EC-47E0-8C95-232A07469F40}" type="presParOf" srcId="{DE22B244-B6CA-47BA-A647-62F4658F5375}" destId="{93790FF9-5A9C-49E1-B851-EA83979708B2}" srcOrd="4" destOrd="0" presId="urn:microsoft.com/office/officeart/2005/8/layout/chevro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150614E-8680-499E-AC86-87266E6ADC14}"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103C8A43-2085-4111-BF74-EE0356FC9D1C}">
      <dgm:prSet phldrT="[Text]" custT="1"/>
      <dgm:spPr/>
      <dgm:t>
        <a:bodyPr/>
        <a:lstStyle/>
        <a:p>
          <a:r>
            <a:rPr lang="en-US" sz="1800" dirty="0"/>
            <a:t>An individual’s employment</a:t>
          </a:r>
        </a:p>
      </dgm:t>
    </dgm:pt>
    <dgm:pt modelId="{6AEB2EC9-4D07-4BE9-A418-4E5437D1C5C0}" type="parTrans" cxnId="{5F8C1432-D83B-4083-B6BE-F8C26B95BD52}">
      <dgm:prSet/>
      <dgm:spPr/>
      <dgm:t>
        <a:bodyPr/>
        <a:lstStyle/>
        <a:p>
          <a:endParaRPr lang="en-US"/>
        </a:p>
      </dgm:t>
    </dgm:pt>
    <dgm:pt modelId="{1525BE9D-AF0A-48A5-89F8-484C5E9AA287}" type="sibTrans" cxnId="{5F8C1432-D83B-4083-B6BE-F8C26B95BD52}">
      <dgm:prSet/>
      <dgm:spPr/>
      <dgm:t>
        <a:bodyPr/>
        <a:lstStyle/>
        <a:p>
          <a:endParaRPr lang="en-US"/>
        </a:p>
      </dgm:t>
    </dgm:pt>
    <dgm:pt modelId="{157B57F2-DEBE-4324-83A3-79D0E7A8023A}">
      <dgm:prSet phldrT="[Text]" custT="1"/>
      <dgm:spPr/>
      <dgm:t>
        <a:bodyPr/>
        <a:lstStyle/>
        <a:p>
          <a:r>
            <a:rPr lang="en-US" sz="1800" dirty="0"/>
            <a:t>Unreasonably interferes with an individual’s work performance</a:t>
          </a:r>
        </a:p>
      </dgm:t>
    </dgm:pt>
    <dgm:pt modelId="{25C21683-193D-4F83-8272-01E124E25D51}" type="parTrans" cxnId="{96A4ABEC-5203-442D-826D-65363D47A3A7}">
      <dgm:prSet/>
      <dgm:spPr/>
      <dgm:t>
        <a:bodyPr/>
        <a:lstStyle/>
        <a:p>
          <a:endParaRPr lang="en-US"/>
        </a:p>
      </dgm:t>
    </dgm:pt>
    <dgm:pt modelId="{5043342A-01A2-469D-8259-550CBACC2EBA}" type="sibTrans" cxnId="{96A4ABEC-5203-442D-826D-65363D47A3A7}">
      <dgm:prSet/>
      <dgm:spPr/>
      <dgm:t>
        <a:bodyPr/>
        <a:lstStyle/>
        <a:p>
          <a:endParaRPr lang="en-US"/>
        </a:p>
      </dgm:t>
    </dgm:pt>
    <dgm:pt modelId="{31037171-2199-4CBF-9759-A35D3ED11849}">
      <dgm:prSet phldrT="[Text]" custT="1"/>
      <dgm:spPr/>
      <dgm:t>
        <a:bodyPr/>
        <a:lstStyle/>
        <a:p>
          <a:r>
            <a:rPr lang="en-US" sz="1800" dirty="0"/>
            <a:t>Creates an intimidating, hostile or offensive work environment, sufficiently severe or pervasive to alter the conditions of the individual’s employment and create an abusive working environment</a:t>
          </a:r>
        </a:p>
      </dgm:t>
    </dgm:pt>
    <dgm:pt modelId="{94579D82-6233-43CC-9B2D-621B5869CD26}" type="parTrans" cxnId="{D0403E03-092D-4292-9851-E4F6F524223E}">
      <dgm:prSet/>
      <dgm:spPr/>
      <dgm:t>
        <a:bodyPr/>
        <a:lstStyle/>
        <a:p>
          <a:endParaRPr lang="en-US"/>
        </a:p>
      </dgm:t>
    </dgm:pt>
    <dgm:pt modelId="{C1E97DF9-AA04-49B7-BCD5-5F6BD1B6CEDA}" type="sibTrans" cxnId="{D0403E03-092D-4292-9851-E4F6F524223E}">
      <dgm:prSet/>
      <dgm:spPr/>
      <dgm:t>
        <a:bodyPr/>
        <a:lstStyle/>
        <a:p>
          <a:endParaRPr lang="en-US"/>
        </a:p>
      </dgm:t>
    </dgm:pt>
    <dgm:pt modelId="{E3FAF5E2-A960-4EB9-9F2E-3E71C124D32D}" type="pres">
      <dgm:prSet presAssocID="{C150614E-8680-499E-AC86-87266E6ADC14}" presName="diagram" presStyleCnt="0">
        <dgm:presLayoutVars>
          <dgm:dir/>
          <dgm:resizeHandles val="exact"/>
        </dgm:presLayoutVars>
      </dgm:prSet>
      <dgm:spPr/>
    </dgm:pt>
    <dgm:pt modelId="{C80AB81C-53DC-4016-BF08-47D8532C86B2}" type="pres">
      <dgm:prSet presAssocID="{103C8A43-2085-4111-BF74-EE0356FC9D1C}" presName="node" presStyleLbl="node1" presStyleIdx="0" presStyleCnt="3" custScaleX="80312" custScaleY="107033">
        <dgm:presLayoutVars>
          <dgm:bulletEnabled val="1"/>
        </dgm:presLayoutVars>
      </dgm:prSet>
      <dgm:spPr/>
    </dgm:pt>
    <dgm:pt modelId="{E8D69498-6CA9-49CE-951A-9BC84C73FF92}" type="pres">
      <dgm:prSet presAssocID="{1525BE9D-AF0A-48A5-89F8-484C5E9AA287}" presName="sibTrans" presStyleCnt="0"/>
      <dgm:spPr/>
    </dgm:pt>
    <dgm:pt modelId="{06F94B4B-502E-471C-9CF1-095239FE0FFC}" type="pres">
      <dgm:prSet presAssocID="{157B57F2-DEBE-4324-83A3-79D0E7A8023A}" presName="node" presStyleLbl="node1" presStyleIdx="1" presStyleCnt="3" custScaleX="85023" custScaleY="105307" custLinFactNeighborX="-3484" custLinFactNeighborY="-863">
        <dgm:presLayoutVars>
          <dgm:bulletEnabled val="1"/>
        </dgm:presLayoutVars>
      </dgm:prSet>
      <dgm:spPr/>
    </dgm:pt>
    <dgm:pt modelId="{CB34745A-E8DC-4AAB-9AF7-88C9FBD44320}" type="pres">
      <dgm:prSet presAssocID="{5043342A-01A2-469D-8259-550CBACC2EBA}" presName="sibTrans" presStyleCnt="0"/>
      <dgm:spPr/>
    </dgm:pt>
    <dgm:pt modelId="{47703A60-5C61-4C2B-84E5-58777B361995}" type="pres">
      <dgm:prSet presAssocID="{31037171-2199-4CBF-9759-A35D3ED11849}" presName="node" presStyleLbl="node1" presStyleIdx="2" presStyleCnt="3" custScaleX="96707" custScaleY="104321" custLinFactNeighborX="-6968" custLinFactNeighborY="-863">
        <dgm:presLayoutVars>
          <dgm:bulletEnabled val="1"/>
        </dgm:presLayoutVars>
      </dgm:prSet>
      <dgm:spPr/>
    </dgm:pt>
  </dgm:ptLst>
  <dgm:cxnLst>
    <dgm:cxn modelId="{D0403E03-092D-4292-9851-E4F6F524223E}" srcId="{C150614E-8680-499E-AC86-87266E6ADC14}" destId="{31037171-2199-4CBF-9759-A35D3ED11849}" srcOrd="2" destOrd="0" parTransId="{94579D82-6233-43CC-9B2D-621B5869CD26}" sibTransId="{C1E97DF9-AA04-49B7-BCD5-5F6BD1B6CEDA}"/>
    <dgm:cxn modelId="{5F8C1432-D83B-4083-B6BE-F8C26B95BD52}" srcId="{C150614E-8680-499E-AC86-87266E6ADC14}" destId="{103C8A43-2085-4111-BF74-EE0356FC9D1C}" srcOrd="0" destOrd="0" parTransId="{6AEB2EC9-4D07-4BE9-A418-4E5437D1C5C0}" sibTransId="{1525BE9D-AF0A-48A5-89F8-484C5E9AA287}"/>
    <dgm:cxn modelId="{9FAFE15B-716F-42C3-90D4-986CD00DE733}" type="presOf" srcId="{157B57F2-DEBE-4324-83A3-79D0E7A8023A}" destId="{06F94B4B-502E-471C-9CF1-095239FE0FFC}" srcOrd="0" destOrd="0" presId="urn:microsoft.com/office/officeart/2005/8/layout/default"/>
    <dgm:cxn modelId="{6B7C8369-E6F5-4E4F-92A1-45E1954FBEED}" type="presOf" srcId="{103C8A43-2085-4111-BF74-EE0356FC9D1C}" destId="{C80AB81C-53DC-4016-BF08-47D8532C86B2}" srcOrd="0" destOrd="0" presId="urn:microsoft.com/office/officeart/2005/8/layout/default"/>
    <dgm:cxn modelId="{11C7A096-C005-4A16-AB42-83DB709D11AB}" type="presOf" srcId="{C150614E-8680-499E-AC86-87266E6ADC14}" destId="{E3FAF5E2-A960-4EB9-9F2E-3E71C124D32D}" srcOrd="0" destOrd="0" presId="urn:microsoft.com/office/officeart/2005/8/layout/default"/>
    <dgm:cxn modelId="{2A49BDD7-ED77-4323-B047-82A868B0172F}" type="presOf" srcId="{31037171-2199-4CBF-9759-A35D3ED11849}" destId="{47703A60-5C61-4C2B-84E5-58777B361995}" srcOrd="0" destOrd="0" presId="urn:microsoft.com/office/officeart/2005/8/layout/default"/>
    <dgm:cxn modelId="{96A4ABEC-5203-442D-826D-65363D47A3A7}" srcId="{C150614E-8680-499E-AC86-87266E6ADC14}" destId="{157B57F2-DEBE-4324-83A3-79D0E7A8023A}" srcOrd="1" destOrd="0" parTransId="{25C21683-193D-4F83-8272-01E124E25D51}" sibTransId="{5043342A-01A2-469D-8259-550CBACC2EBA}"/>
    <dgm:cxn modelId="{19322828-4DDA-462D-84DB-3C678F6010EB}" type="presParOf" srcId="{E3FAF5E2-A960-4EB9-9F2E-3E71C124D32D}" destId="{C80AB81C-53DC-4016-BF08-47D8532C86B2}" srcOrd="0" destOrd="0" presId="urn:microsoft.com/office/officeart/2005/8/layout/default"/>
    <dgm:cxn modelId="{BE3E0084-3363-491E-8150-76D376C943FA}" type="presParOf" srcId="{E3FAF5E2-A960-4EB9-9F2E-3E71C124D32D}" destId="{E8D69498-6CA9-49CE-951A-9BC84C73FF92}" srcOrd="1" destOrd="0" presId="urn:microsoft.com/office/officeart/2005/8/layout/default"/>
    <dgm:cxn modelId="{D172ED81-D067-47F3-8528-21D9C975FFB5}" type="presParOf" srcId="{E3FAF5E2-A960-4EB9-9F2E-3E71C124D32D}" destId="{06F94B4B-502E-471C-9CF1-095239FE0FFC}" srcOrd="2" destOrd="0" presId="urn:microsoft.com/office/officeart/2005/8/layout/default"/>
    <dgm:cxn modelId="{50027C37-FD2C-4807-8B6F-C812D2F990D9}" type="presParOf" srcId="{E3FAF5E2-A960-4EB9-9F2E-3E71C124D32D}" destId="{CB34745A-E8DC-4AAB-9AF7-88C9FBD44320}" srcOrd="3" destOrd="0" presId="urn:microsoft.com/office/officeart/2005/8/layout/default"/>
    <dgm:cxn modelId="{2FAA4C87-CAC7-4474-BAE8-12F804CA432E}" type="presParOf" srcId="{E3FAF5E2-A960-4EB9-9F2E-3E71C124D32D}" destId="{47703A60-5C61-4C2B-84E5-58777B361995}" srcOrd="4" destOrd="0" presId="urn:microsoft.com/office/officeart/2005/8/layout/default"/>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235ECC6-8702-443C-A4F1-8B678CF1CE3A}" type="doc">
      <dgm:prSet loTypeId="urn:microsoft.com/office/officeart/2005/8/layout/equation1" loCatId="process" qsTypeId="urn:microsoft.com/office/officeart/2005/8/quickstyle/simple1" qsCatId="simple" csTypeId="urn:microsoft.com/office/officeart/2005/8/colors/accent1_2" csCatId="accent1" phldr="1"/>
      <dgm:spPr/>
    </dgm:pt>
    <dgm:pt modelId="{189A861D-E2F5-4BDC-BF58-44D698A7D9C1}">
      <dgm:prSet phldrT="[Text]"/>
      <dgm:spPr/>
      <dgm:t>
        <a:bodyPr/>
        <a:lstStyle/>
        <a:p>
          <a:r>
            <a:rPr lang="en-US" dirty="0"/>
            <a:t>Occurring in the University's Education Program or Activity </a:t>
          </a:r>
        </a:p>
      </dgm:t>
    </dgm:pt>
    <dgm:pt modelId="{3564C517-8738-44F8-A12D-898E30753E48}" type="parTrans" cxnId="{CCCDD277-27C7-4D23-85DF-2C18B9C81D3D}">
      <dgm:prSet/>
      <dgm:spPr/>
      <dgm:t>
        <a:bodyPr/>
        <a:lstStyle/>
        <a:p>
          <a:endParaRPr lang="en-US"/>
        </a:p>
      </dgm:t>
    </dgm:pt>
    <dgm:pt modelId="{0D9F947D-CA48-493D-A9CA-732E590E6431}" type="sibTrans" cxnId="{CCCDD277-27C7-4D23-85DF-2C18B9C81D3D}">
      <dgm:prSet/>
      <dgm:spPr/>
      <dgm:t>
        <a:bodyPr/>
        <a:lstStyle/>
        <a:p>
          <a:endParaRPr lang="en-US"/>
        </a:p>
      </dgm:t>
    </dgm:pt>
    <dgm:pt modelId="{D1DAAEB3-2D44-446F-B163-B6206F3B73A2}">
      <dgm:prSet phldrT="[Text]"/>
      <dgm:spPr/>
      <dgm:t>
        <a:bodyPr/>
        <a:lstStyle/>
        <a:p>
          <a:r>
            <a:rPr lang="en-US" dirty="0"/>
            <a:t>Against a person in the United States</a:t>
          </a:r>
        </a:p>
      </dgm:t>
    </dgm:pt>
    <dgm:pt modelId="{AE1A23B2-3A84-4F1F-8DEB-36F74965291B}" type="parTrans" cxnId="{EED3801F-C0D4-4F8B-A88A-F5153F69BC77}">
      <dgm:prSet/>
      <dgm:spPr/>
      <dgm:t>
        <a:bodyPr/>
        <a:lstStyle/>
        <a:p>
          <a:endParaRPr lang="en-US"/>
        </a:p>
      </dgm:t>
    </dgm:pt>
    <dgm:pt modelId="{BC2D026C-04FE-4B0F-A265-936A7B297174}" type="sibTrans" cxnId="{EED3801F-C0D4-4F8B-A88A-F5153F69BC77}">
      <dgm:prSet/>
      <dgm:spPr/>
      <dgm:t>
        <a:bodyPr/>
        <a:lstStyle/>
        <a:p>
          <a:endParaRPr lang="en-US"/>
        </a:p>
      </dgm:t>
    </dgm:pt>
    <dgm:pt modelId="{53878E90-148B-4838-BAE9-5306BAC4D4E2}">
      <dgm:prSet phldrT="[Text]"/>
      <dgm:spPr/>
      <dgm:t>
        <a:bodyPr/>
        <a:lstStyle/>
        <a:p>
          <a:r>
            <a:rPr lang="en-US" dirty="0"/>
            <a:t>Sexual Harassment</a:t>
          </a:r>
        </a:p>
      </dgm:t>
    </dgm:pt>
    <dgm:pt modelId="{BD04CE73-680E-4D41-A08D-4F46E3E827F6}" type="parTrans" cxnId="{64C734B1-F169-4FC5-9C8E-87F5531841A9}">
      <dgm:prSet/>
      <dgm:spPr/>
      <dgm:t>
        <a:bodyPr/>
        <a:lstStyle/>
        <a:p>
          <a:endParaRPr lang="en-US"/>
        </a:p>
      </dgm:t>
    </dgm:pt>
    <dgm:pt modelId="{4374FEAF-4603-437B-BC1F-8E8BD4A1A80B}" type="sibTrans" cxnId="{64C734B1-F169-4FC5-9C8E-87F5531841A9}">
      <dgm:prSet/>
      <dgm:spPr/>
      <dgm:t>
        <a:bodyPr/>
        <a:lstStyle/>
        <a:p>
          <a:endParaRPr lang="en-US"/>
        </a:p>
      </dgm:t>
    </dgm:pt>
    <dgm:pt modelId="{EF7A5FD8-EF03-4991-AE52-D87D7F324CD6}" type="pres">
      <dgm:prSet presAssocID="{8235ECC6-8702-443C-A4F1-8B678CF1CE3A}" presName="linearFlow" presStyleCnt="0">
        <dgm:presLayoutVars>
          <dgm:dir/>
          <dgm:resizeHandles val="exact"/>
        </dgm:presLayoutVars>
      </dgm:prSet>
      <dgm:spPr/>
    </dgm:pt>
    <dgm:pt modelId="{877055CD-5208-4A19-ADC1-78A0D83DC850}" type="pres">
      <dgm:prSet presAssocID="{189A861D-E2F5-4BDC-BF58-44D698A7D9C1}" presName="node" presStyleLbl="node1" presStyleIdx="0" presStyleCnt="3">
        <dgm:presLayoutVars>
          <dgm:bulletEnabled val="1"/>
        </dgm:presLayoutVars>
      </dgm:prSet>
      <dgm:spPr/>
    </dgm:pt>
    <dgm:pt modelId="{9C06AF7C-A528-4154-9FCA-B8A5C966CEE4}" type="pres">
      <dgm:prSet presAssocID="{0D9F947D-CA48-493D-A9CA-732E590E6431}" presName="spacerL" presStyleCnt="0"/>
      <dgm:spPr/>
    </dgm:pt>
    <dgm:pt modelId="{8A553BC0-AB77-4754-828C-FCC2B9C8558F}" type="pres">
      <dgm:prSet presAssocID="{0D9F947D-CA48-493D-A9CA-732E590E6431}" presName="sibTrans" presStyleLbl="sibTrans2D1" presStyleIdx="0" presStyleCnt="2"/>
      <dgm:spPr/>
    </dgm:pt>
    <dgm:pt modelId="{EE1312D9-C49E-4A4E-8145-E3DA53EBC72D}" type="pres">
      <dgm:prSet presAssocID="{0D9F947D-CA48-493D-A9CA-732E590E6431}" presName="spacerR" presStyleCnt="0"/>
      <dgm:spPr/>
    </dgm:pt>
    <dgm:pt modelId="{D5DBC63A-433E-40FE-A017-EF0B2FE1D606}" type="pres">
      <dgm:prSet presAssocID="{D1DAAEB3-2D44-446F-B163-B6206F3B73A2}" presName="node" presStyleLbl="node1" presStyleIdx="1" presStyleCnt="3">
        <dgm:presLayoutVars>
          <dgm:bulletEnabled val="1"/>
        </dgm:presLayoutVars>
      </dgm:prSet>
      <dgm:spPr/>
    </dgm:pt>
    <dgm:pt modelId="{BCAFA0AE-096E-4FC9-8A13-25D3F99AB641}" type="pres">
      <dgm:prSet presAssocID="{BC2D026C-04FE-4B0F-A265-936A7B297174}" presName="spacerL" presStyleCnt="0"/>
      <dgm:spPr/>
    </dgm:pt>
    <dgm:pt modelId="{37AB1CED-3F57-4FDA-B215-597CFFF41BA6}" type="pres">
      <dgm:prSet presAssocID="{BC2D026C-04FE-4B0F-A265-936A7B297174}" presName="sibTrans" presStyleLbl="sibTrans2D1" presStyleIdx="1" presStyleCnt="2"/>
      <dgm:spPr/>
    </dgm:pt>
    <dgm:pt modelId="{3A7BEAD4-C1E0-4352-A2E2-8E588302FFC6}" type="pres">
      <dgm:prSet presAssocID="{BC2D026C-04FE-4B0F-A265-936A7B297174}" presName="spacerR" presStyleCnt="0"/>
      <dgm:spPr/>
    </dgm:pt>
    <dgm:pt modelId="{B66C2BA0-73F6-4B0D-AAE1-D3AA7512FA39}" type="pres">
      <dgm:prSet presAssocID="{53878E90-148B-4838-BAE9-5306BAC4D4E2}" presName="node" presStyleLbl="node1" presStyleIdx="2" presStyleCnt="3">
        <dgm:presLayoutVars>
          <dgm:bulletEnabled val="1"/>
        </dgm:presLayoutVars>
      </dgm:prSet>
      <dgm:spPr/>
    </dgm:pt>
  </dgm:ptLst>
  <dgm:cxnLst>
    <dgm:cxn modelId="{ED44E50C-6A28-4C52-93A7-755330A6A441}" type="presOf" srcId="{53878E90-148B-4838-BAE9-5306BAC4D4E2}" destId="{B66C2BA0-73F6-4B0D-AAE1-D3AA7512FA39}" srcOrd="0" destOrd="0" presId="urn:microsoft.com/office/officeart/2005/8/layout/equation1"/>
    <dgm:cxn modelId="{2762AF14-2FB5-4A88-B254-FBEAADD68C8C}" type="presOf" srcId="{189A861D-E2F5-4BDC-BF58-44D698A7D9C1}" destId="{877055CD-5208-4A19-ADC1-78A0D83DC850}" srcOrd="0" destOrd="0" presId="urn:microsoft.com/office/officeart/2005/8/layout/equation1"/>
    <dgm:cxn modelId="{EED3801F-C0D4-4F8B-A88A-F5153F69BC77}" srcId="{8235ECC6-8702-443C-A4F1-8B678CF1CE3A}" destId="{D1DAAEB3-2D44-446F-B163-B6206F3B73A2}" srcOrd="1" destOrd="0" parTransId="{AE1A23B2-3A84-4F1F-8DEB-36F74965291B}" sibTransId="{BC2D026C-04FE-4B0F-A265-936A7B297174}"/>
    <dgm:cxn modelId="{CCCDD277-27C7-4D23-85DF-2C18B9C81D3D}" srcId="{8235ECC6-8702-443C-A4F1-8B678CF1CE3A}" destId="{189A861D-E2F5-4BDC-BF58-44D698A7D9C1}" srcOrd="0" destOrd="0" parTransId="{3564C517-8738-44F8-A12D-898E30753E48}" sibTransId="{0D9F947D-CA48-493D-A9CA-732E590E6431}"/>
    <dgm:cxn modelId="{C5F8EF89-9A43-4141-877A-CA54FE4DEFAA}" type="presOf" srcId="{D1DAAEB3-2D44-446F-B163-B6206F3B73A2}" destId="{D5DBC63A-433E-40FE-A017-EF0B2FE1D606}" srcOrd="0" destOrd="0" presId="urn:microsoft.com/office/officeart/2005/8/layout/equation1"/>
    <dgm:cxn modelId="{447AAEAB-27B2-4768-8F4E-6AEE7859BCA4}" type="presOf" srcId="{8235ECC6-8702-443C-A4F1-8B678CF1CE3A}" destId="{EF7A5FD8-EF03-4991-AE52-D87D7F324CD6}" srcOrd="0" destOrd="0" presId="urn:microsoft.com/office/officeart/2005/8/layout/equation1"/>
    <dgm:cxn modelId="{64C734B1-F169-4FC5-9C8E-87F5531841A9}" srcId="{8235ECC6-8702-443C-A4F1-8B678CF1CE3A}" destId="{53878E90-148B-4838-BAE9-5306BAC4D4E2}" srcOrd="2" destOrd="0" parTransId="{BD04CE73-680E-4D41-A08D-4F46E3E827F6}" sibTransId="{4374FEAF-4603-437B-BC1F-8E8BD4A1A80B}"/>
    <dgm:cxn modelId="{3ED4E9E0-8A96-431F-888F-F301BA7C54C1}" type="presOf" srcId="{0D9F947D-CA48-493D-A9CA-732E590E6431}" destId="{8A553BC0-AB77-4754-828C-FCC2B9C8558F}" srcOrd="0" destOrd="0" presId="urn:microsoft.com/office/officeart/2005/8/layout/equation1"/>
    <dgm:cxn modelId="{094B02F1-37DB-49CC-BB44-D09EDD3E1238}" type="presOf" srcId="{BC2D026C-04FE-4B0F-A265-936A7B297174}" destId="{37AB1CED-3F57-4FDA-B215-597CFFF41BA6}" srcOrd="0" destOrd="0" presId="urn:microsoft.com/office/officeart/2005/8/layout/equation1"/>
    <dgm:cxn modelId="{EDFEC656-A903-4CA2-AF9E-B0C724F82ACA}" type="presParOf" srcId="{EF7A5FD8-EF03-4991-AE52-D87D7F324CD6}" destId="{877055CD-5208-4A19-ADC1-78A0D83DC850}" srcOrd="0" destOrd="0" presId="urn:microsoft.com/office/officeart/2005/8/layout/equation1"/>
    <dgm:cxn modelId="{9D1C32EF-F2E0-459A-BD3A-F68D60A03827}" type="presParOf" srcId="{EF7A5FD8-EF03-4991-AE52-D87D7F324CD6}" destId="{9C06AF7C-A528-4154-9FCA-B8A5C966CEE4}" srcOrd="1" destOrd="0" presId="urn:microsoft.com/office/officeart/2005/8/layout/equation1"/>
    <dgm:cxn modelId="{EF946C7A-43E4-4471-9695-1EA38BBA32AD}" type="presParOf" srcId="{EF7A5FD8-EF03-4991-AE52-D87D7F324CD6}" destId="{8A553BC0-AB77-4754-828C-FCC2B9C8558F}" srcOrd="2" destOrd="0" presId="urn:microsoft.com/office/officeart/2005/8/layout/equation1"/>
    <dgm:cxn modelId="{1A75EB30-7FDC-4470-8D95-6075EDC9FEE9}" type="presParOf" srcId="{EF7A5FD8-EF03-4991-AE52-D87D7F324CD6}" destId="{EE1312D9-C49E-4A4E-8145-E3DA53EBC72D}" srcOrd="3" destOrd="0" presId="urn:microsoft.com/office/officeart/2005/8/layout/equation1"/>
    <dgm:cxn modelId="{803474A2-42C4-4F30-9B8E-5F9BB45940FF}" type="presParOf" srcId="{EF7A5FD8-EF03-4991-AE52-D87D7F324CD6}" destId="{D5DBC63A-433E-40FE-A017-EF0B2FE1D606}" srcOrd="4" destOrd="0" presId="urn:microsoft.com/office/officeart/2005/8/layout/equation1"/>
    <dgm:cxn modelId="{3788A93D-F58B-4955-81D7-671AC8E4A149}" type="presParOf" srcId="{EF7A5FD8-EF03-4991-AE52-D87D7F324CD6}" destId="{BCAFA0AE-096E-4FC9-8A13-25D3F99AB641}" srcOrd="5" destOrd="0" presId="urn:microsoft.com/office/officeart/2005/8/layout/equation1"/>
    <dgm:cxn modelId="{C1383F54-62DF-4E04-B2CE-6C5E8F54D28F}" type="presParOf" srcId="{EF7A5FD8-EF03-4991-AE52-D87D7F324CD6}" destId="{37AB1CED-3F57-4FDA-B215-597CFFF41BA6}" srcOrd="6" destOrd="0" presId="urn:microsoft.com/office/officeart/2005/8/layout/equation1"/>
    <dgm:cxn modelId="{A3B73E0C-F13D-47AC-9761-E79CE3BA13FD}" type="presParOf" srcId="{EF7A5FD8-EF03-4991-AE52-D87D7F324CD6}" destId="{3A7BEAD4-C1E0-4352-A2E2-8E588302FFC6}" srcOrd="7" destOrd="0" presId="urn:microsoft.com/office/officeart/2005/8/layout/equation1"/>
    <dgm:cxn modelId="{2945BB1A-6A7F-4A61-A690-0011A1C651B9}" type="presParOf" srcId="{EF7A5FD8-EF03-4991-AE52-D87D7F324CD6}" destId="{B66C2BA0-73F6-4B0D-AAE1-D3AA7512FA39}" srcOrd="8" destOrd="0" presId="urn:microsoft.com/office/officeart/2005/8/layout/equatio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AF93ACE-23C0-4B68-BDCA-AEDE67641BE1}" type="doc">
      <dgm:prSet loTypeId="urn:microsoft.com/office/officeart/2005/8/layout/hList3" loCatId="list" qsTypeId="urn:microsoft.com/office/officeart/2005/8/quickstyle/simple2" qsCatId="simple" csTypeId="urn:microsoft.com/office/officeart/2005/8/colors/accent5_1" csCatId="accent5" phldr="1"/>
      <dgm:spPr/>
      <dgm:t>
        <a:bodyPr/>
        <a:lstStyle/>
        <a:p>
          <a:endParaRPr lang="en-US"/>
        </a:p>
      </dgm:t>
    </dgm:pt>
    <dgm:pt modelId="{D0211970-B934-4000-8E38-7CCE73458715}">
      <dgm:prSet phldrT="[Text]" phldr="0"/>
      <dgm:spPr>
        <a:solidFill>
          <a:schemeClr val="accent1"/>
        </a:solidFill>
        <a:ln>
          <a:solidFill>
            <a:schemeClr val="accent1"/>
          </a:solidFill>
        </a:ln>
      </dgm:spPr>
      <dgm:t>
        <a:bodyPr/>
        <a:lstStyle/>
        <a:p>
          <a:pPr rtl="0"/>
          <a:r>
            <a:rPr lang="en-US" b="1" dirty="0">
              <a:latin typeface="Calibri"/>
            </a:rPr>
            <a:t>OFFICIAL with AUTHORITY</a:t>
          </a:r>
          <a:endParaRPr lang="en-US" b="1" dirty="0"/>
        </a:p>
      </dgm:t>
    </dgm:pt>
    <dgm:pt modelId="{F4C94A33-1975-4FCA-864E-3CFEC2A5B9C5}" type="parTrans" cxnId="{D06F17D4-6BD7-47D0-AE05-E27A52C42A95}">
      <dgm:prSet/>
      <dgm:spPr/>
      <dgm:t>
        <a:bodyPr/>
        <a:lstStyle/>
        <a:p>
          <a:endParaRPr lang="en-US"/>
        </a:p>
      </dgm:t>
    </dgm:pt>
    <dgm:pt modelId="{73FCD80C-1D97-4812-A9CC-EE92C25480F3}" type="sibTrans" cxnId="{D06F17D4-6BD7-47D0-AE05-E27A52C42A95}">
      <dgm:prSet/>
      <dgm:spPr/>
      <dgm:t>
        <a:bodyPr/>
        <a:lstStyle/>
        <a:p>
          <a:endParaRPr lang="en-US"/>
        </a:p>
      </dgm:t>
    </dgm:pt>
    <dgm:pt modelId="{B13CAD7E-A853-49ED-B678-CBA418377D24}">
      <dgm:prSet phldrT="[Text]" phldr="0" custT="1"/>
      <dgm:spPr>
        <a:ln>
          <a:solidFill>
            <a:schemeClr val="accent1"/>
          </a:solidFill>
        </a:ln>
      </dgm:spPr>
      <dgm:t>
        <a:bodyPr/>
        <a:lstStyle/>
        <a:p>
          <a:pPr rtl="0"/>
          <a:r>
            <a:rPr lang="en-US" sz="1900" dirty="0">
              <a:latin typeface="Arial"/>
              <a:cs typeface="Arial"/>
            </a:rPr>
            <a:t>President, Chancellors</a:t>
          </a:r>
          <a:endParaRPr lang="en-US" sz="1900" dirty="0">
            <a:latin typeface="Calibri"/>
            <a:cs typeface="Calibri"/>
          </a:endParaRPr>
        </a:p>
      </dgm:t>
    </dgm:pt>
    <dgm:pt modelId="{FBDEFB0B-E3F2-43C5-B316-90FAF99E69D8}" type="parTrans" cxnId="{D8D4D4E8-E622-40B4-8B95-05B5525B6E8E}">
      <dgm:prSet/>
      <dgm:spPr/>
      <dgm:t>
        <a:bodyPr/>
        <a:lstStyle/>
        <a:p>
          <a:endParaRPr lang="en-US"/>
        </a:p>
      </dgm:t>
    </dgm:pt>
    <dgm:pt modelId="{1048B616-14A0-4781-BFA9-BD286BDEE73A}" type="sibTrans" cxnId="{D8D4D4E8-E622-40B4-8B95-05B5525B6E8E}">
      <dgm:prSet/>
      <dgm:spPr/>
      <dgm:t>
        <a:bodyPr/>
        <a:lstStyle/>
        <a:p>
          <a:endParaRPr lang="en-US"/>
        </a:p>
      </dgm:t>
    </dgm:pt>
    <dgm:pt modelId="{C8615531-C1C2-4A94-9E4D-BEDBC55445E3}">
      <dgm:prSet phldr="0" custT="1"/>
      <dgm:spPr>
        <a:ln>
          <a:solidFill>
            <a:schemeClr val="accent1"/>
          </a:solidFill>
        </a:ln>
      </dgm:spPr>
      <dgm:t>
        <a:bodyPr/>
        <a:lstStyle/>
        <a:p>
          <a:pPr rtl="0"/>
          <a:r>
            <a:rPr lang="en-US" sz="1900" dirty="0">
              <a:latin typeface="Arial"/>
              <a:cs typeface="Arial"/>
            </a:rPr>
            <a:t> Provost/Vice Presidents and Vice Chancellors</a:t>
          </a:r>
          <a:endParaRPr lang="en-US" sz="1900" dirty="0">
            <a:latin typeface="Calibri"/>
            <a:cs typeface="Calibri"/>
          </a:endParaRPr>
        </a:p>
      </dgm:t>
    </dgm:pt>
    <dgm:pt modelId="{311CE2BB-7617-44DC-BA8A-7B5D09BD0ECE}" type="parTrans" cxnId="{21A2B78A-4C74-4991-B254-5D4955836751}">
      <dgm:prSet/>
      <dgm:spPr/>
      <dgm:t>
        <a:bodyPr/>
        <a:lstStyle/>
        <a:p>
          <a:endParaRPr lang="en-US"/>
        </a:p>
      </dgm:t>
    </dgm:pt>
    <dgm:pt modelId="{EA66270D-179B-4D71-8AD7-5C7B8B90BA1A}" type="sibTrans" cxnId="{21A2B78A-4C74-4991-B254-5D4955836751}">
      <dgm:prSet/>
      <dgm:spPr/>
      <dgm:t>
        <a:bodyPr/>
        <a:lstStyle/>
        <a:p>
          <a:endParaRPr lang="en-US"/>
        </a:p>
      </dgm:t>
    </dgm:pt>
    <dgm:pt modelId="{5661B85C-BEB8-4C5C-9117-F8E0B25647A8}">
      <dgm:prSet phldr="0" custT="1"/>
      <dgm:spPr>
        <a:ln>
          <a:solidFill>
            <a:schemeClr val="accent1"/>
          </a:solidFill>
        </a:ln>
      </dgm:spPr>
      <dgm:t>
        <a:bodyPr/>
        <a:lstStyle/>
        <a:p>
          <a:r>
            <a:rPr lang="en-US" sz="1900" dirty="0">
              <a:latin typeface="Arial"/>
              <a:cs typeface="Arial"/>
            </a:rPr>
            <a:t>UNCA and Campus Title IX Coordinators</a:t>
          </a:r>
          <a:endParaRPr lang="en-US" sz="1900" dirty="0"/>
        </a:p>
      </dgm:t>
    </dgm:pt>
    <dgm:pt modelId="{1BF89F2B-6C1F-44FC-AE75-1C24A39C00B0}" type="parTrans" cxnId="{9EC278B5-DBBC-4924-907B-52C2A2CC2BC2}">
      <dgm:prSet/>
      <dgm:spPr/>
      <dgm:t>
        <a:bodyPr/>
        <a:lstStyle/>
        <a:p>
          <a:endParaRPr lang="en-US"/>
        </a:p>
      </dgm:t>
    </dgm:pt>
    <dgm:pt modelId="{E70AEDF2-9486-4AF4-8E58-7FE9F0AB9FAD}" type="sibTrans" cxnId="{9EC278B5-DBBC-4924-907B-52C2A2CC2BC2}">
      <dgm:prSet/>
      <dgm:spPr/>
      <dgm:t>
        <a:bodyPr/>
        <a:lstStyle/>
        <a:p>
          <a:endParaRPr lang="en-US"/>
        </a:p>
      </dgm:t>
    </dgm:pt>
    <dgm:pt modelId="{DA45F4FF-892B-4D97-912E-C8F09D26858C}" type="pres">
      <dgm:prSet presAssocID="{3AF93ACE-23C0-4B68-BDCA-AEDE67641BE1}" presName="composite" presStyleCnt="0">
        <dgm:presLayoutVars>
          <dgm:chMax val="1"/>
          <dgm:dir/>
          <dgm:resizeHandles val="exact"/>
        </dgm:presLayoutVars>
      </dgm:prSet>
      <dgm:spPr/>
    </dgm:pt>
    <dgm:pt modelId="{F6A30B78-1F64-4180-A8D5-B3A5FBE59BB3}" type="pres">
      <dgm:prSet presAssocID="{D0211970-B934-4000-8E38-7CCE73458715}" presName="roof" presStyleLbl="dkBgShp" presStyleIdx="0" presStyleCnt="2" custLinFactNeighborX="-827"/>
      <dgm:spPr/>
    </dgm:pt>
    <dgm:pt modelId="{26FDFC77-A49D-4E41-B75D-C6BA4DC85C7B}" type="pres">
      <dgm:prSet presAssocID="{D0211970-B934-4000-8E38-7CCE73458715}" presName="pillars" presStyleCnt="0"/>
      <dgm:spPr/>
    </dgm:pt>
    <dgm:pt modelId="{FD1D1C3A-1EC5-40C6-9593-997B3BBD36D8}" type="pres">
      <dgm:prSet presAssocID="{D0211970-B934-4000-8E38-7CCE73458715}" presName="pillar1" presStyleLbl="node1" presStyleIdx="0" presStyleCnt="3">
        <dgm:presLayoutVars>
          <dgm:bulletEnabled val="1"/>
        </dgm:presLayoutVars>
      </dgm:prSet>
      <dgm:spPr/>
    </dgm:pt>
    <dgm:pt modelId="{1FECECE0-B2AE-4E4A-8EA2-BA00A3199DA0}" type="pres">
      <dgm:prSet presAssocID="{C8615531-C1C2-4A94-9E4D-BEDBC55445E3}" presName="pillarX" presStyleLbl="node1" presStyleIdx="1" presStyleCnt="3">
        <dgm:presLayoutVars>
          <dgm:bulletEnabled val="1"/>
        </dgm:presLayoutVars>
      </dgm:prSet>
      <dgm:spPr/>
    </dgm:pt>
    <dgm:pt modelId="{9CDFDDE9-8090-486A-8FC1-29B7886DDFD2}" type="pres">
      <dgm:prSet presAssocID="{5661B85C-BEB8-4C5C-9117-F8E0B25647A8}" presName="pillarX" presStyleLbl="node1" presStyleIdx="2" presStyleCnt="3">
        <dgm:presLayoutVars>
          <dgm:bulletEnabled val="1"/>
        </dgm:presLayoutVars>
      </dgm:prSet>
      <dgm:spPr/>
    </dgm:pt>
    <dgm:pt modelId="{255BBA3D-7428-4B33-BA45-4F9D0143A12F}" type="pres">
      <dgm:prSet presAssocID="{D0211970-B934-4000-8E38-7CCE73458715}" presName="base" presStyleLbl="dkBgShp" presStyleIdx="1" presStyleCnt="2"/>
      <dgm:spPr>
        <a:solidFill>
          <a:schemeClr val="accent1"/>
        </a:solidFill>
        <a:ln>
          <a:solidFill>
            <a:schemeClr val="accent1"/>
          </a:solidFill>
        </a:ln>
      </dgm:spPr>
    </dgm:pt>
  </dgm:ptLst>
  <dgm:cxnLst>
    <dgm:cxn modelId="{7EF03912-1B27-432F-8FC1-9CFB4AC76497}" type="presOf" srcId="{C8615531-C1C2-4A94-9E4D-BEDBC55445E3}" destId="{1FECECE0-B2AE-4E4A-8EA2-BA00A3199DA0}" srcOrd="0" destOrd="0" presId="urn:microsoft.com/office/officeart/2005/8/layout/hList3"/>
    <dgm:cxn modelId="{9274E05E-5E18-479E-8699-37FAF254BCDF}" type="presOf" srcId="{5661B85C-BEB8-4C5C-9117-F8E0B25647A8}" destId="{9CDFDDE9-8090-486A-8FC1-29B7886DDFD2}" srcOrd="0" destOrd="0" presId="urn:microsoft.com/office/officeart/2005/8/layout/hList3"/>
    <dgm:cxn modelId="{13CD8F64-87B6-4CD3-8605-B35FCC6E943B}" type="presOf" srcId="{D0211970-B934-4000-8E38-7CCE73458715}" destId="{F6A30B78-1F64-4180-A8D5-B3A5FBE59BB3}" srcOrd="0" destOrd="0" presId="urn:microsoft.com/office/officeart/2005/8/layout/hList3"/>
    <dgm:cxn modelId="{21A2B78A-4C74-4991-B254-5D4955836751}" srcId="{D0211970-B934-4000-8E38-7CCE73458715}" destId="{C8615531-C1C2-4A94-9E4D-BEDBC55445E3}" srcOrd="1" destOrd="0" parTransId="{311CE2BB-7617-44DC-BA8A-7B5D09BD0ECE}" sibTransId="{EA66270D-179B-4D71-8AD7-5C7B8B90BA1A}"/>
    <dgm:cxn modelId="{E9645C9D-55DE-456F-8B27-3CCCDE26EAAD}" type="presOf" srcId="{3AF93ACE-23C0-4B68-BDCA-AEDE67641BE1}" destId="{DA45F4FF-892B-4D97-912E-C8F09D26858C}" srcOrd="0" destOrd="0" presId="urn:microsoft.com/office/officeart/2005/8/layout/hList3"/>
    <dgm:cxn modelId="{9EC278B5-DBBC-4924-907B-52C2A2CC2BC2}" srcId="{D0211970-B934-4000-8E38-7CCE73458715}" destId="{5661B85C-BEB8-4C5C-9117-F8E0B25647A8}" srcOrd="2" destOrd="0" parTransId="{1BF89F2B-6C1F-44FC-AE75-1C24A39C00B0}" sibTransId="{E70AEDF2-9486-4AF4-8E58-7FE9F0AB9FAD}"/>
    <dgm:cxn modelId="{B3BA1FC2-DBC4-4F01-8B33-1F912A68A749}" type="presOf" srcId="{B13CAD7E-A853-49ED-B678-CBA418377D24}" destId="{FD1D1C3A-1EC5-40C6-9593-997B3BBD36D8}" srcOrd="0" destOrd="0" presId="urn:microsoft.com/office/officeart/2005/8/layout/hList3"/>
    <dgm:cxn modelId="{D06F17D4-6BD7-47D0-AE05-E27A52C42A95}" srcId="{3AF93ACE-23C0-4B68-BDCA-AEDE67641BE1}" destId="{D0211970-B934-4000-8E38-7CCE73458715}" srcOrd="0" destOrd="0" parTransId="{F4C94A33-1975-4FCA-864E-3CFEC2A5B9C5}" sibTransId="{73FCD80C-1D97-4812-A9CC-EE92C25480F3}"/>
    <dgm:cxn modelId="{D8D4D4E8-E622-40B4-8B95-05B5525B6E8E}" srcId="{D0211970-B934-4000-8E38-7CCE73458715}" destId="{B13CAD7E-A853-49ED-B678-CBA418377D24}" srcOrd="0" destOrd="0" parTransId="{FBDEFB0B-E3F2-43C5-B316-90FAF99E69D8}" sibTransId="{1048B616-14A0-4781-BFA9-BD286BDEE73A}"/>
    <dgm:cxn modelId="{98A593AA-3D4C-4583-98EB-9C525B503D22}" type="presParOf" srcId="{DA45F4FF-892B-4D97-912E-C8F09D26858C}" destId="{F6A30B78-1F64-4180-A8D5-B3A5FBE59BB3}" srcOrd="0" destOrd="0" presId="urn:microsoft.com/office/officeart/2005/8/layout/hList3"/>
    <dgm:cxn modelId="{7E440466-1CF6-4433-97B2-014166875B9F}" type="presParOf" srcId="{DA45F4FF-892B-4D97-912E-C8F09D26858C}" destId="{26FDFC77-A49D-4E41-B75D-C6BA4DC85C7B}" srcOrd="1" destOrd="0" presId="urn:microsoft.com/office/officeart/2005/8/layout/hList3"/>
    <dgm:cxn modelId="{BBF8EC14-99D3-49B1-BF4A-CE3FA4EEC120}" type="presParOf" srcId="{26FDFC77-A49D-4E41-B75D-C6BA4DC85C7B}" destId="{FD1D1C3A-1EC5-40C6-9593-997B3BBD36D8}" srcOrd="0" destOrd="0" presId="urn:microsoft.com/office/officeart/2005/8/layout/hList3"/>
    <dgm:cxn modelId="{FA088C5E-5E19-4FEF-B5C8-01AC78A08A33}" type="presParOf" srcId="{26FDFC77-A49D-4E41-B75D-C6BA4DC85C7B}" destId="{1FECECE0-B2AE-4E4A-8EA2-BA00A3199DA0}" srcOrd="1" destOrd="0" presId="urn:microsoft.com/office/officeart/2005/8/layout/hList3"/>
    <dgm:cxn modelId="{2C9BC0C4-C85B-44B3-BE5F-57C63B3C5EE2}" type="presParOf" srcId="{26FDFC77-A49D-4E41-B75D-C6BA4DC85C7B}" destId="{9CDFDDE9-8090-486A-8FC1-29B7886DDFD2}" srcOrd="2" destOrd="0" presId="urn:microsoft.com/office/officeart/2005/8/layout/hList3"/>
    <dgm:cxn modelId="{075DB060-D100-4509-8608-C8E952F2C762}" type="presParOf" srcId="{DA45F4FF-892B-4D97-912E-C8F09D26858C}" destId="{255BBA3D-7428-4B33-BA45-4F9D0143A12F}" srcOrd="2" destOrd="0" presId="urn:microsoft.com/office/officeart/2005/8/layout/hLis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FB3E8EF-729E-4F7F-8D73-F84FB49A497D}" type="doc">
      <dgm:prSet loTypeId="urn:microsoft.com/office/officeart/2005/8/layout/hList3" loCatId="list" qsTypeId="urn:microsoft.com/office/officeart/2005/8/quickstyle/simple1" qsCatId="simple" csTypeId="urn:microsoft.com/office/officeart/2005/8/colors/accent1_1" csCatId="accent1" phldr="1"/>
      <dgm:spPr/>
      <dgm:t>
        <a:bodyPr/>
        <a:lstStyle/>
        <a:p>
          <a:endParaRPr lang="en-US"/>
        </a:p>
      </dgm:t>
    </dgm:pt>
    <dgm:pt modelId="{5502C0AE-CE75-454E-8C61-D493C5DE754C}">
      <dgm:prSet phldrT="[Text]" phldr="0" custT="1"/>
      <dgm:spPr/>
      <dgm:t>
        <a:bodyPr/>
        <a:lstStyle/>
        <a:p>
          <a:pPr rtl="0"/>
          <a:r>
            <a:rPr lang="en-US" sz="2000" dirty="0"/>
            <a:t>Any University student, employee, or other individual who seeks to report may contact</a:t>
          </a:r>
        </a:p>
      </dgm:t>
    </dgm:pt>
    <dgm:pt modelId="{BE08059A-1547-40C6-BAEE-F7DF83EEC206}" type="parTrans" cxnId="{47A6C858-32A3-45A6-94BD-412CEA4EFB25}">
      <dgm:prSet/>
      <dgm:spPr/>
      <dgm:t>
        <a:bodyPr/>
        <a:lstStyle/>
        <a:p>
          <a:endParaRPr lang="en-US"/>
        </a:p>
      </dgm:t>
    </dgm:pt>
    <dgm:pt modelId="{B6492BC1-52FF-4E71-944E-D2743EED5755}" type="sibTrans" cxnId="{47A6C858-32A3-45A6-94BD-412CEA4EFB25}">
      <dgm:prSet/>
      <dgm:spPr/>
      <dgm:t>
        <a:bodyPr/>
        <a:lstStyle/>
        <a:p>
          <a:endParaRPr lang="en-US"/>
        </a:p>
      </dgm:t>
    </dgm:pt>
    <dgm:pt modelId="{9AD7D404-63F3-41AD-8751-CFA385EBDDCE}">
      <dgm:prSet phldrT="[Text]" phldr="0"/>
      <dgm:spPr/>
      <dgm:t>
        <a:bodyPr/>
        <a:lstStyle/>
        <a:p>
          <a:pPr algn="l">
            <a:lnSpc>
              <a:spcPct val="90000"/>
            </a:lnSpc>
          </a:pPr>
          <a:r>
            <a:rPr lang="en-US" sz="2000" dirty="0">
              <a:hlinkClick xmlns:r="http://schemas.openxmlformats.org/officeDocument/2006/relationships" r:id="rId1"/>
            </a:rPr>
            <a:t>csirizzotti@unmc.edu</a:t>
          </a:r>
          <a:r>
            <a:rPr lang="en-US" sz="2000" dirty="0"/>
            <a:t> </a:t>
          </a:r>
        </a:p>
      </dgm:t>
    </dgm:pt>
    <dgm:pt modelId="{C98EA858-8968-4519-BE1E-582260E48B45}" type="parTrans" cxnId="{1448015D-5F13-49B2-9396-281334195B63}">
      <dgm:prSet/>
      <dgm:spPr/>
      <dgm:t>
        <a:bodyPr/>
        <a:lstStyle/>
        <a:p>
          <a:endParaRPr lang="en-US"/>
        </a:p>
      </dgm:t>
    </dgm:pt>
    <dgm:pt modelId="{F5A6E708-DFC2-4FC4-B4B4-CA5BAC9C669F}" type="sibTrans" cxnId="{1448015D-5F13-49B2-9396-281334195B63}">
      <dgm:prSet/>
      <dgm:spPr/>
      <dgm:t>
        <a:bodyPr/>
        <a:lstStyle/>
        <a:p>
          <a:endParaRPr lang="en-US"/>
        </a:p>
      </dgm:t>
    </dgm:pt>
    <dgm:pt modelId="{8EEA4DEF-E206-48C4-B0AE-72C5A22192AD}">
      <dgm:prSet phldrT="[Text]" phldr="0"/>
      <dgm:spPr/>
      <dgm:t>
        <a:bodyPr/>
        <a:lstStyle/>
        <a:p>
          <a:pPr algn="l">
            <a:lnSpc>
              <a:spcPct val="90000"/>
            </a:lnSpc>
          </a:pPr>
          <a:r>
            <a:rPr lang="en-US" sz="2000" dirty="0">
              <a:hlinkClick xmlns:r="http://schemas.openxmlformats.org/officeDocument/2006/relationships" r:id="rId2"/>
            </a:rPr>
            <a:t>unmcsecoffice@unmc.edu</a:t>
          </a:r>
          <a:r>
            <a:rPr lang="en-US" sz="2000" dirty="0"/>
            <a:t> </a:t>
          </a:r>
        </a:p>
      </dgm:t>
    </dgm:pt>
    <dgm:pt modelId="{D432A379-9F0B-4712-97BF-7370821338DA}" type="parTrans" cxnId="{8EC341DC-5E82-4D9C-A438-1282774D2A4F}">
      <dgm:prSet/>
      <dgm:spPr/>
      <dgm:t>
        <a:bodyPr/>
        <a:lstStyle/>
        <a:p>
          <a:endParaRPr lang="en-US"/>
        </a:p>
      </dgm:t>
    </dgm:pt>
    <dgm:pt modelId="{8A4BA35F-101A-49D1-B96F-085729966B8D}" type="sibTrans" cxnId="{8EC341DC-5E82-4D9C-A438-1282774D2A4F}">
      <dgm:prSet/>
      <dgm:spPr/>
      <dgm:t>
        <a:bodyPr/>
        <a:lstStyle/>
        <a:p>
          <a:endParaRPr lang="en-US"/>
        </a:p>
      </dgm:t>
    </dgm:pt>
    <dgm:pt modelId="{309E0A15-ABA6-4EF5-86D1-4BAC187A2B88}">
      <dgm:prSet phldrT="[Text]" phldr="0"/>
      <dgm:spPr/>
      <dgm:t>
        <a:bodyPr/>
        <a:lstStyle/>
        <a:p>
          <a:pPr rtl="0"/>
          <a:r>
            <a:rPr lang="en-US" sz="2000" b="1" dirty="0"/>
            <a:t>Local </a:t>
          </a:r>
          <a:r>
            <a:rPr lang="en-US" sz="2000" b="1" dirty="0">
              <a:latin typeface="Arial"/>
              <a:cs typeface="Arial"/>
            </a:rPr>
            <a:t>Law Enforcement</a:t>
          </a:r>
          <a:r>
            <a:rPr lang="en-US" sz="2000" dirty="0">
              <a:latin typeface="Arial"/>
              <a:cs typeface="Arial"/>
            </a:rPr>
            <a:t> </a:t>
          </a:r>
        </a:p>
      </dgm:t>
    </dgm:pt>
    <dgm:pt modelId="{FF31BB62-A8C8-4C67-9F77-3028192302E3}" type="parTrans" cxnId="{2D3CCD59-8109-459E-833D-B5E6499376F9}">
      <dgm:prSet/>
      <dgm:spPr/>
      <dgm:t>
        <a:bodyPr/>
        <a:lstStyle/>
        <a:p>
          <a:endParaRPr lang="en-US"/>
        </a:p>
      </dgm:t>
    </dgm:pt>
    <dgm:pt modelId="{DA5FEE75-79A9-44B0-8126-8FF8427790C7}" type="sibTrans" cxnId="{2D3CCD59-8109-459E-833D-B5E6499376F9}">
      <dgm:prSet/>
      <dgm:spPr/>
      <dgm:t>
        <a:bodyPr/>
        <a:lstStyle/>
        <a:p>
          <a:endParaRPr lang="en-US"/>
        </a:p>
      </dgm:t>
    </dgm:pt>
    <dgm:pt modelId="{1CE4470C-E358-4867-870C-21C6520659F4}">
      <dgm:prSet phldr="0"/>
      <dgm:spPr/>
      <dgm:t>
        <a:bodyPr/>
        <a:lstStyle/>
        <a:p>
          <a:pPr algn="l" rtl="0">
            <a:lnSpc>
              <a:spcPct val="90000"/>
            </a:lnSpc>
          </a:pPr>
          <a:r>
            <a:rPr lang="en-US" sz="2000" b="1" dirty="0"/>
            <a:t>Title IX Coordinator</a:t>
          </a:r>
        </a:p>
      </dgm:t>
    </dgm:pt>
    <dgm:pt modelId="{D4A3075E-ABD1-4CB0-9D6C-002970B889F8}" type="parTrans" cxnId="{1700FCF2-16F2-4559-AC0A-5EF3FCD0D71F}">
      <dgm:prSet/>
      <dgm:spPr/>
    </dgm:pt>
    <dgm:pt modelId="{252C31BE-D9C7-42C7-8575-4FE795B8534B}" type="sibTrans" cxnId="{1700FCF2-16F2-4559-AC0A-5EF3FCD0D71F}">
      <dgm:prSet/>
      <dgm:spPr/>
    </dgm:pt>
    <dgm:pt modelId="{D6143FCB-A590-418C-BC74-04FF37997F95}">
      <dgm:prSet phldr="0"/>
      <dgm:spPr/>
      <dgm:t>
        <a:bodyPr/>
        <a:lstStyle/>
        <a:p>
          <a:pPr algn="l">
            <a:lnSpc>
              <a:spcPct val="90000"/>
            </a:lnSpc>
          </a:pPr>
          <a:r>
            <a:rPr lang="en-US" sz="2000" dirty="0"/>
            <a:t>Carmen </a:t>
          </a:r>
          <a:r>
            <a:rPr lang="en-US" sz="2000" dirty="0" err="1"/>
            <a:t>Sirizzotti</a:t>
          </a:r>
          <a:r>
            <a:rPr lang="en-US" sz="2000" dirty="0"/>
            <a:t> </a:t>
          </a:r>
        </a:p>
      </dgm:t>
    </dgm:pt>
    <dgm:pt modelId="{B13B4955-AFA9-4567-8DC2-D811F9B0CA7A}" type="parTrans" cxnId="{51D58698-BAF9-4070-B647-DA128520CD2C}">
      <dgm:prSet/>
      <dgm:spPr/>
    </dgm:pt>
    <dgm:pt modelId="{0CDA08F9-8C83-4027-BAB3-940A83139216}" type="sibTrans" cxnId="{51D58698-BAF9-4070-B647-DA128520CD2C}">
      <dgm:prSet/>
      <dgm:spPr/>
    </dgm:pt>
    <dgm:pt modelId="{D7C77A82-6F9E-4315-B09F-E726299AA5B4}">
      <dgm:prSet phldr="0"/>
      <dgm:spPr/>
      <dgm:t>
        <a:bodyPr/>
        <a:lstStyle/>
        <a:p>
          <a:pPr algn="l">
            <a:lnSpc>
              <a:spcPct val="90000"/>
            </a:lnSpc>
          </a:pPr>
          <a:r>
            <a:rPr lang="en-US" sz="2000" dirty="0"/>
            <a:t>University of Nebraska Medical Center </a:t>
          </a:r>
        </a:p>
      </dgm:t>
    </dgm:pt>
    <dgm:pt modelId="{37F6A095-4FC7-4D25-9491-C77F5A1C3583}" type="parTrans" cxnId="{6CB69396-C6B0-4581-A7E8-D0F92ECE3F0B}">
      <dgm:prSet/>
      <dgm:spPr/>
    </dgm:pt>
    <dgm:pt modelId="{537ADFB3-A296-4EC7-B383-10EC603F9C3D}" type="sibTrans" cxnId="{6CB69396-C6B0-4581-A7E8-D0F92ECE3F0B}">
      <dgm:prSet/>
      <dgm:spPr/>
    </dgm:pt>
    <dgm:pt modelId="{23E58D86-1EC0-4991-9903-DE7CCF8758C7}">
      <dgm:prSet phldr="0"/>
      <dgm:spPr/>
      <dgm:t>
        <a:bodyPr/>
        <a:lstStyle/>
        <a:p>
          <a:pPr algn="l">
            <a:lnSpc>
              <a:spcPct val="90000"/>
            </a:lnSpc>
          </a:pPr>
          <a:r>
            <a:rPr lang="en-US" sz="2000" dirty="0"/>
            <a:t>2010 Administrative Center </a:t>
          </a:r>
        </a:p>
      </dgm:t>
    </dgm:pt>
    <dgm:pt modelId="{2E16347C-EA4E-4A96-B5EC-95FECB1D7E31}" type="parTrans" cxnId="{56D361C1-5792-437E-A295-F78A3B2D467D}">
      <dgm:prSet/>
      <dgm:spPr/>
    </dgm:pt>
    <dgm:pt modelId="{9F64CEA3-2388-4FBF-A361-F66F28C0998F}" type="sibTrans" cxnId="{56D361C1-5792-437E-A295-F78A3B2D467D}">
      <dgm:prSet/>
      <dgm:spPr/>
    </dgm:pt>
    <dgm:pt modelId="{0D1BA27C-7613-425D-87B5-E2C6108FF099}">
      <dgm:prSet phldr="0"/>
      <dgm:spPr/>
      <dgm:t>
        <a:bodyPr/>
        <a:lstStyle/>
        <a:p>
          <a:pPr algn="l">
            <a:lnSpc>
              <a:spcPct val="90000"/>
            </a:lnSpc>
          </a:pPr>
          <a:r>
            <a:rPr lang="en-US" sz="2000" dirty="0"/>
            <a:t>(402) 559.2710 </a:t>
          </a:r>
        </a:p>
      </dgm:t>
    </dgm:pt>
    <dgm:pt modelId="{E808A2F1-308B-4BB8-B71A-E5FADB1A20DA}" type="parTrans" cxnId="{7C17B2E6-CD07-4AA7-A848-06CE27B8AB54}">
      <dgm:prSet/>
      <dgm:spPr/>
    </dgm:pt>
    <dgm:pt modelId="{067F38CA-372E-4733-9FE9-C511ACAEE2AC}" type="sibTrans" cxnId="{7C17B2E6-CD07-4AA7-A848-06CE27B8AB54}">
      <dgm:prSet/>
      <dgm:spPr/>
    </dgm:pt>
    <dgm:pt modelId="{AC95B90E-0F97-44A4-8AD6-86C023C68E33}">
      <dgm:prSet phldr="0"/>
      <dgm:spPr/>
      <dgm:t>
        <a:bodyPr/>
        <a:lstStyle/>
        <a:p>
          <a:pPr algn="l" rtl="0">
            <a:lnSpc>
              <a:spcPct val="90000"/>
            </a:lnSpc>
          </a:pPr>
          <a:r>
            <a:rPr lang="en-US" sz="2000" b="1" dirty="0"/>
            <a:t>University Police or Public Safety</a:t>
          </a:r>
        </a:p>
      </dgm:t>
    </dgm:pt>
    <dgm:pt modelId="{2A5F1765-2090-4942-A487-0E8C294D38C7}" type="parTrans" cxnId="{75D7FB52-791E-4627-8BF0-1C0B1002A8C5}">
      <dgm:prSet/>
      <dgm:spPr/>
    </dgm:pt>
    <dgm:pt modelId="{4EE2EC4A-04D2-47B9-92AB-9C8869C2151B}" type="sibTrans" cxnId="{75D7FB52-791E-4627-8BF0-1C0B1002A8C5}">
      <dgm:prSet/>
      <dgm:spPr/>
    </dgm:pt>
    <dgm:pt modelId="{2E4CF8C3-C291-4552-BC75-98731FCB9AAF}">
      <dgm:prSet phldr="0"/>
      <dgm:spPr/>
      <dgm:t>
        <a:bodyPr/>
        <a:lstStyle/>
        <a:p>
          <a:pPr algn="l">
            <a:lnSpc>
              <a:spcPct val="90000"/>
            </a:lnSpc>
          </a:pPr>
          <a:r>
            <a:rPr lang="en-US" sz="2000" dirty="0"/>
            <a:t>Public Safety/Campus Security</a:t>
          </a:r>
        </a:p>
      </dgm:t>
    </dgm:pt>
    <dgm:pt modelId="{93AA08AA-99C5-4AEA-8D8C-7E1C91B0515B}" type="parTrans" cxnId="{062AD7BA-2D4A-49A0-8AE1-BDF23A2669B8}">
      <dgm:prSet/>
      <dgm:spPr/>
    </dgm:pt>
    <dgm:pt modelId="{D38ED7C0-F068-4980-8AC8-B7CE9D939E43}" type="sibTrans" cxnId="{062AD7BA-2D4A-49A0-8AE1-BDF23A2669B8}">
      <dgm:prSet/>
      <dgm:spPr/>
    </dgm:pt>
    <dgm:pt modelId="{E15C5768-9868-4863-9B9B-C3056AEC38A6}">
      <dgm:prSet phldr="0"/>
      <dgm:spPr/>
      <dgm:t>
        <a:bodyPr/>
        <a:lstStyle/>
        <a:p>
          <a:pPr algn="l">
            <a:lnSpc>
              <a:spcPct val="90000"/>
            </a:lnSpc>
          </a:pPr>
          <a:r>
            <a:rPr lang="en-US" sz="2000" dirty="0"/>
            <a:t>4215 Emile Street </a:t>
          </a:r>
        </a:p>
      </dgm:t>
    </dgm:pt>
    <dgm:pt modelId="{F1A53AF6-9A8B-4228-83CF-DD6B89BA3547}" type="parTrans" cxnId="{46FDBD39-9E6B-4B50-8354-E3C3EF8E4CF9}">
      <dgm:prSet/>
      <dgm:spPr/>
    </dgm:pt>
    <dgm:pt modelId="{35E3C94B-E2AE-4DD2-B9A2-1EDFE8F20136}" type="sibTrans" cxnId="{46FDBD39-9E6B-4B50-8354-E3C3EF8E4CF9}">
      <dgm:prSet/>
      <dgm:spPr/>
    </dgm:pt>
    <dgm:pt modelId="{9423B9B6-41F6-4CFB-894A-630F99790CB3}">
      <dgm:prSet phldr="0"/>
      <dgm:spPr/>
      <dgm:t>
        <a:bodyPr/>
        <a:lstStyle/>
        <a:p>
          <a:pPr algn="l">
            <a:lnSpc>
              <a:spcPct val="90000"/>
            </a:lnSpc>
          </a:pPr>
          <a:r>
            <a:rPr lang="en-US" sz="2000" dirty="0"/>
            <a:t>(402) 559.5111</a:t>
          </a:r>
        </a:p>
      </dgm:t>
    </dgm:pt>
    <dgm:pt modelId="{450DA88E-D910-4B2E-9ED5-1052E1459121}" type="parTrans" cxnId="{EB08E0F0-64D6-4687-BF58-03E00A9C8927}">
      <dgm:prSet/>
      <dgm:spPr/>
    </dgm:pt>
    <dgm:pt modelId="{3EA7EB76-1D13-4333-92F2-9FB078A325FD}" type="sibTrans" cxnId="{EB08E0F0-64D6-4687-BF58-03E00A9C8927}">
      <dgm:prSet/>
      <dgm:spPr/>
    </dgm:pt>
    <dgm:pt modelId="{57E3BA64-E89A-4E9B-87AB-A16653A73E12}">
      <dgm:prSet phldr="0"/>
      <dgm:spPr/>
      <dgm:t>
        <a:bodyPr/>
        <a:lstStyle/>
        <a:p>
          <a:r>
            <a:rPr lang="en-US" sz="2000" dirty="0">
              <a:latin typeface="Arial"/>
              <a:cs typeface="Arial"/>
            </a:rPr>
            <a:t>To</a:t>
          </a:r>
          <a:r>
            <a:rPr lang="en-US" sz="2000" dirty="0"/>
            <a:t> file a criminal complaint</a:t>
          </a:r>
        </a:p>
      </dgm:t>
    </dgm:pt>
    <dgm:pt modelId="{7020C9FF-0401-4748-AD76-B57EE7026E74}" type="parTrans" cxnId="{0623FB61-1286-4072-B790-652C7D1C2DBF}">
      <dgm:prSet/>
      <dgm:spPr/>
    </dgm:pt>
    <dgm:pt modelId="{39B394C6-4F22-4B9F-83A3-662EC3EE78EA}" type="sibTrans" cxnId="{0623FB61-1286-4072-B790-652C7D1C2DBF}">
      <dgm:prSet/>
      <dgm:spPr/>
    </dgm:pt>
    <dgm:pt modelId="{2BCA9FBE-91CD-4EBD-954B-DF9EBAAE462C}">
      <dgm:prSet phldr="0"/>
      <dgm:spPr/>
      <dgm:t>
        <a:bodyPr/>
        <a:lstStyle/>
        <a:p>
          <a:pPr algn="l" rtl="0">
            <a:lnSpc>
              <a:spcPct val="90000"/>
            </a:lnSpc>
          </a:pPr>
          <a:r>
            <a:rPr lang="en-US" sz="2000" dirty="0">
              <a:latin typeface="Arial"/>
              <a:cs typeface="Arial"/>
            </a:rPr>
            <a:t>Phone</a:t>
          </a:r>
          <a:r>
            <a:rPr lang="en-US" sz="2000" dirty="0"/>
            <a:t> at 1.844.348.9584</a:t>
          </a:r>
        </a:p>
      </dgm:t>
    </dgm:pt>
    <dgm:pt modelId="{15A2746B-E657-43EA-BA01-ECB85607DAC4}" type="parTrans" cxnId="{0ABDB7DA-2672-4520-AC87-C5591D7314B2}">
      <dgm:prSet/>
      <dgm:spPr/>
    </dgm:pt>
    <dgm:pt modelId="{DCE5DC2F-EFCF-41CB-B7A9-E5E3A2F72B7F}" type="sibTrans" cxnId="{0ABDB7DA-2672-4520-AC87-C5591D7314B2}">
      <dgm:prSet/>
      <dgm:spPr/>
    </dgm:pt>
    <dgm:pt modelId="{F3E3E592-22A9-405E-9C3D-36A53423EF92}">
      <dgm:prSet phldr="0"/>
      <dgm:spPr/>
      <dgm:t>
        <a:bodyPr/>
        <a:lstStyle/>
        <a:p>
          <a:pPr algn="l" rtl="0">
            <a:lnSpc>
              <a:spcPct val="90000"/>
            </a:lnSpc>
          </a:pPr>
          <a:r>
            <a:rPr lang="en-US" sz="2000" b="1" dirty="0"/>
            <a:t>The University of Nebraska </a:t>
          </a:r>
          <a:r>
            <a:rPr lang="en-US" sz="2000" b="1" dirty="0">
              <a:latin typeface="Arial"/>
              <a:cs typeface="Arial"/>
            </a:rPr>
            <a:t>Hotline </a:t>
          </a:r>
        </a:p>
      </dgm:t>
    </dgm:pt>
    <dgm:pt modelId="{6AD9A5A7-DCEF-4E91-BDBA-552FDA467F87}" type="parTrans" cxnId="{BA887CD9-E42C-4B75-944A-65C473C8624A}">
      <dgm:prSet/>
      <dgm:spPr/>
    </dgm:pt>
    <dgm:pt modelId="{CD554D87-20A7-4E41-93FC-61B594BD94AC}" type="sibTrans" cxnId="{BA887CD9-E42C-4B75-944A-65C473C8624A}">
      <dgm:prSet/>
      <dgm:spPr/>
    </dgm:pt>
    <dgm:pt modelId="{E45C7EC3-2F86-457E-A2E3-A13F0AB50B2C}">
      <dgm:prSet phldr="0"/>
      <dgm:spPr/>
      <dgm:t>
        <a:bodyPr/>
        <a:lstStyle/>
        <a:p>
          <a:pPr algn="l" rtl="0">
            <a:lnSpc>
              <a:spcPct val="90000"/>
            </a:lnSpc>
          </a:pPr>
          <a:r>
            <a:rPr lang="en-US" sz="2000" dirty="0">
              <a:latin typeface="Arial"/>
              <a:cs typeface="Arial"/>
              <a:hlinkClick xmlns:r="http://schemas.openxmlformats.org/officeDocument/2006/relationships" r:id="rId3"/>
            </a:rPr>
            <a:t>Ethics Point Online Reporting</a:t>
          </a:r>
          <a:r>
            <a:rPr lang="en-US" sz="2000" dirty="0"/>
            <a:t>  </a:t>
          </a:r>
          <a:endParaRPr lang="en-US" sz="2000" b="1" dirty="0"/>
        </a:p>
      </dgm:t>
    </dgm:pt>
    <dgm:pt modelId="{2AC19811-9960-4A6C-B4DE-E3735AF32A9C}" type="parTrans" cxnId="{6E9BA0D0-3311-4E94-83B4-2F760AE9D3A8}">
      <dgm:prSet/>
      <dgm:spPr/>
    </dgm:pt>
    <dgm:pt modelId="{E0153B7F-BCCF-450F-9DF7-266010E3F08E}" type="sibTrans" cxnId="{6E9BA0D0-3311-4E94-83B4-2F760AE9D3A8}">
      <dgm:prSet/>
      <dgm:spPr/>
    </dgm:pt>
    <dgm:pt modelId="{EE779D81-0D18-4CC9-8DD9-47B6ED0ED8D8}" type="pres">
      <dgm:prSet presAssocID="{8FB3E8EF-729E-4F7F-8D73-F84FB49A497D}" presName="composite" presStyleCnt="0">
        <dgm:presLayoutVars>
          <dgm:chMax val="1"/>
          <dgm:dir/>
          <dgm:resizeHandles val="exact"/>
        </dgm:presLayoutVars>
      </dgm:prSet>
      <dgm:spPr/>
    </dgm:pt>
    <dgm:pt modelId="{9E8E20C8-5CC1-44FD-AF31-677BC3F11B25}" type="pres">
      <dgm:prSet presAssocID="{5502C0AE-CE75-454E-8C61-D493C5DE754C}" presName="roof" presStyleLbl="dkBgShp" presStyleIdx="0" presStyleCnt="2"/>
      <dgm:spPr/>
    </dgm:pt>
    <dgm:pt modelId="{2C29E2AD-A350-4997-ACDF-2E65F741772A}" type="pres">
      <dgm:prSet presAssocID="{5502C0AE-CE75-454E-8C61-D493C5DE754C}" presName="pillars" presStyleCnt="0"/>
      <dgm:spPr/>
    </dgm:pt>
    <dgm:pt modelId="{CEEAF572-8914-4335-9D26-4142225C38EA}" type="pres">
      <dgm:prSet presAssocID="{5502C0AE-CE75-454E-8C61-D493C5DE754C}" presName="pillar1" presStyleLbl="node1" presStyleIdx="0" presStyleCnt="4">
        <dgm:presLayoutVars>
          <dgm:bulletEnabled val="1"/>
        </dgm:presLayoutVars>
      </dgm:prSet>
      <dgm:spPr/>
    </dgm:pt>
    <dgm:pt modelId="{147C0B86-5D36-4BB3-A830-DAC344175D08}" type="pres">
      <dgm:prSet presAssocID="{AC95B90E-0F97-44A4-8AD6-86C023C68E33}" presName="pillarX" presStyleLbl="node1" presStyleIdx="1" presStyleCnt="4">
        <dgm:presLayoutVars>
          <dgm:bulletEnabled val="1"/>
        </dgm:presLayoutVars>
      </dgm:prSet>
      <dgm:spPr/>
    </dgm:pt>
    <dgm:pt modelId="{181194DD-4DF6-4BD4-8A45-7424129D789C}" type="pres">
      <dgm:prSet presAssocID="{309E0A15-ABA6-4EF5-86D1-4BAC187A2B88}" presName="pillarX" presStyleLbl="node1" presStyleIdx="2" presStyleCnt="4">
        <dgm:presLayoutVars>
          <dgm:bulletEnabled val="1"/>
        </dgm:presLayoutVars>
      </dgm:prSet>
      <dgm:spPr/>
    </dgm:pt>
    <dgm:pt modelId="{165EAC9B-3460-4559-B900-81BDE1903909}" type="pres">
      <dgm:prSet presAssocID="{F3E3E592-22A9-405E-9C3D-36A53423EF92}" presName="pillarX" presStyleLbl="node1" presStyleIdx="3" presStyleCnt="4">
        <dgm:presLayoutVars>
          <dgm:bulletEnabled val="1"/>
        </dgm:presLayoutVars>
      </dgm:prSet>
      <dgm:spPr/>
    </dgm:pt>
    <dgm:pt modelId="{538A5848-D601-49E5-BCAC-3E019E52DE16}" type="pres">
      <dgm:prSet presAssocID="{5502C0AE-CE75-454E-8C61-D493C5DE754C}" presName="base" presStyleLbl="dkBgShp" presStyleIdx="1" presStyleCnt="2"/>
      <dgm:spPr/>
    </dgm:pt>
  </dgm:ptLst>
  <dgm:cxnLst>
    <dgm:cxn modelId="{FD360A20-2937-4DE0-BA04-B7F14CF9D053}" type="presOf" srcId="{D6143FCB-A590-418C-BC74-04FF37997F95}" destId="{CEEAF572-8914-4335-9D26-4142225C38EA}" srcOrd="0" destOrd="1" presId="urn:microsoft.com/office/officeart/2005/8/layout/hList3"/>
    <dgm:cxn modelId="{B7496B28-2760-4F4D-B825-0156642AD4D2}" type="presOf" srcId="{E15C5768-9868-4863-9B9B-C3056AEC38A6}" destId="{147C0B86-5D36-4BB3-A830-DAC344175D08}" srcOrd="0" destOrd="2" presId="urn:microsoft.com/office/officeart/2005/8/layout/hList3"/>
    <dgm:cxn modelId="{E47DF628-4B24-40CD-A68A-B09CDD113154}" type="presOf" srcId="{309E0A15-ABA6-4EF5-86D1-4BAC187A2B88}" destId="{181194DD-4DF6-4BD4-8A45-7424129D789C}" srcOrd="0" destOrd="0" presId="urn:microsoft.com/office/officeart/2005/8/layout/hList3"/>
    <dgm:cxn modelId="{D5268F2A-55AB-4269-9AAB-EA9049CABB37}" type="presOf" srcId="{D7C77A82-6F9E-4315-B09F-E726299AA5B4}" destId="{CEEAF572-8914-4335-9D26-4142225C38EA}" srcOrd="0" destOrd="2" presId="urn:microsoft.com/office/officeart/2005/8/layout/hList3"/>
    <dgm:cxn modelId="{24214D2C-839D-42C5-A98C-8CFDDDF5B9ED}" type="presOf" srcId="{0D1BA27C-7613-425D-87B5-E2C6108FF099}" destId="{CEEAF572-8914-4335-9D26-4142225C38EA}" srcOrd="0" destOrd="4" presId="urn:microsoft.com/office/officeart/2005/8/layout/hList3"/>
    <dgm:cxn modelId="{C0F45E36-F336-4C3B-BE07-29B5A7F33961}" type="presOf" srcId="{AC95B90E-0F97-44A4-8AD6-86C023C68E33}" destId="{147C0B86-5D36-4BB3-A830-DAC344175D08}" srcOrd="0" destOrd="0" presId="urn:microsoft.com/office/officeart/2005/8/layout/hList3"/>
    <dgm:cxn modelId="{46FDBD39-9E6B-4B50-8354-E3C3EF8E4CF9}" srcId="{AC95B90E-0F97-44A4-8AD6-86C023C68E33}" destId="{E15C5768-9868-4863-9B9B-C3056AEC38A6}" srcOrd="1" destOrd="0" parTransId="{F1A53AF6-9A8B-4228-83CF-DD6B89BA3547}" sibTransId="{35E3C94B-E2AE-4DD2-B9A2-1EDFE8F20136}"/>
    <dgm:cxn modelId="{1448015D-5F13-49B2-9396-281334195B63}" srcId="{1CE4470C-E358-4867-870C-21C6520659F4}" destId="{9AD7D404-63F3-41AD-8751-CFA385EBDDCE}" srcOrd="4" destOrd="0" parTransId="{C98EA858-8968-4519-BE1E-582260E48B45}" sibTransId="{F5A6E708-DFC2-4FC4-B4B4-CA5BAC9C669F}"/>
    <dgm:cxn modelId="{0623FB61-1286-4072-B790-652C7D1C2DBF}" srcId="{309E0A15-ABA6-4EF5-86D1-4BAC187A2B88}" destId="{57E3BA64-E89A-4E9B-87AB-A16653A73E12}" srcOrd="0" destOrd="0" parTransId="{7020C9FF-0401-4748-AD76-B57EE7026E74}" sibTransId="{39B394C6-4F22-4B9F-83A3-662EC3EE78EA}"/>
    <dgm:cxn modelId="{4F27836A-82C7-4BFD-ACD6-16418D9A3732}" type="presOf" srcId="{8EEA4DEF-E206-48C4-B0AE-72C5A22192AD}" destId="{147C0B86-5D36-4BB3-A830-DAC344175D08}" srcOrd="0" destOrd="4" presId="urn:microsoft.com/office/officeart/2005/8/layout/hList3"/>
    <dgm:cxn modelId="{62711C6B-69F8-49D4-A058-A9074C7978C2}" type="presOf" srcId="{F3E3E592-22A9-405E-9C3D-36A53423EF92}" destId="{165EAC9B-3460-4559-B900-81BDE1903909}" srcOrd="0" destOrd="0" presId="urn:microsoft.com/office/officeart/2005/8/layout/hList3"/>
    <dgm:cxn modelId="{75D7FB52-791E-4627-8BF0-1C0B1002A8C5}" srcId="{5502C0AE-CE75-454E-8C61-D493C5DE754C}" destId="{AC95B90E-0F97-44A4-8AD6-86C023C68E33}" srcOrd="1" destOrd="0" parTransId="{2A5F1765-2090-4942-A487-0E8C294D38C7}" sibTransId="{4EE2EC4A-04D2-47B9-92AB-9C8869C2151B}"/>
    <dgm:cxn modelId="{47A6C858-32A3-45A6-94BD-412CEA4EFB25}" srcId="{8FB3E8EF-729E-4F7F-8D73-F84FB49A497D}" destId="{5502C0AE-CE75-454E-8C61-D493C5DE754C}" srcOrd="0" destOrd="0" parTransId="{BE08059A-1547-40C6-BAEE-F7DF83EEC206}" sibTransId="{B6492BC1-52FF-4E71-944E-D2743EED5755}"/>
    <dgm:cxn modelId="{2D3CCD59-8109-459E-833D-B5E6499376F9}" srcId="{5502C0AE-CE75-454E-8C61-D493C5DE754C}" destId="{309E0A15-ABA6-4EF5-86D1-4BAC187A2B88}" srcOrd="2" destOrd="0" parTransId="{FF31BB62-A8C8-4C67-9F77-3028192302E3}" sibTransId="{DA5FEE75-79A9-44B0-8126-8FF8427790C7}"/>
    <dgm:cxn modelId="{5168A37B-99DB-4616-8ED8-EA903E8135EF}" type="presOf" srcId="{23E58D86-1EC0-4991-9903-DE7CCF8758C7}" destId="{CEEAF572-8914-4335-9D26-4142225C38EA}" srcOrd="0" destOrd="3" presId="urn:microsoft.com/office/officeart/2005/8/layout/hList3"/>
    <dgm:cxn modelId="{2E1AB983-AEA7-4D94-B7FA-28D29A3F6DDC}" type="presOf" srcId="{9423B9B6-41F6-4CFB-894A-630F99790CB3}" destId="{147C0B86-5D36-4BB3-A830-DAC344175D08}" srcOrd="0" destOrd="3" presId="urn:microsoft.com/office/officeart/2005/8/layout/hList3"/>
    <dgm:cxn modelId="{82A9AF87-3E9C-4463-BBB5-93DCB4822172}" type="presOf" srcId="{9AD7D404-63F3-41AD-8751-CFA385EBDDCE}" destId="{CEEAF572-8914-4335-9D26-4142225C38EA}" srcOrd="0" destOrd="5" presId="urn:microsoft.com/office/officeart/2005/8/layout/hList3"/>
    <dgm:cxn modelId="{174CAE90-7495-4D8F-BC84-1097C60E30A7}" type="presOf" srcId="{2BCA9FBE-91CD-4EBD-954B-DF9EBAAE462C}" destId="{165EAC9B-3460-4559-B900-81BDE1903909}" srcOrd="0" destOrd="2" presId="urn:microsoft.com/office/officeart/2005/8/layout/hList3"/>
    <dgm:cxn modelId="{6CB69396-C6B0-4581-A7E8-D0F92ECE3F0B}" srcId="{1CE4470C-E358-4867-870C-21C6520659F4}" destId="{D7C77A82-6F9E-4315-B09F-E726299AA5B4}" srcOrd="1" destOrd="0" parTransId="{37F6A095-4FC7-4D25-9491-C77F5A1C3583}" sibTransId="{537ADFB3-A296-4EC7-B383-10EC603F9C3D}"/>
    <dgm:cxn modelId="{51D58698-BAF9-4070-B647-DA128520CD2C}" srcId="{1CE4470C-E358-4867-870C-21C6520659F4}" destId="{D6143FCB-A590-418C-BC74-04FF37997F95}" srcOrd="0" destOrd="0" parTransId="{B13B4955-AFA9-4567-8DC2-D811F9B0CA7A}" sibTransId="{0CDA08F9-8C83-4027-BAB3-940A83139216}"/>
    <dgm:cxn modelId="{E3395AAD-BDF4-4CF1-8495-3FB8F0467969}" type="presOf" srcId="{5502C0AE-CE75-454E-8C61-D493C5DE754C}" destId="{9E8E20C8-5CC1-44FD-AF31-677BC3F11B25}" srcOrd="0" destOrd="0" presId="urn:microsoft.com/office/officeart/2005/8/layout/hList3"/>
    <dgm:cxn modelId="{062AD7BA-2D4A-49A0-8AE1-BDF23A2669B8}" srcId="{AC95B90E-0F97-44A4-8AD6-86C023C68E33}" destId="{2E4CF8C3-C291-4552-BC75-98731FCB9AAF}" srcOrd="0" destOrd="0" parTransId="{93AA08AA-99C5-4AEA-8D8C-7E1C91B0515B}" sibTransId="{D38ED7C0-F068-4980-8AC8-B7CE9D939E43}"/>
    <dgm:cxn modelId="{56D361C1-5792-437E-A295-F78A3B2D467D}" srcId="{1CE4470C-E358-4867-870C-21C6520659F4}" destId="{23E58D86-1EC0-4991-9903-DE7CCF8758C7}" srcOrd="2" destOrd="0" parTransId="{2E16347C-EA4E-4A96-B5EC-95FECB1D7E31}" sibTransId="{9F64CEA3-2388-4FBF-A361-F66F28C0998F}"/>
    <dgm:cxn modelId="{3C4910D0-1EC2-4788-9725-E4745E00A7A0}" type="presOf" srcId="{8FB3E8EF-729E-4F7F-8D73-F84FB49A497D}" destId="{EE779D81-0D18-4CC9-8DD9-47B6ED0ED8D8}" srcOrd="0" destOrd="0" presId="urn:microsoft.com/office/officeart/2005/8/layout/hList3"/>
    <dgm:cxn modelId="{6E9BA0D0-3311-4E94-83B4-2F760AE9D3A8}" srcId="{F3E3E592-22A9-405E-9C3D-36A53423EF92}" destId="{E45C7EC3-2F86-457E-A2E3-A13F0AB50B2C}" srcOrd="0" destOrd="0" parTransId="{2AC19811-9960-4A6C-B4DE-E3735AF32A9C}" sibTransId="{E0153B7F-BCCF-450F-9DF7-266010E3F08E}"/>
    <dgm:cxn modelId="{F91A7ED3-7034-4567-827D-5F5E35E4503F}" type="presOf" srcId="{2E4CF8C3-C291-4552-BC75-98731FCB9AAF}" destId="{147C0B86-5D36-4BB3-A830-DAC344175D08}" srcOrd="0" destOrd="1" presId="urn:microsoft.com/office/officeart/2005/8/layout/hList3"/>
    <dgm:cxn modelId="{3A9809D9-940B-4F43-A3AF-C63112C19303}" type="presOf" srcId="{1CE4470C-E358-4867-870C-21C6520659F4}" destId="{CEEAF572-8914-4335-9D26-4142225C38EA}" srcOrd="0" destOrd="0" presId="urn:microsoft.com/office/officeart/2005/8/layout/hList3"/>
    <dgm:cxn modelId="{BA887CD9-E42C-4B75-944A-65C473C8624A}" srcId="{5502C0AE-CE75-454E-8C61-D493C5DE754C}" destId="{F3E3E592-22A9-405E-9C3D-36A53423EF92}" srcOrd="3" destOrd="0" parTransId="{6AD9A5A7-DCEF-4E91-BDBA-552FDA467F87}" sibTransId="{CD554D87-20A7-4E41-93FC-61B594BD94AC}"/>
    <dgm:cxn modelId="{0ABDB7DA-2672-4520-AC87-C5591D7314B2}" srcId="{F3E3E592-22A9-405E-9C3D-36A53423EF92}" destId="{2BCA9FBE-91CD-4EBD-954B-DF9EBAAE462C}" srcOrd="1" destOrd="0" parTransId="{15A2746B-E657-43EA-BA01-ECB85607DAC4}" sibTransId="{DCE5DC2F-EFCF-41CB-B7A9-E5E3A2F72B7F}"/>
    <dgm:cxn modelId="{8EC341DC-5E82-4D9C-A438-1282774D2A4F}" srcId="{AC95B90E-0F97-44A4-8AD6-86C023C68E33}" destId="{8EEA4DEF-E206-48C4-B0AE-72C5A22192AD}" srcOrd="3" destOrd="0" parTransId="{D432A379-9F0B-4712-97BF-7370821338DA}" sibTransId="{8A4BA35F-101A-49D1-B96F-085729966B8D}"/>
    <dgm:cxn modelId="{3D2EF3E3-CD16-48FF-B1CC-CF467FB51083}" type="presOf" srcId="{E45C7EC3-2F86-457E-A2E3-A13F0AB50B2C}" destId="{165EAC9B-3460-4559-B900-81BDE1903909}" srcOrd="0" destOrd="1" presId="urn:microsoft.com/office/officeart/2005/8/layout/hList3"/>
    <dgm:cxn modelId="{7C17B2E6-CD07-4AA7-A848-06CE27B8AB54}" srcId="{1CE4470C-E358-4867-870C-21C6520659F4}" destId="{0D1BA27C-7613-425D-87B5-E2C6108FF099}" srcOrd="3" destOrd="0" parTransId="{E808A2F1-308B-4BB8-B71A-E5FADB1A20DA}" sibTransId="{067F38CA-372E-4733-9FE9-C511ACAEE2AC}"/>
    <dgm:cxn modelId="{EB08E0F0-64D6-4687-BF58-03E00A9C8927}" srcId="{AC95B90E-0F97-44A4-8AD6-86C023C68E33}" destId="{9423B9B6-41F6-4CFB-894A-630F99790CB3}" srcOrd="2" destOrd="0" parTransId="{450DA88E-D910-4B2E-9ED5-1052E1459121}" sibTransId="{3EA7EB76-1D13-4333-92F2-9FB078A325FD}"/>
    <dgm:cxn modelId="{7C2A70F2-AF79-43D3-B0A0-86E7FAB0E20A}" type="presOf" srcId="{57E3BA64-E89A-4E9B-87AB-A16653A73E12}" destId="{181194DD-4DF6-4BD4-8A45-7424129D789C}" srcOrd="0" destOrd="1" presId="urn:microsoft.com/office/officeart/2005/8/layout/hList3"/>
    <dgm:cxn modelId="{1700FCF2-16F2-4559-AC0A-5EF3FCD0D71F}" srcId="{5502C0AE-CE75-454E-8C61-D493C5DE754C}" destId="{1CE4470C-E358-4867-870C-21C6520659F4}" srcOrd="0" destOrd="0" parTransId="{D4A3075E-ABD1-4CB0-9D6C-002970B889F8}" sibTransId="{252C31BE-D9C7-42C7-8575-4FE795B8534B}"/>
    <dgm:cxn modelId="{CE7F7369-BEC3-4B6F-BEC9-0C13316B5207}" type="presParOf" srcId="{EE779D81-0D18-4CC9-8DD9-47B6ED0ED8D8}" destId="{9E8E20C8-5CC1-44FD-AF31-677BC3F11B25}" srcOrd="0" destOrd="0" presId="urn:microsoft.com/office/officeart/2005/8/layout/hList3"/>
    <dgm:cxn modelId="{144EACCD-F829-42C3-A8C5-00B1277B011F}" type="presParOf" srcId="{EE779D81-0D18-4CC9-8DD9-47B6ED0ED8D8}" destId="{2C29E2AD-A350-4997-ACDF-2E65F741772A}" srcOrd="1" destOrd="0" presId="urn:microsoft.com/office/officeart/2005/8/layout/hList3"/>
    <dgm:cxn modelId="{8FCA27E4-4FBF-4564-9547-63A54B92211F}" type="presParOf" srcId="{2C29E2AD-A350-4997-ACDF-2E65F741772A}" destId="{CEEAF572-8914-4335-9D26-4142225C38EA}" srcOrd="0" destOrd="0" presId="urn:microsoft.com/office/officeart/2005/8/layout/hList3"/>
    <dgm:cxn modelId="{0796B1CE-2F82-4A9C-8DDD-833F5CCB9D8B}" type="presParOf" srcId="{2C29E2AD-A350-4997-ACDF-2E65F741772A}" destId="{147C0B86-5D36-4BB3-A830-DAC344175D08}" srcOrd="1" destOrd="0" presId="urn:microsoft.com/office/officeart/2005/8/layout/hList3"/>
    <dgm:cxn modelId="{D3A69B16-3FA5-40E8-8C2A-F6BB37DF6F88}" type="presParOf" srcId="{2C29E2AD-A350-4997-ACDF-2E65F741772A}" destId="{181194DD-4DF6-4BD4-8A45-7424129D789C}" srcOrd="2" destOrd="0" presId="urn:microsoft.com/office/officeart/2005/8/layout/hList3"/>
    <dgm:cxn modelId="{DFB9624D-B883-495A-A28D-8B4ADB6F11EB}" type="presParOf" srcId="{2C29E2AD-A350-4997-ACDF-2E65F741772A}" destId="{165EAC9B-3460-4559-B900-81BDE1903909}" srcOrd="3" destOrd="0" presId="urn:microsoft.com/office/officeart/2005/8/layout/hList3"/>
    <dgm:cxn modelId="{96413479-097C-4B32-8AC6-B26C680B166A}" type="presParOf" srcId="{EE779D81-0D18-4CC9-8DD9-47B6ED0ED8D8}" destId="{538A5848-D601-49E5-BCAC-3E019E52DE16}" srcOrd="2" destOrd="0" presId="urn:microsoft.com/office/officeart/2005/8/layout/hLis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879F4BC-4B3B-41AC-827B-5739801D9A41}" type="doc">
      <dgm:prSet loTypeId="urn:microsoft.com/office/officeart/2005/8/layout/lProcess2" loCatId="list" qsTypeId="urn:microsoft.com/office/officeart/2005/8/quickstyle/3d1" qsCatId="3D" csTypeId="urn:microsoft.com/office/officeart/2005/8/colors/accent1_1" csCatId="accent1" phldr="1"/>
      <dgm:spPr/>
      <dgm:t>
        <a:bodyPr/>
        <a:lstStyle/>
        <a:p>
          <a:endParaRPr lang="en-US"/>
        </a:p>
      </dgm:t>
    </dgm:pt>
    <dgm:pt modelId="{DC8485FD-0847-473A-9BC8-D7D1E1550621}">
      <dgm:prSet phldrT="[Text]" phldr="0"/>
      <dgm:spPr/>
      <dgm:t>
        <a:bodyPr/>
        <a:lstStyle/>
        <a:p>
          <a:pPr rtl="0"/>
          <a:r>
            <a:rPr lang="en-US">
              <a:latin typeface="Calibri"/>
            </a:rPr>
            <a:t>Office for Civil Rights</a:t>
          </a:r>
          <a:endParaRPr lang="en-US"/>
        </a:p>
      </dgm:t>
    </dgm:pt>
    <dgm:pt modelId="{61091404-C2C6-461F-B199-8EA9A86A77FF}" type="parTrans" cxnId="{A6AB410F-761F-4C3E-8B68-F601EB1EFAAD}">
      <dgm:prSet/>
      <dgm:spPr/>
      <dgm:t>
        <a:bodyPr/>
        <a:lstStyle/>
        <a:p>
          <a:endParaRPr lang="en-US"/>
        </a:p>
      </dgm:t>
    </dgm:pt>
    <dgm:pt modelId="{F64B197A-A9AD-48D1-8DC2-012CD8B58C82}" type="sibTrans" cxnId="{A6AB410F-761F-4C3E-8B68-F601EB1EFAAD}">
      <dgm:prSet/>
      <dgm:spPr/>
      <dgm:t>
        <a:bodyPr/>
        <a:lstStyle/>
        <a:p>
          <a:endParaRPr lang="en-US"/>
        </a:p>
      </dgm:t>
    </dgm:pt>
    <dgm:pt modelId="{EF76AC97-13E9-4882-8814-CF59490BC624}">
      <dgm:prSet phldrT="[Text]" phldr="0"/>
      <dgm:spPr/>
      <dgm:t>
        <a:bodyPr/>
        <a:lstStyle/>
        <a:p>
          <a:pPr rtl="0"/>
          <a:r>
            <a:rPr lang="en-US">
              <a:latin typeface="Calibri"/>
              <a:hlinkClick xmlns:r="http://schemas.openxmlformats.org/officeDocument/2006/relationships" r:id="rId1"/>
            </a:rPr>
            <a:t>OCR Online</a:t>
          </a:r>
          <a:r>
            <a:rPr lang="en-US"/>
            <a:t>  </a:t>
          </a:r>
        </a:p>
      </dgm:t>
    </dgm:pt>
    <dgm:pt modelId="{83E07BA4-E083-49BE-9858-EFCD38BF6590}" type="parTrans" cxnId="{A9BCBB31-3F39-4C22-917A-ECDB4E818EA1}">
      <dgm:prSet/>
      <dgm:spPr/>
      <dgm:t>
        <a:bodyPr/>
        <a:lstStyle/>
        <a:p>
          <a:endParaRPr lang="en-US"/>
        </a:p>
      </dgm:t>
    </dgm:pt>
    <dgm:pt modelId="{F827189F-22E8-46F9-AE21-937A49B24284}" type="sibTrans" cxnId="{A9BCBB31-3F39-4C22-917A-ECDB4E818EA1}">
      <dgm:prSet/>
      <dgm:spPr/>
      <dgm:t>
        <a:bodyPr/>
        <a:lstStyle/>
        <a:p>
          <a:endParaRPr lang="en-US"/>
        </a:p>
      </dgm:t>
    </dgm:pt>
    <dgm:pt modelId="{D07A20C4-0286-4985-9E40-1D451AF2E474}">
      <dgm:prSet phldrT="[Text]" phldr="0"/>
      <dgm:spPr/>
      <dgm:t>
        <a:bodyPr/>
        <a:lstStyle/>
        <a:p>
          <a:r>
            <a:rPr lang="en-US"/>
            <a:t>1.800.421.3481</a:t>
          </a:r>
        </a:p>
      </dgm:t>
    </dgm:pt>
    <dgm:pt modelId="{895197FC-0113-4762-A528-F925C37E298F}" type="parTrans" cxnId="{F4D7CEA9-FA0C-4939-8BE8-B951AD4ED1F6}">
      <dgm:prSet/>
      <dgm:spPr/>
      <dgm:t>
        <a:bodyPr/>
        <a:lstStyle/>
        <a:p>
          <a:endParaRPr lang="en-US"/>
        </a:p>
      </dgm:t>
    </dgm:pt>
    <dgm:pt modelId="{317C3F0F-9284-41C6-9A50-0C96A4D8CDD0}" type="sibTrans" cxnId="{F4D7CEA9-FA0C-4939-8BE8-B951AD4ED1F6}">
      <dgm:prSet/>
      <dgm:spPr/>
      <dgm:t>
        <a:bodyPr/>
        <a:lstStyle/>
        <a:p>
          <a:endParaRPr lang="en-US"/>
        </a:p>
      </dgm:t>
    </dgm:pt>
    <dgm:pt modelId="{2F92BBA9-45C2-49B6-BDFA-978053A9657C}" type="pres">
      <dgm:prSet presAssocID="{5879F4BC-4B3B-41AC-827B-5739801D9A41}" presName="theList" presStyleCnt="0">
        <dgm:presLayoutVars>
          <dgm:dir/>
          <dgm:animLvl val="lvl"/>
          <dgm:resizeHandles val="exact"/>
        </dgm:presLayoutVars>
      </dgm:prSet>
      <dgm:spPr/>
    </dgm:pt>
    <dgm:pt modelId="{875946BE-1E08-40C8-A6E8-4B7E0C7AB390}" type="pres">
      <dgm:prSet presAssocID="{DC8485FD-0847-473A-9BC8-D7D1E1550621}" presName="compNode" presStyleCnt="0"/>
      <dgm:spPr/>
    </dgm:pt>
    <dgm:pt modelId="{C4AD3876-ACAA-4D2C-B29E-C5B4EF811AA5}" type="pres">
      <dgm:prSet presAssocID="{DC8485FD-0847-473A-9BC8-D7D1E1550621}" presName="aNode" presStyleLbl="bgShp" presStyleIdx="0" presStyleCnt="1"/>
      <dgm:spPr/>
    </dgm:pt>
    <dgm:pt modelId="{0F8FCEEC-F435-4D68-8C39-FA3585E8DFC9}" type="pres">
      <dgm:prSet presAssocID="{DC8485FD-0847-473A-9BC8-D7D1E1550621}" presName="textNode" presStyleLbl="bgShp" presStyleIdx="0" presStyleCnt="1"/>
      <dgm:spPr/>
    </dgm:pt>
    <dgm:pt modelId="{8BEE849D-3175-431F-97B8-14CAA3D6D91E}" type="pres">
      <dgm:prSet presAssocID="{DC8485FD-0847-473A-9BC8-D7D1E1550621}" presName="compChildNode" presStyleCnt="0"/>
      <dgm:spPr/>
    </dgm:pt>
    <dgm:pt modelId="{2383AF03-5AD3-4EB3-B613-700FEA4F4D5B}" type="pres">
      <dgm:prSet presAssocID="{DC8485FD-0847-473A-9BC8-D7D1E1550621}" presName="theInnerList" presStyleCnt="0"/>
      <dgm:spPr/>
    </dgm:pt>
    <dgm:pt modelId="{FEBFDD12-FFEA-4C67-A4F6-402766668FA9}" type="pres">
      <dgm:prSet presAssocID="{EF76AC97-13E9-4882-8814-CF59490BC624}" presName="childNode" presStyleLbl="node1" presStyleIdx="0" presStyleCnt="2">
        <dgm:presLayoutVars>
          <dgm:bulletEnabled val="1"/>
        </dgm:presLayoutVars>
      </dgm:prSet>
      <dgm:spPr/>
    </dgm:pt>
    <dgm:pt modelId="{0861FF7E-BF0C-42B0-BA1D-BC8D8BA35142}" type="pres">
      <dgm:prSet presAssocID="{EF76AC97-13E9-4882-8814-CF59490BC624}" presName="aSpace2" presStyleCnt="0"/>
      <dgm:spPr/>
    </dgm:pt>
    <dgm:pt modelId="{028EA262-A6E8-4D24-8B3F-F35EEEC359A7}" type="pres">
      <dgm:prSet presAssocID="{D07A20C4-0286-4985-9E40-1D451AF2E474}" presName="childNode" presStyleLbl="node1" presStyleIdx="1" presStyleCnt="2">
        <dgm:presLayoutVars>
          <dgm:bulletEnabled val="1"/>
        </dgm:presLayoutVars>
      </dgm:prSet>
      <dgm:spPr/>
    </dgm:pt>
  </dgm:ptLst>
  <dgm:cxnLst>
    <dgm:cxn modelId="{1EAC7003-8EBB-4C37-A3BC-6325AB1F45FC}" type="presOf" srcId="{DC8485FD-0847-473A-9BC8-D7D1E1550621}" destId="{0F8FCEEC-F435-4D68-8C39-FA3585E8DFC9}" srcOrd="1" destOrd="0" presId="urn:microsoft.com/office/officeart/2005/8/layout/lProcess2"/>
    <dgm:cxn modelId="{A6AB410F-761F-4C3E-8B68-F601EB1EFAAD}" srcId="{5879F4BC-4B3B-41AC-827B-5739801D9A41}" destId="{DC8485FD-0847-473A-9BC8-D7D1E1550621}" srcOrd="0" destOrd="0" parTransId="{61091404-C2C6-461F-B199-8EA9A86A77FF}" sibTransId="{F64B197A-A9AD-48D1-8DC2-012CD8B58C82}"/>
    <dgm:cxn modelId="{A9BCBB31-3F39-4C22-917A-ECDB4E818EA1}" srcId="{DC8485FD-0847-473A-9BC8-D7D1E1550621}" destId="{EF76AC97-13E9-4882-8814-CF59490BC624}" srcOrd="0" destOrd="0" parTransId="{83E07BA4-E083-49BE-9858-EFCD38BF6590}" sibTransId="{F827189F-22E8-46F9-AE21-937A49B24284}"/>
    <dgm:cxn modelId="{193D7C4B-84DF-47EE-888B-93B132FB900C}" type="presOf" srcId="{EF76AC97-13E9-4882-8814-CF59490BC624}" destId="{FEBFDD12-FFEA-4C67-A4F6-402766668FA9}" srcOrd="0" destOrd="0" presId="urn:microsoft.com/office/officeart/2005/8/layout/lProcess2"/>
    <dgm:cxn modelId="{CEF8724F-EA41-4B67-B1B8-3B98F5CE2C9F}" type="presOf" srcId="{DC8485FD-0847-473A-9BC8-D7D1E1550621}" destId="{C4AD3876-ACAA-4D2C-B29E-C5B4EF811AA5}" srcOrd="0" destOrd="0" presId="urn:microsoft.com/office/officeart/2005/8/layout/lProcess2"/>
    <dgm:cxn modelId="{4BDC77A5-39B7-40DD-AE25-13E4BCD239D4}" type="presOf" srcId="{D07A20C4-0286-4985-9E40-1D451AF2E474}" destId="{028EA262-A6E8-4D24-8B3F-F35EEEC359A7}" srcOrd="0" destOrd="0" presId="urn:microsoft.com/office/officeart/2005/8/layout/lProcess2"/>
    <dgm:cxn modelId="{F4D7CEA9-FA0C-4939-8BE8-B951AD4ED1F6}" srcId="{DC8485FD-0847-473A-9BC8-D7D1E1550621}" destId="{D07A20C4-0286-4985-9E40-1D451AF2E474}" srcOrd="1" destOrd="0" parTransId="{895197FC-0113-4762-A528-F925C37E298F}" sibTransId="{317C3F0F-9284-41C6-9A50-0C96A4D8CDD0}"/>
    <dgm:cxn modelId="{EC9597FE-BE94-4AF4-815D-1FA5B09D73FA}" type="presOf" srcId="{5879F4BC-4B3B-41AC-827B-5739801D9A41}" destId="{2F92BBA9-45C2-49B6-BDFA-978053A9657C}" srcOrd="0" destOrd="0" presId="urn:microsoft.com/office/officeart/2005/8/layout/lProcess2"/>
    <dgm:cxn modelId="{15D158C2-4DD1-487B-A0AA-F3628A21DB6A}" type="presParOf" srcId="{2F92BBA9-45C2-49B6-BDFA-978053A9657C}" destId="{875946BE-1E08-40C8-A6E8-4B7E0C7AB390}" srcOrd="0" destOrd="0" presId="urn:microsoft.com/office/officeart/2005/8/layout/lProcess2"/>
    <dgm:cxn modelId="{215645B0-193F-4A45-B282-6F1D54E6F429}" type="presParOf" srcId="{875946BE-1E08-40C8-A6E8-4B7E0C7AB390}" destId="{C4AD3876-ACAA-4D2C-B29E-C5B4EF811AA5}" srcOrd="0" destOrd="0" presId="urn:microsoft.com/office/officeart/2005/8/layout/lProcess2"/>
    <dgm:cxn modelId="{21BF3057-E16A-41C2-B54A-AC0A29DBE84F}" type="presParOf" srcId="{875946BE-1E08-40C8-A6E8-4B7E0C7AB390}" destId="{0F8FCEEC-F435-4D68-8C39-FA3585E8DFC9}" srcOrd="1" destOrd="0" presId="urn:microsoft.com/office/officeart/2005/8/layout/lProcess2"/>
    <dgm:cxn modelId="{296AA87C-F51D-4EDD-A932-9F8E2527143C}" type="presParOf" srcId="{875946BE-1E08-40C8-A6E8-4B7E0C7AB390}" destId="{8BEE849D-3175-431F-97B8-14CAA3D6D91E}" srcOrd="2" destOrd="0" presId="urn:microsoft.com/office/officeart/2005/8/layout/lProcess2"/>
    <dgm:cxn modelId="{1E651D46-2A63-40C1-B3C0-CA797BA831F4}" type="presParOf" srcId="{8BEE849D-3175-431F-97B8-14CAA3D6D91E}" destId="{2383AF03-5AD3-4EB3-B613-700FEA4F4D5B}" srcOrd="0" destOrd="0" presId="urn:microsoft.com/office/officeart/2005/8/layout/lProcess2"/>
    <dgm:cxn modelId="{9E842E04-CBA3-4A04-B12A-DF9AEC964BE2}" type="presParOf" srcId="{2383AF03-5AD3-4EB3-B613-700FEA4F4D5B}" destId="{FEBFDD12-FFEA-4C67-A4F6-402766668FA9}" srcOrd="0" destOrd="0" presId="urn:microsoft.com/office/officeart/2005/8/layout/lProcess2"/>
    <dgm:cxn modelId="{1B02FDF5-895E-4E20-8803-B37CD1ACDCE0}" type="presParOf" srcId="{2383AF03-5AD3-4EB3-B613-700FEA4F4D5B}" destId="{0861FF7E-BF0C-42B0-BA1D-BC8D8BA35142}" srcOrd="1" destOrd="0" presId="urn:microsoft.com/office/officeart/2005/8/layout/lProcess2"/>
    <dgm:cxn modelId="{5290DE28-A6B0-4B09-A857-3E577AF69EA6}" type="presParOf" srcId="{2383AF03-5AD3-4EB3-B613-700FEA4F4D5B}" destId="{028EA262-A6E8-4D24-8B3F-F35EEEC359A7}" srcOrd="2" destOrd="0" presId="urn:microsoft.com/office/officeart/2005/8/layout/lProcess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D434AC4A-874A-4E1D-ADD4-A814FC77DB5E}" type="doc">
      <dgm:prSet loTypeId="urn:microsoft.com/office/officeart/2005/8/layout/equation2" loCatId="relationship" qsTypeId="urn:microsoft.com/office/officeart/2005/8/quickstyle/simple1" qsCatId="simple" csTypeId="urn:microsoft.com/office/officeart/2005/8/colors/accent1_2" csCatId="accent1" phldr="1"/>
      <dgm:spPr/>
    </dgm:pt>
    <dgm:pt modelId="{70823493-6408-45BD-8D39-A479ED306917}">
      <dgm:prSet phldrT="[Text]" phldr="0"/>
      <dgm:spPr/>
      <dgm:t>
        <a:bodyPr/>
        <a:lstStyle/>
        <a:p>
          <a:pPr rtl="0"/>
          <a:r>
            <a:rPr lang="en-US" dirty="0">
              <a:latin typeface="Arial" panose="020B0604020202020204"/>
            </a:rPr>
            <a:t>All STUDENTS must feel safe and have the opportunity to benefits fully from their school's education programs and activities</a:t>
          </a:r>
          <a:endParaRPr lang="en-US" dirty="0"/>
        </a:p>
      </dgm:t>
    </dgm:pt>
    <dgm:pt modelId="{15B0B29F-7799-416B-9EA9-D9F823024ACC}" type="parTrans" cxnId="{CABB96F3-D269-40BE-A280-F3CA8F777B5E}">
      <dgm:prSet/>
      <dgm:spPr/>
    </dgm:pt>
    <dgm:pt modelId="{8D7D7E08-067A-4A25-ACCB-B4BEA0154374}" type="sibTrans" cxnId="{CABB96F3-D269-40BE-A280-F3CA8F777B5E}">
      <dgm:prSet/>
      <dgm:spPr/>
      <dgm:t>
        <a:bodyPr/>
        <a:lstStyle/>
        <a:p>
          <a:endParaRPr lang="en-US"/>
        </a:p>
      </dgm:t>
    </dgm:pt>
    <dgm:pt modelId="{98D58F93-759B-49ED-8BDF-A94F9DB1961B}">
      <dgm:prSet phldrT="[Text]" phldr="0"/>
      <dgm:spPr/>
      <dgm:t>
        <a:bodyPr/>
        <a:lstStyle/>
        <a:p>
          <a:pPr rtl="0"/>
          <a:r>
            <a:rPr lang="en-US" dirty="0">
              <a:latin typeface="Arial" panose="020B0604020202020204"/>
            </a:rPr>
            <a:t>All EMPLOYEES must feel safe and enjoy working at UNMC</a:t>
          </a:r>
          <a:endParaRPr lang="en-US" dirty="0"/>
        </a:p>
      </dgm:t>
    </dgm:pt>
    <dgm:pt modelId="{65C27079-B426-468A-8C96-44B2DD588545}" type="parTrans" cxnId="{16BCF305-1626-4DFF-BF82-2F51BCE7C4DD}">
      <dgm:prSet/>
      <dgm:spPr/>
    </dgm:pt>
    <dgm:pt modelId="{5CB83538-7E05-4DA7-917B-4D8993DA27DD}" type="sibTrans" cxnId="{16BCF305-1626-4DFF-BF82-2F51BCE7C4DD}">
      <dgm:prSet/>
      <dgm:spPr/>
      <dgm:t>
        <a:bodyPr/>
        <a:lstStyle/>
        <a:p>
          <a:endParaRPr lang="en-US"/>
        </a:p>
      </dgm:t>
    </dgm:pt>
    <dgm:pt modelId="{366A0F0B-3046-4026-999C-E99A4BEDA3BB}">
      <dgm:prSet phldrT="[Text]" phldr="0"/>
      <dgm:spPr/>
      <dgm:t>
        <a:bodyPr/>
        <a:lstStyle/>
        <a:p>
          <a:pPr rtl="0"/>
          <a:r>
            <a:rPr lang="en-US" dirty="0">
              <a:latin typeface="Arial" panose="020B0604020202020204"/>
            </a:rPr>
            <a:t>UNMC Culture</a:t>
          </a:r>
          <a:endParaRPr lang="en-US" dirty="0"/>
        </a:p>
      </dgm:t>
    </dgm:pt>
    <dgm:pt modelId="{16579C72-B30F-4927-92EB-1DAA7026D695}" type="parTrans" cxnId="{E9C5A86C-1F1E-4E74-9700-F6B6C1BE9002}">
      <dgm:prSet/>
      <dgm:spPr/>
    </dgm:pt>
    <dgm:pt modelId="{568DEBEB-9BCB-425D-9BD3-9B5616DA7EC7}" type="sibTrans" cxnId="{E9C5A86C-1F1E-4E74-9700-F6B6C1BE9002}">
      <dgm:prSet/>
      <dgm:spPr/>
    </dgm:pt>
    <dgm:pt modelId="{5D1AB1E2-71DB-4F27-8276-60A5D6D31979}" type="pres">
      <dgm:prSet presAssocID="{D434AC4A-874A-4E1D-ADD4-A814FC77DB5E}" presName="Name0" presStyleCnt="0">
        <dgm:presLayoutVars>
          <dgm:dir/>
          <dgm:resizeHandles val="exact"/>
        </dgm:presLayoutVars>
      </dgm:prSet>
      <dgm:spPr/>
    </dgm:pt>
    <dgm:pt modelId="{A5286419-196A-4BBE-8266-8101FD5D59DD}" type="pres">
      <dgm:prSet presAssocID="{D434AC4A-874A-4E1D-ADD4-A814FC77DB5E}" presName="vNodes" presStyleCnt="0"/>
      <dgm:spPr/>
    </dgm:pt>
    <dgm:pt modelId="{BADA646E-D1AB-4A0A-8D8D-11A439DB4B5C}" type="pres">
      <dgm:prSet presAssocID="{70823493-6408-45BD-8D39-A479ED306917}" presName="node" presStyleLbl="node1" presStyleIdx="0" presStyleCnt="3">
        <dgm:presLayoutVars>
          <dgm:bulletEnabled val="1"/>
        </dgm:presLayoutVars>
      </dgm:prSet>
      <dgm:spPr/>
    </dgm:pt>
    <dgm:pt modelId="{A7F10F72-D9E4-43B8-80A6-60B07BF4753E}" type="pres">
      <dgm:prSet presAssocID="{8D7D7E08-067A-4A25-ACCB-B4BEA0154374}" presName="spacerT" presStyleCnt="0"/>
      <dgm:spPr/>
    </dgm:pt>
    <dgm:pt modelId="{E5ED4ED6-D9C2-46B5-9B70-571E7B232478}" type="pres">
      <dgm:prSet presAssocID="{8D7D7E08-067A-4A25-ACCB-B4BEA0154374}" presName="sibTrans" presStyleLbl="sibTrans2D1" presStyleIdx="0" presStyleCnt="2"/>
      <dgm:spPr/>
    </dgm:pt>
    <dgm:pt modelId="{A351E821-5167-4BBD-B073-94371B05D6AE}" type="pres">
      <dgm:prSet presAssocID="{8D7D7E08-067A-4A25-ACCB-B4BEA0154374}" presName="spacerB" presStyleCnt="0"/>
      <dgm:spPr/>
    </dgm:pt>
    <dgm:pt modelId="{C9903744-8CED-4895-994F-76F85A9D4E92}" type="pres">
      <dgm:prSet presAssocID="{98D58F93-759B-49ED-8BDF-A94F9DB1961B}" presName="node" presStyleLbl="node1" presStyleIdx="1" presStyleCnt="3">
        <dgm:presLayoutVars>
          <dgm:bulletEnabled val="1"/>
        </dgm:presLayoutVars>
      </dgm:prSet>
      <dgm:spPr/>
    </dgm:pt>
    <dgm:pt modelId="{3F5B2104-21A2-489D-A23B-FF715CDE3686}" type="pres">
      <dgm:prSet presAssocID="{D434AC4A-874A-4E1D-ADD4-A814FC77DB5E}" presName="sibTransLast" presStyleLbl="sibTrans2D1" presStyleIdx="1" presStyleCnt="2"/>
      <dgm:spPr/>
    </dgm:pt>
    <dgm:pt modelId="{7A5B857B-0608-4B2C-88D7-6C71446612B3}" type="pres">
      <dgm:prSet presAssocID="{D434AC4A-874A-4E1D-ADD4-A814FC77DB5E}" presName="connectorText" presStyleLbl="sibTrans2D1" presStyleIdx="1" presStyleCnt="2"/>
      <dgm:spPr/>
    </dgm:pt>
    <dgm:pt modelId="{1EDED9E5-C469-472A-8D13-3B80975B2019}" type="pres">
      <dgm:prSet presAssocID="{D434AC4A-874A-4E1D-ADD4-A814FC77DB5E}" presName="lastNode" presStyleLbl="node1" presStyleIdx="2" presStyleCnt="3">
        <dgm:presLayoutVars>
          <dgm:bulletEnabled val="1"/>
        </dgm:presLayoutVars>
      </dgm:prSet>
      <dgm:spPr/>
    </dgm:pt>
  </dgm:ptLst>
  <dgm:cxnLst>
    <dgm:cxn modelId="{D9489201-B542-4E5D-9D2B-A8BC08364D6A}" type="presOf" srcId="{70823493-6408-45BD-8D39-A479ED306917}" destId="{BADA646E-D1AB-4A0A-8D8D-11A439DB4B5C}" srcOrd="0" destOrd="0" presId="urn:microsoft.com/office/officeart/2005/8/layout/equation2"/>
    <dgm:cxn modelId="{16BCF305-1626-4DFF-BF82-2F51BCE7C4DD}" srcId="{D434AC4A-874A-4E1D-ADD4-A814FC77DB5E}" destId="{98D58F93-759B-49ED-8BDF-A94F9DB1961B}" srcOrd="1" destOrd="0" parTransId="{65C27079-B426-468A-8C96-44B2DD588545}" sibTransId="{5CB83538-7E05-4DA7-917B-4D8993DA27DD}"/>
    <dgm:cxn modelId="{05926F26-D941-4B82-8B02-BC5A3C45BC76}" type="presOf" srcId="{98D58F93-759B-49ED-8BDF-A94F9DB1961B}" destId="{C9903744-8CED-4895-994F-76F85A9D4E92}" srcOrd="0" destOrd="0" presId="urn:microsoft.com/office/officeart/2005/8/layout/equation2"/>
    <dgm:cxn modelId="{C1E83C32-8C53-4BA0-B544-DF1D7B14CA5E}" type="presOf" srcId="{D434AC4A-874A-4E1D-ADD4-A814FC77DB5E}" destId="{5D1AB1E2-71DB-4F27-8276-60A5D6D31979}" srcOrd="0" destOrd="0" presId="urn:microsoft.com/office/officeart/2005/8/layout/equation2"/>
    <dgm:cxn modelId="{F46FAB3B-87C9-4A3F-A379-EB27FAAC7247}" type="presOf" srcId="{366A0F0B-3046-4026-999C-E99A4BEDA3BB}" destId="{1EDED9E5-C469-472A-8D13-3B80975B2019}" srcOrd="0" destOrd="0" presId="urn:microsoft.com/office/officeart/2005/8/layout/equation2"/>
    <dgm:cxn modelId="{E9C5A86C-1F1E-4E74-9700-F6B6C1BE9002}" srcId="{D434AC4A-874A-4E1D-ADD4-A814FC77DB5E}" destId="{366A0F0B-3046-4026-999C-E99A4BEDA3BB}" srcOrd="2" destOrd="0" parTransId="{16579C72-B30F-4927-92EB-1DAA7026D695}" sibTransId="{568DEBEB-9BCB-425D-9BD3-9B5616DA7EC7}"/>
    <dgm:cxn modelId="{0D47C6B0-273F-48C6-99AF-52DBB46336D4}" type="presOf" srcId="{8D7D7E08-067A-4A25-ACCB-B4BEA0154374}" destId="{E5ED4ED6-D9C2-46B5-9B70-571E7B232478}" srcOrd="0" destOrd="0" presId="urn:microsoft.com/office/officeart/2005/8/layout/equation2"/>
    <dgm:cxn modelId="{CABB96F3-D269-40BE-A280-F3CA8F777B5E}" srcId="{D434AC4A-874A-4E1D-ADD4-A814FC77DB5E}" destId="{70823493-6408-45BD-8D39-A479ED306917}" srcOrd="0" destOrd="0" parTransId="{15B0B29F-7799-416B-9EA9-D9F823024ACC}" sibTransId="{8D7D7E08-067A-4A25-ACCB-B4BEA0154374}"/>
    <dgm:cxn modelId="{59935BF7-B2DB-4515-9CEF-9D2C8D7D3889}" type="presOf" srcId="{5CB83538-7E05-4DA7-917B-4D8993DA27DD}" destId="{3F5B2104-21A2-489D-A23B-FF715CDE3686}" srcOrd="0" destOrd="0" presId="urn:microsoft.com/office/officeart/2005/8/layout/equation2"/>
    <dgm:cxn modelId="{860C77F9-CF55-4E60-B3FE-22D4B09D38BB}" type="presOf" srcId="{5CB83538-7E05-4DA7-917B-4D8993DA27DD}" destId="{7A5B857B-0608-4B2C-88D7-6C71446612B3}" srcOrd="1" destOrd="0" presId="urn:microsoft.com/office/officeart/2005/8/layout/equation2"/>
    <dgm:cxn modelId="{47F19A4D-2175-42A4-B10E-41B83B08623D}" type="presParOf" srcId="{5D1AB1E2-71DB-4F27-8276-60A5D6D31979}" destId="{A5286419-196A-4BBE-8266-8101FD5D59DD}" srcOrd="0" destOrd="0" presId="urn:microsoft.com/office/officeart/2005/8/layout/equation2"/>
    <dgm:cxn modelId="{15BF0F68-13C0-4A74-9820-4862913549FE}" type="presParOf" srcId="{A5286419-196A-4BBE-8266-8101FD5D59DD}" destId="{BADA646E-D1AB-4A0A-8D8D-11A439DB4B5C}" srcOrd="0" destOrd="0" presId="urn:microsoft.com/office/officeart/2005/8/layout/equation2"/>
    <dgm:cxn modelId="{BEF61E82-C805-43FE-8589-D6203ED30F98}" type="presParOf" srcId="{A5286419-196A-4BBE-8266-8101FD5D59DD}" destId="{A7F10F72-D9E4-43B8-80A6-60B07BF4753E}" srcOrd="1" destOrd="0" presId="urn:microsoft.com/office/officeart/2005/8/layout/equation2"/>
    <dgm:cxn modelId="{58765F94-6743-462A-9A1E-770F07306F2A}" type="presParOf" srcId="{A5286419-196A-4BBE-8266-8101FD5D59DD}" destId="{E5ED4ED6-D9C2-46B5-9B70-571E7B232478}" srcOrd="2" destOrd="0" presId="urn:microsoft.com/office/officeart/2005/8/layout/equation2"/>
    <dgm:cxn modelId="{3FFFAC82-CC9F-4907-B4FD-C36B1BA5A29A}" type="presParOf" srcId="{A5286419-196A-4BBE-8266-8101FD5D59DD}" destId="{A351E821-5167-4BBD-B073-94371B05D6AE}" srcOrd="3" destOrd="0" presId="urn:microsoft.com/office/officeart/2005/8/layout/equation2"/>
    <dgm:cxn modelId="{768DC906-50F9-45C1-814D-A0DAB7B68B8B}" type="presParOf" srcId="{A5286419-196A-4BBE-8266-8101FD5D59DD}" destId="{C9903744-8CED-4895-994F-76F85A9D4E92}" srcOrd="4" destOrd="0" presId="urn:microsoft.com/office/officeart/2005/8/layout/equation2"/>
    <dgm:cxn modelId="{032CA5FB-9A3C-4F2D-A42F-12566BAE0219}" type="presParOf" srcId="{5D1AB1E2-71DB-4F27-8276-60A5D6D31979}" destId="{3F5B2104-21A2-489D-A23B-FF715CDE3686}" srcOrd="1" destOrd="0" presId="urn:microsoft.com/office/officeart/2005/8/layout/equation2"/>
    <dgm:cxn modelId="{7FE2C34E-894A-49BD-999D-13C6E60316F6}" type="presParOf" srcId="{3F5B2104-21A2-489D-A23B-FF715CDE3686}" destId="{7A5B857B-0608-4B2C-88D7-6C71446612B3}" srcOrd="0" destOrd="0" presId="urn:microsoft.com/office/officeart/2005/8/layout/equation2"/>
    <dgm:cxn modelId="{3AEFDE97-A2B9-4DB3-8FCA-52E07FBEE6AD}" type="presParOf" srcId="{5D1AB1E2-71DB-4F27-8276-60A5D6D31979}" destId="{1EDED9E5-C469-472A-8D13-3B80975B2019}" srcOrd="2" destOrd="0" presId="urn:microsoft.com/office/officeart/2005/8/layout/equation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F3CE01-BEDF-443C-B5CB-499EFB4132C1}">
      <dsp:nvSpPr>
        <dsp:cNvPr id="0" name=""/>
        <dsp:cNvSpPr/>
      </dsp:nvSpPr>
      <dsp:spPr>
        <a:xfrm rot="5400000">
          <a:off x="-245082" y="247983"/>
          <a:ext cx="1633882" cy="1143717"/>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1511300">
            <a:lnSpc>
              <a:spcPct val="90000"/>
            </a:lnSpc>
            <a:spcBef>
              <a:spcPct val="0"/>
            </a:spcBef>
            <a:spcAft>
              <a:spcPct val="35000"/>
            </a:spcAft>
            <a:buNone/>
          </a:pPr>
          <a:r>
            <a:rPr lang="en-US" sz="3400" kern="1200" dirty="0" err="1"/>
            <a:t>i</a:t>
          </a:r>
          <a:r>
            <a:rPr lang="en-US" sz="3400" kern="1200" dirty="0"/>
            <a:t>.</a:t>
          </a:r>
        </a:p>
      </dsp:txBody>
      <dsp:txXfrm rot="-5400000">
        <a:off x="1" y="574760"/>
        <a:ext cx="1143717" cy="490165"/>
      </dsp:txXfrm>
    </dsp:sp>
    <dsp:sp modelId="{F65C6C0C-6D00-40B0-8397-8027D2B20A15}">
      <dsp:nvSpPr>
        <dsp:cNvPr id="0" name=""/>
        <dsp:cNvSpPr/>
      </dsp:nvSpPr>
      <dsp:spPr>
        <a:xfrm rot="5400000">
          <a:off x="4271534" y="-3126211"/>
          <a:ext cx="1062023" cy="7317657"/>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en-US" sz="2000" kern="1200" dirty="0"/>
            <a:t>An employee of the University conditioning the provision of an aid, benefit or service of the University on an individual’s participation in unwelcome sexual misconduct</a:t>
          </a:r>
        </a:p>
      </dsp:txBody>
      <dsp:txXfrm rot="-5400000">
        <a:off x="1143717" y="53450"/>
        <a:ext cx="7265813" cy="958335"/>
      </dsp:txXfrm>
    </dsp:sp>
    <dsp:sp modelId="{200897DE-A2CE-43F7-9CE5-5AE3693700A2}">
      <dsp:nvSpPr>
        <dsp:cNvPr id="0" name=""/>
        <dsp:cNvSpPr/>
      </dsp:nvSpPr>
      <dsp:spPr>
        <a:xfrm rot="5400000">
          <a:off x="-245082" y="1688236"/>
          <a:ext cx="1633882" cy="1143717"/>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1511300">
            <a:lnSpc>
              <a:spcPct val="90000"/>
            </a:lnSpc>
            <a:spcBef>
              <a:spcPct val="0"/>
            </a:spcBef>
            <a:spcAft>
              <a:spcPct val="35000"/>
            </a:spcAft>
            <a:buNone/>
          </a:pPr>
          <a:r>
            <a:rPr lang="en-US" sz="3400" kern="1200" dirty="0"/>
            <a:t>ii.</a:t>
          </a:r>
        </a:p>
      </dsp:txBody>
      <dsp:txXfrm rot="-5400000">
        <a:off x="1" y="2015013"/>
        <a:ext cx="1143717" cy="490165"/>
      </dsp:txXfrm>
    </dsp:sp>
    <dsp:sp modelId="{A78F7106-9708-44B5-A79F-214F94078859}">
      <dsp:nvSpPr>
        <dsp:cNvPr id="0" name=""/>
        <dsp:cNvSpPr/>
      </dsp:nvSpPr>
      <dsp:spPr>
        <a:xfrm rot="5400000">
          <a:off x="4271534" y="-1684662"/>
          <a:ext cx="1062023" cy="7317657"/>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en-US" sz="2000" kern="1200" dirty="0"/>
            <a:t>Unwelcome conduct determined by a reasonable person to be so severe, pervasive, and objectively offensive that is effectively denies a person equal access to the University’s education program or activity</a:t>
          </a:r>
        </a:p>
      </dsp:txBody>
      <dsp:txXfrm rot="-5400000">
        <a:off x="1143717" y="1494999"/>
        <a:ext cx="7265813" cy="958335"/>
      </dsp:txXfrm>
    </dsp:sp>
    <dsp:sp modelId="{23BB28F7-CB34-42F8-B42C-01DCE4730523}">
      <dsp:nvSpPr>
        <dsp:cNvPr id="0" name=""/>
        <dsp:cNvSpPr/>
      </dsp:nvSpPr>
      <dsp:spPr>
        <a:xfrm rot="5400000">
          <a:off x="-245082" y="3128490"/>
          <a:ext cx="1633882" cy="1143717"/>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1511300">
            <a:lnSpc>
              <a:spcPct val="90000"/>
            </a:lnSpc>
            <a:spcBef>
              <a:spcPct val="0"/>
            </a:spcBef>
            <a:spcAft>
              <a:spcPct val="35000"/>
            </a:spcAft>
            <a:buNone/>
          </a:pPr>
          <a:r>
            <a:rPr lang="en-US" sz="3400" kern="1200" dirty="0"/>
            <a:t>iii.</a:t>
          </a:r>
        </a:p>
      </dsp:txBody>
      <dsp:txXfrm rot="-5400000">
        <a:off x="1" y="3455267"/>
        <a:ext cx="1143717" cy="490165"/>
      </dsp:txXfrm>
    </dsp:sp>
    <dsp:sp modelId="{D5B551E0-8A68-4098-AAC1-B67F7DCC0391}">
      <dsp:nvSpPr>
        <dsp:cNvPr id="0" name=""/>
        <dsp:cNvSpPr/>
      </dsp:nvSpPr>
      <dsp:spPr>
        <a:xfrm rot="5400000">
          <a:off x="4271534" y="-285073"/>
          <a:ext cx="1062023" cy="7317657"/>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en-US" sz="2000" kern="1200" dirty="0"/>
            <a:t>Sexual Assault; Dating Violence; Domestic Violence; or Stalking</a:t>
          </a:r>
        </a:p>
      </dsp:txBody>
      <dsp:txXfrm rot="-5400000">
        <a:off x="1143717" y="2894588"/>
        <a:ext cx="7265813" cy="95833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40DAFF-6AF3-46EE-B346-9EFE9E5F9244}">
      <dsp:nvSpPr>
        <dsp:cNvPr id="0" name=""/>
        <dsp:cNvSpPr/>
      </dsp:nvSpPr>
      <dsp:spPr>
        <a:xfrm>
          <a:off x="2310" y="826856"/>
          <a:ext cx="2815339" cy="1126135"/>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en-US" sz="2000" kern="1200" dirty="0"/>
            <a:t>unwelcome sexual advances</a:t>
          </a:r>
        </a:p>
      </dsp:txBody>
      <dsp:txXfrm>
        <a:off x="565378" y="826856"/>
        <a:ext cx="1689204" cy="1126135"/>
      </dsp:txXfrm>
    </dsp:sp>
    <dsp:sp modelId="{C3DBE417-A671-4884-AAFF-379C92A32186}">
      <dsp:nvSpPr>
        <dsp:cNvPr id="0" name=""/>
        <dsp:cNvSpPr/>
      </dsp:nvSpPr>
      <dsp:spPr>
        <a:xfrm>
          <a:off x="2536115" y="826856"/>
          <a:ext cx="2815339" cy="1126135"/>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en-US" sz="2000" kern="1200" dirty="0"/>
            <a:t>requests for sexual favors</a:t>
          </a:r>
        </a:p>
      </dsp:txBody>
      <dsp:txXfrm>
        <a:off x="3099183" y="826856"/>
        <a:ext cx="1689204" cy="1126135"/>
      </dsp:txXfrm>
    </dsp:sp>
    <dsp:sp modelId="{93790FF9-5A9C-49E1-B851-EA83979708B2}">
      <dsp:nvSpPr>
        <dsp:cNvPr id="0" name=""/>
        <dsp:cNvSpPr/>
      </dsp:nvSpPr>
      <dsp:spPr>
        <a:xfrm>
          <a:off x="5072231" y="826856"/>
          <a:ext cx="2815339" cy="1126135"/>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en-US" sz="2000" kern="1200" dirty="0"/>
            <a:t>other verbal or physical conduct of a sexual nature</a:t>
          </a:r>
        </a:p>
      </dsp:txBody>
      <dsp:txXfrm>
        <a:off x="5635299" y="826856"/>
        <a:ext cx="1689204" cy="112613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0AB81C-53DC-4016-BF08-47D8532C86B2}">
      <dsp:nvSpPr>
        <dsp:cNvPr id="0" name=""/>
        <dsp:cNvSpPr/>
      </dsp:nvSpPr>
      <dsp:spPr>
        <a:xfrm>
          <a:off x="806" y="120075"/>
          <a:ext cx="2505919" cy="200380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An individual’s employment</a:t>
          </a:r>
        </a:p>
      </dsp:txBody>
      <dsp:txXfrm>
        <a:off x="806" y="120075"/>
        <a:ext cx="2505919" cy="2003805"/>
      </dsp:txXfrm>
    </dsp:sp>
    <dsp:sp modelId="{06F94B4B-502E-471C-9CF1-095239FE0FFC}">
      <dsp:nvSpPr>
        <dsp:cNvPr id="0" name=""/>
        <dsp:cNvSpPr/>
      </dsp:nvSpPr>
      <dsp:spPr>
        <a:xfrm>
          <a:off x="2710039" y="120075"/>
          <a:ext cx="2652913" cy="197149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Unreasonably interferes with an individual’s work performance</a:t>
          </a:r>
        </a:p>
      </dsp:txBody>
      <dsp:txXfrm>
        <a:off x="2710039" y="120075"/>
        <a:ext cx="2652913" cy="1971492"/>
      </dsp:txXfrm>
    </dsp:sp>
    <dsp:sp modelId="{47703A60-5C61-4C2B-84E5-58777B361995}">
      <dsp:nvSpPr>
        <dsp:cNvPr id="0" name=""/>
        <dsp:cNvSpPr/>
      </dsp:nvSpPr>
      <dsp:spPr>
        <a:xfrm>
          <a:off x="5566267" y="129305"/>
          <a:ext cx="3017481" cy="195303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Creates an intimidating, hostile or offensive work environment, sufficiently severe or pervasive to alter the conditions of the individual’s employment and create an abusive working environment</a:t>
          </a:r>
        </a:p>
      </dsp:txBody>
      <dsp:txXfrm>
        <a:off x="5566267" y="129305"/>
        <a:ext cx="3017481" cy="195303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7055CD-5208-4A19-ADC1-78A0D83DC850}">
      <dsp:nvSpPr>
        <dsp:cNvPr id="0" name=""/>
        <dsp:cNvSpPr/>
      </dsp:nvSpPr>
      <dsp:spPr>
        <a:xfrm>
          <a:off x="1377" y="344378"/>
          <a:ext cx="1826082" cy="1826082"/>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Occurring in the University's Education Program or Activity </a:t>
          </a:r>
        </a:p>
      </dsp:txBody>
      <dsp:txXfrm>
        <a:off x="268801" y="611802"/>
        <a:ext cx="1291234" cy="1291234"/>
      </dsp:txXfrm>
    </dsp:sp>
    <dsp:sp modelId="{8A553BC0-AB77-4754-828C-FCC2B9C8558F}">
      <dsp:nvSpPr>
        <dsp:cNvPr id="0" name=""/>
        <dsp:cNvSpPr/>
      </dsp:nvSpPr>
      <dsp:spPr>
        <a:xfrm>
          <a:off x="1975738" y="727856"/>
          <a:ext cx="1059127" cy="1059127"/>
        </a:xfrm>
        <a:prstGeom prst="mathPlus">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p>
      </dsp:txBody>
      <dsp:txXfrm>
        <a:off x="2116125" y="1132866"/>
        <a:ext cx="778353" cy="249107"/>
      </dsp:txXfrm>
    </dsp:sp>
    <dsp:sp modelId="{D5DBC63A-433E-40FE-A017-EF0B2FE1D606}">
      <dsp:nvSpPr>
        <dsp:cNvPr id="0" name=""/>
        <dsp:cNvSpPr/>
      </dsp:nvSpPr>
      <dsp:spPr>
        <a:xfrm>
          <a:off x="3183144" y="344378"/>
          <a:ext cx="1826082" cy="1826082"/>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Against a person in the United States</a:t>
          </a:r>
        </a:p>
      </dsp:txBody>
      <dsp:txXfrm>
        <a:off x="3450568" y="611802"/>
        <a:ext cx="1291234" cy="1291234"/>
      </dsp:txXfrm>
    </dsp:sp>
    <dsp:sp modelId="{37AB1CED-3F57-4FDA-B215-597CFFF41BA6}">
      <dsp:nvSpPr>
        <dsp:cNvPr id="0" name=""/>
        <dsp:cNvSpPr/>
      </dsp:nvSpPr>
      <dsp:spPr>
        <a:xfrm>
          <a:off x="5157504" y="727856"/>
          <a:ext cx="1059127" cy="1059127"/>
        </a:xfrm>
        <a:prstGeom prst="mathEqual">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p>
      </dsp:txBody>
      <dsp:txXfrm>
        <a:off x="5297891" y="946036"/>
        <a:ext cx="778353" cy="622767"/>
      </dsp:txXfrm>
    </dsp:sp>
    <dsp:sp modelId="{B66C2BA0-73F6-4B0D-AAE1-D3AA7512FA39}">
      <dsp:nvSpPr>
        <dsp:cNvPr id="0" name=""/>
        <dsp:cNvSpPr/>
      </dsp:nvSpPr>
      <dsp:spPr>
        <a:xfrm>
          <a:off x="6364910" y="344378"/>
          <a:ext cx="1826082" cy="1826082"/>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Sexual Harassment</a:t>
          </a:r>
        </a:p>
      </dsp:txBody>
      <dsp:txXfrm>
        <a:off x="6632334" y="611802"/>
        <a:ext cx="1291234" cy="129123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A30B78-1F64-4180-A8D5-B3A5FBE59BB3}">
      <dsp:nvSpPr>
        <dsp:cNvPr id="0" name=""/>
        <dsp:cNvSpPr/>
      </dsp:nvSpPr>
      <dsp:spPr>
        <a:xfrm>
          <a:off x="0" y="0"/>
          <a:ext cx="8459941" cy="441297"/>
        </a:xfrm>
        <a:prstGeom prst="rect">
          <a:avLst/>
        </a:prstGeom>
        <a:solidFill>
          <a:schemeClr val="accent1"/>
        </a:solidFill>
        <a:ln>
          <a:solidFill>
            <a:schemeClr val="accent1"/>
          </a:solidFill>
        </a:ln>
        <a:effectLst/>
      </dsp:spPr>
      <dsp:style>
        <a:lnRef idx="0">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b="1" kern="1200" dirty="0">
              <a:latin typeface="Calibri"/>
            </a:rPr>
            <a:t>OFFICIAL with AUTHORITY</a:t>
          </a:r>
          <a:endParaRPr lang="en-US" sz="2000" b="1" kern="1200" dirty="0"/>
        </a:p>
      </dsp:txBody>
      <dsp:txXfrm>
        <a:off x="0" y="0"/>
        <a:ext cx="8459941" cy="441297"/>
      </dsp:txXfrm>
    </dsp:sp>
    <dsp:sp modelId="{FD1D1C3A-1EC5-40C6-9593-997B3BBD36D8}">
      <dsp:nvSpPr>
        <dsp:cNvPr id="0" name=""/>
        <dsp:cNvSpPr/>
      </dsp:nvSpPr>
      <dsp:spPr>
        <a:xfrm>
          <a:off x="4130" y="441297"/>
          <a:ext cx="2817226" cy="926725"/>
        </a:xfrm>
        <a:prstGeom prst="rect">
          <a:avLst/>
        </a:prstGeom>
        <a:solidFill>
          <a:schemeClr val="lt1">
            <a:hueOff val="0"/>
            <a:satOff val="0"/>
            <a:lumOff val="0"/>
            <a:alphaOff val="0"/>
          </a:schemeClr>
        </a:solidFill>
        <a:ln w="38100" cap="flat" cmpd="sng" algn="ctr">
          <a:solidFill>
            <a:schemeClr val="accent1"/>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rtl="0">
            <a:lnSpc>
              <a:spcPct val="90000"/>
            </a:lnSpc>
            <a:spcBef>
              <a:spcPct val="0"/>
            </a:spcBef>
            <a:spcAft>
              <a:spcPct val="35000"/>
            </a:spcAft>
            <a:buNone/>
          </a:pPr>
          <a:r>
            <a:rPr lang="en-US" sz="1900" kern="1200" dirty="0">
              <a:latin typeface="Arial"/>
              <a:cs typeface="Arial"/>
            </a:rPr>
            <a:t>President, Chancellors</a:t>
          </a:r>
          <a:endParaRPr lang="en-US" sz="1900" kern="1200" dirty="0">
            <a:latin typeface="Calibri"/>
            <a:cs typeface="Calibri"/>
          </a:endParaRPr>
        </a:p>
      </dsp:txBody>
      <dsp:txXfrm>
        <a:off x="4130" y="441297"/>
        <a:ext cx="2817226" cy="926725"/>
      </dsp:txXfrm>
    </dsp:sp>
    <dsp:sp modelId="{1FECECE0-B2AE-4E4A-8EA2-BA00A3199DA0}">
      <dsp:nvSpPr>
        <dsp:cNvPr id="0" name=""/>
        <dsp:cNvSpPr/>
      </dsp:nvSpPr>
      <dsp:spPr>
        <a:xfrm>
          <a:off x="2821357" y="441297"/>
          <a:ext cx="2817226" cy="926725"/>
        </a:xfrm>
        <a:prstGeom prst="rect">
          <a:avLst/>
        </a:prstGeom>
        <a:solidFill>
          <a:schemeClr val="lt1">
            <a:hueOff val="0"/>
            <a:satOff val="0"/>
            <a:lumOff val="0"/>
            <a:alphaOff val="0"/>
          </a:schemeClr>
        </a:solidFill>
        <a:ln w="38100" cap="flat" cmpd="sng" algn="ctr">
          <a:solidFill>
            <a:schemeClr val="accent1"/>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rtl="0">
            <a:lnSpc>
              <a:spcPct val="90000"/>
            </a:lnSpc>
            <a:spcBef>
              <a:spcPct val="0"/>
            </a:spcBef>
            <a:spcAft>
              <a:spcPct val="35000"/>
            </a:spcAft>
            <a:buNone/>
          </a:pPr>
          <a:r>
            <a:rPr lang="en-US" sz="1900" kern="1200" dirty="0">
              <a:latin typeface="Arial"/>
              <a:cs typeface="Arial"/>
            </a:rPr>
            <a:t> Provost/Vice Presidents and Vice Chancellors</a:t>
          </a:r>
          <a:endParaRPr lang="en-US" sz="1900" kern="1200" dirty="0">
            <a:latin typeface="Calibri"/>
            <a:cs typeface="Calibri"/>
          </a:endParaRPr>
        </a:p>
      </dsp:txBody>
      <dsp:txXfrm>
        <a:off x="2821357" y="441297"/>
        <a:ext cx="2817226" cy="926725"/>
      </dsp:txXfrm>
    </dsp:sp>
    <dsp:sp modelId="{9CDFDDE9-8090-486A-8FC1-29B7886DDFD2}">
      <dsp:nvSpPr>
        <dsp:cNvPr id="0" name=""/>
        <dsp:cNvSpPr/>
      </dsp:nvSpPr>
      <dsp:spPr>
        <a:xfrm>
          <a:off x="5638583" y="441297"/>
          <a:ext cx="2817226" cy="926725"/>
        </a:xfrm>
        <a:prstGeom prst="rect">
          <a:avLst/>
        </a:prstGeom>
        <a:solidFill>
          <a:schemeClr val="lt1">
            <a:hueOff val="0"/>
            <a:satOff val="0"/>
            <a:lumOff val="0"/>
            <a:alphaOff val="0"/>
          </a:schemeClr>
        </a:solidFill>
        <a:ln w="38100" cap="flat" cmpd="sng" algn="ctr">
          <a:solidFill>
            <a:schemeClr val="accent1"/>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latin typeface="Arial"/>
              <a:cs typeface="Arial"/>
            </a:rPr>
            <a:t>UNCA and Campus Title IX Coordinators</a:t>
          </a:r>
          <a:endParaRPr lang="en-US" sz="1900" kern="1200" dirty="0"/>
        </a:p>
      </dsp:txBody>
      <dsp:txXfrm>
        <a:off x="5638583" y="441297"/>
        <a:ext cx="2817226" cy="926725"/>
      </dsp:txXfrm>
    </dsp:sp>
    <dsp:sp modelId="{255BBA3D-7428-4B33-BA45-4F9D0143A12F}">
      <dsp:nvSpPr>
        <dsp:cNvPr id="0" name=""/>
        <dsp:cNvSpPr/>
      </dsp:nvSpPr>
      <dsp:spPr>
        <a:xfrm>
          <a:off x="0" y="1368023"/>
          <a:ext cx="8459941" cy="102969"/>
        </a:xfrm>
        <a:prstGeom prst="rect">
          <a:avLst/>
        </a:prstGeom>
        <a:solidFill>
          <a:schemeClr val="accent1"/>
        </a:solidFill>
        <a:ln>
          <a:solidFill>
            <a:schemeClr val="accent1"/>
          </a:solidFill>
        </a:ln>
        <a:effectLst/>
      </dsp:spPr>
      <dsp:style>
        <a:lnRef idx="0">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8E20C8-5CC1-44FD-AF31-677BC3F11B25}">
      <dsp:nvSpPr>
        <dsp:cNvPr id="0" name=""/>
        <dsp:cNvSpPr/>
      </dsp:nvSpPr>
      <dsp:spPr>
        <a:xfrm>
          <a:off x="0" y="0"/>
          <a:ext cx="8427828" cy="1146237"/>
        </a:xfrm>
        <a:prstGeom prst="rect">
          <a:avLst/>
        </a:prstGeom>
        <a:solidFill>
          <a:schemeClr val="accent1">
            <a:shade val="8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kern="1200" dirty="0"/>
            <a:t>Any University student, employee, or other individual who seeks to report may contact</a:t>
          </a:r>
        </a:p>
      </dsp:txBody>
      <dsp:txXfrm>
        <a:off x="0" y="0"/>
        <a:ext cx="8427828" cy="1146237"/>
      </dsp:txXfrm>
    </dsp:sp>
    <dsp:sp modelId="{CEEAF572-8914-4335-9D26-4142225C38EA}">
      <dsp:nvSpPr>
        <dsp:cNvPr id="0" name=""/>
        <dsp:cNvSpPr/>
      </dsp:nvSpPr>
      <dsp:spPr>
        <a:xfrm>
          <a:off x="0" y="1146237"/>
          <a:ext cx="2106956" cy="2407099"/>
        </a:xfrm>
        <a:prstGeom prst="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t" anchorCtr="0">
          <a:noAutofit/>
        </a:bodyPr>
        <a:lstStyle/>
        <a:p>
          <a:pPr marL="0" lvl="0" indent="0" algn="l" defTabSz="711200" rtl="0">
            <a:lnSpc>
              <a:spcPct val="90000"/>
            </a:lnSpc>
            <a:spcBef>
              <a:spcPct val="0"/>
            </a:spcBef>
            <a:spcAft>
              <a:spcPct val="35000"/>
            </a:spcAft>
            <a:buNone/>
          </a:pPr>
          <a:r>
            <a:rPr lang="en-US" sz="1600" b="1" kern="1200" dirty="0"/>
            <a:t>Title IX Coordinator</a:t>
          </a:r>
        </a:p>
        <a:p>
          <a:pPr marL="114300" lvl="1" indent="-114300" algn="l" defTabSz="533400">
            <a:lnSpc>
              <a:spcPct val="90000"/>
            </a:lnSpc>
            <a:spcBef>
              <a:spcPct val="0"/>
            </a:spcBef>
            <a:spcAft>
              <a:spcPct val="15000"/>
            </a:spcAft>
            <a:buChar char="•"/>
          </a:pPr>
          <a:r>
            <a:rPr lang="en-US" sz="1200" kern="1200" dirty="0"/>
            <a:t>Carmen </a:t>
          </a:r>
          <a:r>
            <a:rPr lang="en-US" sz="1200" kern="1200" dirty="0" err="1"/>
            <a:t>Sirizzotti</a:t>
          </a:r>
          <a:r>
            <a:rPr lang="en-US" sz="1200" kern="1200" dirty="0"/>
            <a:t> </a:t>
          </a:r>
        </a:p>
        <a:p>
          <a:pPr marL="114300" lvl="1" indent="-114300" algn="l" defTabSz="533400">
            <a:lnSpc>
              <a:spcPct val="90000"/>
            </a:lnSpc>
            <a:spcBef>
              <a:spcPct val="0"/>
            </a:spcBef>
            <a:spcAft>
              <a:spcPct val="15000"/>
            </a:spcAft>
            <a:buChar char="•"/>
          </a:pPr>
          <a:r>
            <a:rPr lang="en-US" sz="1200" kern="1200" dirty="0"/>
            <a:t>University of Nebraska Medical Center </a:t>
          </a:r>
        </a:p>
        <a:p>
          <a:pPr marL="114300" lvl="1" indent="-114300" algn="l" defTabSz="533400">
            <a:lnSpc>
              <a:spcPct val="90000"/>
            </a:lnSpc>
            <a:spcBef>
              <a:spcPct val="0"/>
            </a:spcBef>
            <a:spcAft>
              <a:spcPct val="15000"/>
            </a:spcAft>
            <a:buChar char="•"/>
          </a:pPr>
          <a:r>
            <a:rPr lang="en-US" sz="1200" kern="1200" dirty="0"/>
            <a:t>2010 Administrative Center </a:t>
          </a:r>
        </a:p>
        <a:p>
          <a:pPr marL="114300" lvl="1" indent="-114300" algn="l" defTabSz="533400">
            <a:lnSpc>
              <a:spcPct val="90000"/>
            </a:lnSpc>
            <a:spcBef>
              <a:spcPct val="0"/>
            </a:spcBef>
            <a:spcAft>
              <a:spcPct val="15000"/>
            </a:spcAft>
            <a:buChar char="•"/>
          </a:pPr>
          <a:r>
            <a:rPr lang="en-US" sz="1200" kern="1200" dirty="0"/>
            <a:t>(402) 559.2710 </a:t>
          </a:r>
        </a:p>
        <a:p>
          <a:pPr marL="114300" lvl="1" indent="-114300" algn="l" defTabSz="533400">
            <a:lnSpc>
              <a:spcPct val="90000"/>
            </a:lnSpc>
            <a:spcBef>
              <a:spcPct val="0"/>
            </a:spcBef>
            <a:spcAft>
              <a:spcPct val="15000"/>
            </a:spcAft>
            <a:buChar char="•"/>
          </a:pPr>
          <a:r>
            <a:rPr lang="en-US" sz="1200" kern="1200" dirty="0">
              <a:hlinkClick xmlns:r="http://schemas.openxmlformats.org/officeDocument/2006/relationships" r:id="rId1"/>
            </a:rPr>
            <a:t>csirizzotti@unmc.edu</a:t>
          </a:r>
          <a:r>
            <a:rPr lang="en-US" sz="1200" kern="1200" dirty="0"/>
            <a:t> </a:t>
          </a:r>
        </a:p>
      </dsp:txBody>
      <dsp:txXfrm>
        <a:off x="0" y="1146237"/>
        <a:ext cx="2106956" cy="2407099"/>
      </dsp:txXfrm>
    </dsp:sp>
    <dsp:sp modelId="{147C0B86-5D36-4BB3-A830-DAC344175D08}">
      <dsp:nvSpPr>
        <dsp:cNvPr id="0" name=""/>
        <dsp:cNvSpPr/>
      </dsp:nvSpPr>
      <dsp:spPr>
        <a:xfrm>
          <a:off x="2106957" y="1146237"/>
          <a:ext cx="2106956" cy="2407099"/>
        </a:xfrm>
        <a:prstGeom prst="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t" anchorCtr="0">
          <a:noAutofit/>
        </a:bodyPr>
        <a:lstStyle/>
        <a:p>
          <a:pPr marL="0" lvl="0" indent="0" algn="l" defTabSz="711200" rtl="0">
            <a:lnSpc>
              <a:spcPct val="90000"/>
            </a:lnSpc>
            <a:spcBef>
              <a:spcPct val="0"/>
            </a:spcBef>
            <a:spcAft>
              <a:spcPct val="35000"/>
            </a:spcAft>
            <a:buNone/>
          </a:pPr>
          <a:r>
            <a:rPr lang="en-US" sz="1600" b="1" kern="1200" dirty="0"/>
            <a:t>University Police or Public Safety</a:t>
          </a:r>
        </a:p>
        <a:p>
          <a:pPr marL="114300" lvl="1" indent="-114300" algn="l" defTabSz="533400">
            <a:lnSpc>
              <a:spcPct val="90000"/>
            </a:lnSpc>
            <a:spcBef>
              <a:spcPct val="0"/>
            </a:spcBef>
            <a:spcAft>
              <a:spcPct val="15000"/>
            </a:spcAft>
            <a:buChar char="•"/>
          </a:pPr>
          <a:r>
            <a:rPr lang="en-US" sz="1200" kern="1200" dirty="0"/>
            <a:t>Public Safety/Campus Security</a:t>
          </a:r>
        </a:p>
        <a:p>
          <a:pPr marL="114300" lvl="1" indent="-114300" algn="l" defTabSz="533400">
            <a:lnSpc>
              <a:spcPct val="90000"/>
            </a:lnSpc>
            <a:spcBef>
              <a:spcPct val="0"/>
            </a:spcBef>
            <a:spcAft>
              <a:spcPct val="15000"/>
            </a:spcAft>
            <a:buChar char="•"/>
          </a:pPr>
          <a:r>
            <a:rPr lang="en-US" sz="1200" kern="1200" dirty="0"/>
            <a:t>4215 Emile Street </a:t>
          </a:r>
        </a:p>
        <a:p>
          <a:pPr marL="114300" lvl="1" indent="-114300" algn="l" defTabSz="533400">
            <a:lnSpc>
              <a:spcPct val="90000"/>
            </a:lnSpc>
            <a:spcBef>
              <a:spcPct val="0"/>
            </a:spcBef>
            <a:spcAft>
              <a:spcPct val="15000"/>
            </a:spcAft>
            <a:buChar char="•"/>
          </a:pPr>
          <a:r>
            <a:rPr lang="en-US" sz="1200" kern="1200" dirty="0"/>
            <a:t>(402) 559.5111</a:t>
          </a:r>
        </a:p>
        <a:p>
          <a:pPr marL="114300" lvl="1" indent="-114300" algn="l" defTabSz="533400">
            <a:lnSpc>
              <a:spcPct val="90000"/>
            </a:lnSpc>
            <a:spcBef>
              <a:spcPct val="0"/>
            </a:spcBef>
            <a:spcAft>
              <a:spcPct val="15000"/>
            </a:spcAft>
            <a:buChar char="•"/>
          </a:pPr>
          <a:r>
            <a:rPr lang="en-US" sz="1200" kern="1200" dirty="0">
              <a:hlinkClick xmlns:r="http://schemas.openxmlformats.org/officeDocument/2006/relationships" r:id="rId2"/>
            </a:rPr>
            <a:t>unmcsecoffice@unmc.edu</a:t>
          </a:r>
          <a:r>
            <a:rPr lang="en-US" sz="1200" kern="1200" dirty="0"/>
            <a:t> </a:t>
          </a:r>
        </a:p>
      </dsp:txBody>
      <dsp:txXfrm>
        <a:off x="2106957" y="1146237"/>
        <a:ext cx="2106956" cy="2407099"/>
      </dsp:txXfrm>
    </dsp:sp>
    <dsp:sp modelId="{181194DD-4DF6-4BD4-8A45-7424129D789C}">
      <dsp:nvSpPr>
        <dsp:cNvPr id="0" name=""/>
        <dsp:cNvSpPr/>
      </dsp:nvSpPr>
      <dsp:spPr>
        <a:xfrm>
          <a:off x="4213913" y="1146237"/>
          <a:ext cx="2106956" cy="2407099"/>
        </a:xfrm>
        <a:prstGeom prst="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t" anchorCtr="0">
          <a:noAutofit/>
        </a:bodyPr>
        <a:lstStyle/>
        <a:p>
          <a:pPr marL="0" lvl="0" indent="0" algn="l" defTabSz="711200" rtl="0">
            <a:lnSpc>
              <a:spcPct val="90000"/>
            </a:lnSpc>
            <a:spcBef>
              <a:spcPct val="0"/>
            </a:spcBef>
            <a:spcAft>
              <a:spcPct val="35000"/>
            </a:spcAft>
            <a:buNone/>
          </a:pPr>
          <a:r>
            <a:rPr lang="en-US" sz="1600" b="1" kern="1200" dirty="0"/>
            <a:t>Local </a:t>
          </a:r>
          <a:r>
            <a:rPr lang="en-US" sz="1600" b="1" kern="1200" dirty="0">
              <a:latin typeface="Arial"/>
              <a:cs typeface="Arial"/>
            </a:rPr>
            <a:t>Law Enforcement</a:t>
          </a:r>
          <a:r>
            <a:rPr lang="en-US" sz="1600" kern="1200" dirty="0">
              <a:latin typeface="Arial"/>
              <a:cs typeface="Arial"/>
            </a:rPr>
            <a:t> </a:t>
          </a:r>
        </a:p>
        <a:p>
          <a:pPr marL="114300" lvl="1" indent="-114300" algn="l" defTabSz="533400">
            <a:lnSpc>
              <a:spcPct val="90000"/>
            </a:lnSpc>
            <a:spcBef>
              <a:spcPct val="0"/>
            </a:spcBef>
            <a:spcAft>
              <a:spcPct val="15000"/>
            </a:spcAft>
            <a:buChar char="•"/>
          </a:pPr>
          <a:r>
            <a:rPr lang="en-US" sz="1200" kern="1200" dirty="0">
              <a:latin typeface="Arial"/>
              <a:cs typeface="Arial"/>
            </a:rPr>
            <a:t>To</a:t>
          </a:r>
          <a:r>
            <a:rPr lang="en-US" sz="1200" kern="1200" dirty="0"/>
            <a:t> file a criminal complaint</a:t>
          </a:r>
        </a:p>
      </dsp:txBody>
      <dsp:txXfrm>
        <a:off x="4213913" y="1146237"/>
        <a:ext cx="2106956" cy="2407099"/>
      </dsp:txXfrm>
    </dsp:sp>
    <dsp:sp modelId="{165EAC9B-3460-4559-B900-81BDE1903909}">
      <dsp:nvSpPr>
        <dsp:cNvPr id="0" name=""/>
        <dsp:cNvSpPr/>
      </dsp:nvSpPr>
      <dsp:spPr>
        <a:xfrm>
          <a:off x="6320871" y="1146237"/>
          <a:ext cx="2106956" cy="2407099"/>
        </a:xfrm>
        <a:prstGeom prst="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t" anchorCtr="0">
          <a:noAutofit/>
        </a:bodyPr>
        <a:lstStyle/>
        <a:p>
          <a:pPr marL="0" lvl="0" indent="0" algn="l" defTabSz="711200" rtl="0">
            <a:lnSpc>
              <a:spcPct val="90000"/>
            </a:lnSpc>
            <a:spcBef>
              <a:spcPct val="0"/>
            </a:spcBef>
            <a:spcAft>
              <a:spcPct val="35000"/>
            </a:spcAft>
            <a:buNone/>
          </a:pPr>
          <a:r>
            <a:rPr lang="en-US" sz="1600" b="1" kern="1200" dirty="0"/>
            <a:t>The University of Nebraska </a:t>
          </a:r>
          <a:r>
            <a:rPr lang="en-US" sz="1600" b="1" kern="1200" dirty="0">
              <a:latin typeface="Arial"/>
              <a:cs typeface="Arial"/>
            </a:rPr>
            <a:t>Hotline </a:t>
          </a:r>
        </a:p>
        <a:p>
          <a:pPr marL="114300" lvl="1" indent="-114300" algn="l" defTabSz="533400" rtl="0">
            <a:lnSpc>
              <a:spcPct val="90000"/>
            </a:lnSpc>
            <a:spcBef>
              <a:spcPct val="0"/>
            </a:spcBef>
            <a:spcAft>
              <a:spcPct val="15000"/>
            </a:spcAft>
            <a:buChar char="•"/>
          </a:pPr>
          <a:r>
            <a:rPr lang="en-US" sz="1200" kern="1200" dirty="0">
              <a:latin typeface="Arial"/>
              <a:cs typeface="Arial"/>
              <a:hlinkClick xmlns:r="http://schemas.openxmlformats.org/officeDocument/2006/relationships" r:id="rId3"/>
            </a:rPr>
            <a:t>Ethics Point Online Reporting</a:t>
          </a:r>
          <a:r>
            <a:rPr lang="en-US" sz="1200" kern="1200" dirty="0"/>
            <a:t>  </a:t>
          </a:r>
          <a:endParaRPr lang="en-US" sz="1200" b="1" kern="1200" dirty="0"/>
        </a:p>
        <a:p>
          <a:pPr marL="114300" lvl="1" indent="-114300" algn="l" defTabSz="533400" rtl="0">
            <a:lnSpc>
              <a:spcPct val="90000"/>
            </a:lnSpc>
            <a:spcBef>
              <a:spcPct val="0"/>
            </a:spcBef>
            <a:spcAft>
              <a:spcPct val="15000"/>
            </a:spcAft>
            <a:buChar char="•"/>
          </a:pPr>
          <a:r>
            <a:rPr lang="en-US" sz="1200" kern="1200" dirty="0">
              <a:latin typeface="Arial"/>
              <a:cs typeface="Arial"/>
            </a:rPr>
            <a:t>Phone</a:t>
          </a:r>
          <a:r>
            <a:rPr lang="en-US" sz="1200" kern="1200" dirty="0"/>
            <a:t> at 1.844.348.9584</a:t>
          </a:r>
        </a:p>
      </dsp:txBody>
      <dsp:txXfrm>
        <a:off x="6320871" y="1146237"/>
        <a:ext cx="2106956" cy="2407099"/>
      </dsp:txXfrm>
    </dsp:sp>
    <dsp:sp modelId="{538A5848-D601-49E5-BCAC-3E019E52DE16}">
      <dsp:nvSpPr>
        <dsp:cNvPr id="0" name=""/>
        <dsp:cNvSpPr/>
      </dsp:nvSpPr>
      <dsp:spPr>
        <a:xfrm>
          <a:off x="0" y="3553337"/>
          <a:ext cx="8427828" cy="267455"/>
        </a:xfrm>
        <a:prstGeom prst="rect">
          <a:avLst/>
        </a:prstGeom>
        <a:solidFill>
          <a:schemeClr val="accent1">
            <a:shade val="8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AD3876-ACAA-4D2C-B29E-C5B4EF811AA5}">
      <dsp:nvSpPr>
        <dsp:cNvPr id="0" name=""/>
        <dsp:cNvSpPr/>
      </dsp:nvSpPr>
      <dsp:spPr>
        <a:xfrm>
          <a:off x="0" y="0"/>
          <a:ext cx="4392386" cy="3657600"/>
        </a:xfrm>
        <a:prstGeom prst="roundRect">
          <a:avLst>
            <a:gd name="adj" fmla="val 10000"/>
          </a:avLst>
        </a:prstGeom>
        <a:gradFill rotWithShape="0">
          <a:gsLst>
            <a:gs pos="0">
              <a:schemeClr val="accent1">
                <a:tint val="40000"/>
                <a:hueOff val="0"/>
                <a:satOff val="0"/>
                <a:lumOff val="0"/>
                <a:alphaOff val="0"/>
                <a:tint val="100000"/>
                <a:shade val="100000"/>
                <a:satMod val="130000"/>
              </a:schemeClr>
            </a:gs>
            <a:gs pos="100000">
              <a:schemeClr val="accent1">
                <a:tint val="40000"/>
                <a:hueOff val="0"/>
                <a:satOff val="0"/>
                <a:lumOff val="0"/>
                <a:alphaOff val="0"/>
                <a:tint val="50000"/>
                <a:shade val="100000"/>
                <a:satMod val="350000"/>
              </a:schemeClr>
            </a:gs>
          </a:gsLst>
          <a:lin ang="16200000" scaled="0"/>
        </a:gradFill>
        <a:ln>
          <a:noFill/>
        </a:ln>
        <a:effectLst/>
        <a:scene3d>
          <a:camera prst="orthographicFront"/>
          <a:lightRig rig="flat" dir="t"/>
        </a:scene3d>
        <a:sp3d z="-190500" extrusionH="12700" prstMaterial="plastic">
          <a:bevelT w="50800" h="50800"/>
        </a:sp3d>
      </dsp:spPr>
      <dsp:style>
        <a:lnRef idx="0">
          <a:scrgbClr r="0" g="0" b="0"/>
        </a:lnRef>
        <a:fillRef idx="3">
          <a:scrgbClr r="0" g="0" b="0"/>
        </a:fillRef>
        <a:effectRef idx="0">
          <a:scrgbClr r="0" g="0" b="0"/>
        </a:effectRef>
        <a:fontRef idx="minor"/>
      </dsp:style>
      <dsp:txBody>
        <a:bodyPr spcFirstLastPara="0" vert="horz" wrap="square" lIns="144780" tIns="144780" rIns="144780" bIns="144780" numCol="1" spcCol="1270" anchor="ctr" anchorCtr="0">
          <a:noAutofit/>
        </a:bodyPr>
        <a:lstStyle/>
        <a:p>
          <a:pPr marL="0" lvl="0" indent="0" algn="ctr" defTabSz="1689100" rtl="0">
            <a:lnSpc>
              <a:spcPct val="90000"/>
            </a:lnSpc>
            <a:spcBef>
              <a:spcPct val="0"/>
            </a:spcBef>
            <a:spcAft>
              <a:spcPct val="35000"/>
            </a:spcAft>
            <a:buNone/>
          </a:pPr>
          <a:r>
            <a:rPr lang="en-US" sz="3800" kern="1200">
              <a:latin typeface="Calibri"/>
            </a:rPr>
            <a:t>Office for Civil Rights</a:t>
          </a:r>
          <a:endParaRPr lang="en-US" sz="3800" kern="1200"/>
        </a:p>
      </dsp:txBody>
      <dsp:txXfrm>
        <a:off x="0" y="0"/>
        <a:ext cx="4392386" cy="1097280"/>
      </dsp:txXfrm>
    </dsp:sp>
    <dsp:sp modelId="{FEBFDD12-FFEA-4C67-A4F6-402766668FA9}">
      <dsp:nvSpPr>
        <dsp:cNvPr id="0" name=""/>
        <dsp:cNvSpPr/>
      </dsp:nvSpPr>
      <dsp:spPr>
        <a:xfrm>
          <a:off x="439238" y="1098351"/>
          <a:ext cx="3513908" cy="1102816"/>
        </a:xfrm>
        <a:prstGeom prst="roundRect">
          <a:avLst>
            <a:gd name="adj" fmla="val 10000"/>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68580" rIns="91440" bIns="68580" numCol="1" spcCol="1270" anchor="ctr" anchorCtr="0">
          <a:noAutofit/>
        </a:bodyPr>
        <a:lstStyle/>
        <a:p>
          <a:pPr marL="0" lvl="0" indent="0" algn="ctr" defTabSz="1600200" rtl="0">
            <a:lnSpc>
              <a:spcPct val="90000"/>
            </a:lnSpc>
            <a:spcBef>
              <a:spcPct val="0"/>
            </a:spcBef>
            <a:spcAft>
              <a:spcPct val="35000"/>
            </a:spcAft>
            <a:buNone/>
          </a:pPr>
          <a:r>
            <a:rPr lang="en-US" sz="3600" kern="1200">
              <a:latin typeface="Calibri"/>
              <a:hlinkClick xmlns:r="http://schemas.openxmlformats.org/officeDocument/2006/relationships" r:id="rId1"/>
            </a:rPr>
            <a:t>OCR Online</a:t>
          </a:r>
          <a:r>
            <a:rPr lang="en-US" sz="3600" kern="1200"/>
            <a:t>  </a:t>
          </a:r>
        </a:p>
      </dsp:txBody>
      <dsp:txXfrm>
        <a:off x="471538" y="1130651"/>
        <a:ext cx="3449308" cy="1038216"/>
      </dsp:txXfrm>
    </dsp:sp>
    <dsp:sp modelId="{028EA262-A6E8-4D24-8B3F-F35EEEC359A7}">
      <dsp:nvSpPr>
        <dsp:cNvPr id="0" name=""/>
        <dsp:cNvSpPr/>
      </dsp:nvSpPr>
      <dsp:spPr>
        <a:xfrm>
          <a:off x="439238" y="2370832"/>
          <a:ext cx="3513908" cy="1102816"/>
        </a:xfrm>
        <a:prstGeom prst="roundRect">
          <a:avLst>
            <a:gd name="adj" fmla="val 10000"/>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68580" rIns="91440" bIns="68580" numCol="1" spcCol="1270" anchor="ctr" anchorCtr="0">
          <a:noAutofit/>
        </a:bodyPr>
        <a:lstStyle/>
        <a:p>
          <a:pPr marL="0" lvl="0" indent="0" algn="ctr" defTabSz="1600200">
            <a:lnSpc>
              <a:spcPct val="90000"/>
            </a:lnSpc>
            <a:spcBef>
              <a:spcPct val="0"/>
            </a:spcBef>
            <a:spcAft>
              <a:spcPct val="35000"/>
            </a:spcAft>
            <a:buNone/>
          </a:pPr>
          <a:r>
            <a:rPr lang="en-US" sz="3600" kern="1200"/>
            <a:t>1.800.421.3481</a:t>
          </a:r>
        </a:p>
      </dsp:txBody>
      <dsp:txXfrm>
        <a:off x="471538" y="2403132"/>
        <a:ext cx="3449308" cy="103821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DA646E-D1AB-4A0A-8D8D-11A439DB4B5C}">
      <dsp:nvSpPr>
        <dsp:cNvPr id="0" name=""/>
        <dsp:cNvSpPr/>
      </dsp:nvSpPr>
      <dsp:spPr>
        <a:xfrm>
          <a:off x="53692" y="1252"/>
          <a:ext cx="2121233" cy="2121233"/>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rtl="0">
            <a:lnSpc>
              <a:spcPct val="90000"/>
            </a:lnSpc>
            <a:spcBef>
              <a:spcPct val="0"/>
            </a:spcBef>
            <a:spcAft>
              <a:spcPct val="35000"/>
            </a:spcAft>
            <a:buNone/>
          </a:pPr>
          <a:r>
            <a:rPr lang="en-US" sz="1300" kern="1200" dirty="0">
              <a:latin typeface="Arial" panose="020B0604020202020204"/>
            </a:rPr>
            <a:t>All STUDENTS must feel safe and have the opportunity to benefits fully from their school's education programs and activities</a:t>
          </a:r>
          <a:endParaRPr lang="en-US" sz="1300" kern="1200" dirty="0"/>
        </a:p>
      </dsp:txBody>
      <dsp:txXfrm>
        <a:off x="364339" y="311899"/>
        <a:ext cx="1499939" cy="1499939"/>
      </dsp:txXfrm>
    </dsp:sp>
    <dsp:sp modelId="{E5ED4ED6-D9C2-46B5-9B70-571E7B232478}">
      <dsp:nvSpPr>
        <dsp:cNvPr id="0" name=""/>
        <dsp:cNvSpPr/>
      </dsp:nvSpPr>
      <dsp:spPr>
        <a:xfrm>
          <a:off x="499151" y="2294729"/>
          <a:ext cx="1230315" cy="1230315"/>
        </a:xfrm>
        <a:prstGeom prst="mathPlus">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a:off x="662229" y="2765201"/>
        <a:ext cx="904159" cy="289371"/>
      </dsp:txXfrm>
    </dsp:sp>
    <dsp:sp modelId="{C9903744-8CED-4895-994F-76F85A9D4E92}">
      <dsp:nvSpPr>
        <dsp:cNvPr id="0" name=""/>
        <dsp:cNvSpPr/>
      </dsp:nvSpPr>
      <dsp:spPr>
        <a:xfrm>
          <a:off x="53692" y="3697289"/>
          <a:ext cx="2121233" cy="2121233"/>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rtl="0">
            <a:lnSpc>
              <a:spcPct val="90000"/>
            </a:lnSpc>
            <a:spcBef>
              <a:spcPct val="0"/>
            </a:spcBef>
            <a:spcAft>
              <a:spcPct val="35000"/>
            </a:spcAft>
            <a:buNone/>
          </a:pPr>
          <a:r>
            <a:rPr lang="en-US" sz="1300" kern="1200" dirty="0">
              <a:latin typeface="Arial" panose="020B0604020202020204"/>
            </a:rPr>
            <a:t>All EMPLOYEES must feel safe and enjoy working at UNMC</a:t>
          </a:r>
          <a:endParaRPr lang="en-US" sz="1300" kern="1200" dirty="0"/>
        </a:p>
      </dsp:txBody>
      <dsp:txXfrm>
        <a:off x="364339" y="4007936"/>
        <a:ext cx="1499939" cy="1499939"/>
      </dsp:txXfrm>
    </dsp:sp>
    <dsp:sp modelId="{3F5B2104-21A2-489D-A23B-FF715CDE3686}">
      <dsp:nvSpPr>
        <dsp:cNvPr id="0" name=""/>
        <dsp:cNvSpPr/>
      </dsp:nvSpPr>
      <dsp:spPr>
        <a:xfrm>
          <a:off x="2493110" y="2515338"/>
          <a:ext cx="674552" cy="78909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a:off x="2493110" y="2673158"/>
        <a:ext cx="472186" cy="473458"/>
      </dsp:txXfrm>
    </dsp:sp>
    <dsp:sp modelId="{1EDED9E5-C469-472A-8D13-3B80975B2019}">
      <dsp:nvSpPr>
        <dsp:cNvPr id="0" name=""/>
        <dsp:cNvSpPr/>
      </dsp:nvSpPr>
      <dsp:spPr>
        <a:xfrm>
          <a:off x="3447665" y="788654"/>
          <a:ext cx="4242466" cy="4242466"/>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rtl="0">
            <a:lnSpc>
              <a:spcPct val="90000"/>
            </a:lnSpc>
            <a:spcBef>
              <a:spcPct val="0"/>
            </a:spcBef>
            <a:spcAft>
              <a:spcPct val="35000"/>
            </a:spcAft>
            <a:buNone/>
          </a:pPr>
          <a:r>
            <a:rPr lang="en-US" sz="6500" kern="1200" dirty="0">
              <a:latin typeface="Arial" panose="020B0604020202020204"/>
            </a:rPr>
            <a:t>UNMC Culture</a:t>
          </a:r>
          <a:endParaRPr lang="en-US" sz="6500" kern="1200" dirty="0"/>
        </a:p>
      </dsp:txBody>
      <dsp:txXfrm>
        <a:off x="4068960" y="1409949"/>
        <a:ext cx="2999876" cy="2999876"/>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equation2">
  <dgm:title val=""/>
  <dgm:desc val=""/>
  <dgm:catLst>
    <dgm:cat type="relationship" pri="18000"/>
    <dgm:cat type="process" pri="2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linDir" val="fromL"/>
          <dgm:param type="fallback" val="2D"/>
        </dgm:alg>
      </dgm:if>
      <dgm:else name="Name3">
        <dgm:alg type="lin">
          <dgm:param type="linDir" val="fromR"/>
          <dgm:param type="fallback" val="2D"/>
        </dgm:alg>
      </dgm:else>
    </dgm:choose>
    <dgm:shape xmlns:r="http://schemas.openxmlformats.org/officeDocument/2006/relationships" r:blip="">
      <dgm:adjLst/>
    </dgm:shape>
    <dgm:presOf/>
    <dgm:choose name="Name4">
      <dgm:if name="Name5" axis="ch" ptType="node" func="cnt" op="gte" val="3">
        <dgm:constrLst>
          <dgm:constr type="h" for="des" forName="node" refType="w" fact="0.5"/>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ch" forName="lastNode" op="equ" val="65"/>
          <dgm:constr type="primFontSz" for="des" forName="node" op="equ" val="65"/>
          <dgm:constr type="primFontSz" for="des" forName="sibTrans" val="55"/>
          <dgm:constr type="primFontSz" for="des" forName="sibTrans" refType="primFontSz" refFor="des" refForName="node" op="lte" fact="0.8"/>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if>
      <dgm:else name="Name6">
        <dgm:constrLst>
          <dgm:constr type="h" for="des" forName="node" refType="w"/>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des" forName="node" val="65"/>
          <dgm:constr type="primFontSz" for="ch" forName="lastNode" refType="primFontSz" refFor="des" refForName="node" op="equ"/>
          <dgm:constr type="primFontSz" for="des" forName="sibTrans" val="55"/>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else>
    </dgm:choose>
    <dgm:ruleLst/>
    <dgm:choose name="Name7">
      <dgm:if name="Name8" axis="ch" ptType="node" func="cnt" op="gte" val="1">
        <dgm:layoutNode name="vNodes">
          <dgm:alg type="lin">
            <dgm:param type="linDir" val="fromT"/>
            <dgm:param type="fallback" val="2D"/>
          </dgm:alg>
          <dgm:shape xmlns:r="http://schemas.openxmlformats.org/officeDocument/2006/relationships" r:blip="">
            <dgm:adjLst/>
          </dgm:shape>
          <dgm:presOf/>
          <dgm:constrLst/>
          <dgm:ruleLst/>
          <dgm:forEach name="Name9" axis="ch" ptType="node">
            <dgm:choose name="Name10">
              <dgm:if name="Name11" axis="self" func="revPos" op="neq" val="1">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choose name="Name12">
                  <dgm:if name="Name13" axis="self" ptType="node" func="revPos" op="gt" val="2">
                    <dgm:forEach name="sibTransForEach" axis="followSib" ptType="sibTrans" cnt="1">
                      <dgm:layoutNode name="spacerT">
                        <dgm:alg type="sp"/>
                        <dgm:shape xmlns:r="http://schemas.openxmlformats.org/officeDocument/2006/relationships" r:blip="">
                          <dgm:adjLst/>
                        </dgm:shape>
                        <dgm:presOf axis="self"/>
                        <dgm:constrLst/>
                        <dgm:ruleLst/>
                      </dgm:layoutNode>
                      <dgm:layoutNode name="sibTrans">
                        <dgm:alg type="tx"/>
                        <dgm:shape xmlns:r="http://schemas.openxmlformats.org/officeDocument/2006/relationships" type="mathPlus" r:blip="">
                          <dgm:adjLst/>
                        </dgm:shape>
                        <dgm:presOf axis="self"/>
                        <dgm:constrLst>
                          <dgm:constr type="h" refType="w"/>
                          <dgm:constr type="lMarg"/>
                          <dgm:constr type="rMarg"/>
                          <dgm:constr type="tMarg"/>
                          <dgm:constr type="bMarg"/>
                        </dgm:constrLst>
                        <dgm:ruleLst>
                          <dgm:rule type="primFontSz" val="5" fact="NaN" max="NaN"/>
                        </dgm:ruleLst>
                      </dgm:layoutNode>
                      <dgm:layoutNode name="spacerB">
                        <dgm:alg type="sp"/>
                        <dgm:shape xmlns:r="http://schemas.openxmlformats.org/officeDocument/2006/relationships" r:blip="">
                          <dgm:adjLst/>
                        </dgm:shape>
                        <dgm:presOf axis="self"/>
                        <dgm:constrLst/>
                        <dgm:ruleLst/>
                      </dgm:layoutNode>
                    </dgm:forEach>
                  </dgm:if>
                  <dgm:else name="Name14"/>
                </dgm:choose>
              </dgm:if>
              <dgm:else name="Name15"/>
            </dgm:choose>
          </dgm:forEach>
        </dgm:layoutNode>
        <dgm:choose name="Name16">
          <dgm:if name="Name17" axis="ch" ptType="node" func="cnt" op="gt" val="1">
            <dgm:layoutNode name="sibTransLast">
              <dgm:alg type="conn">
                <dgm:param type="begPts" val="auto"/>
                <dgm:param type="endPts" val="auto"/>
                <dgm:param type="srcNode" val="vNodes"/>
                <dgm:param type="dstNode" val="lastNode"/>
              </dgm:alg>
              <dgm:shape xmlns:r="http://schemas.openxmlformats.org/officeDocument/2006/relationships" type="conn" r:blip="">
                <dgm:adjLst/>
              </dgm:shape>
              <dgm:presOf axis="ch" ptType="sibTrans" st="-1" cnt="1"/>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ch desOrSelf" ptType="sibTrans sibTrans" st="-1 1" cnt="1 0"/>
                <dgm:constrLst>
                  <dgm:constr type="lMarg"/>
                  <dgm:constr type="rMarg"/>
                  <dgm:constr type="tMarg"/>
                  <dgm:constr type="bMarg"/>
                </dgm:constrLst>
                <dgm:ruleLst>
                  <dgm:rule type="primFontSz" val="5" fact="NaN" max="NaN"/>
                </dgm:ruleLst>
              </dgm:layoutNode>
            </dgm:layoutNode>
          </dgm:if>
          <dgm:else name="Name18"/>
        </dgm:choose>
        <dgm:layoutNode name="lastNode">
          <dgm:varLst>
            <dgm:bulletEnabled val="1"/>
          </dgm:varLst>
          <dgm:alg type="tx">
            <dgm:param type="txAnchorVertCh" val="mid"/>
          </dgm:alg>
          <dgm:shape xmlns:r="http://schemas.openxmlformats.org/officeDocument/2006/relationships" type="ellipse" r:blip="">
            <dgm:adjLst/>
          </dgm:shape>
          <dgm:presOf axis="ch desOrSelf" ptType="node node" st="-1 1" cnt="1 0"/>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19"/>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673A9C3-438C-BE4C-9B47-00447DA1FF7D}" type="datetimeFigureOut">
              <a:rPr lang="en-US" smtClean="0"/>
              <a:t>9/2/2025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24B9F7B-6D2C-D847-BDB0-B95DB96DAEE8}" type="slidenum">
              <a:rPr lang="en-US" smtClean="0"/>
              <a:t>‹#›</a:t>
            </a:fld>
            <a:endParaRPr lang="en-US"/>
          </a:p>
        </p:txBody>
      </p:sp>
    </p:spTree>
    <p:extLst>
      <p:ext uri="{BB962C8B-B14F-4D97-AF65-F5344CB8AC3E}">
        <p14:creationId xmlns:p14="http://schemas.microsoft.com/office/powerpoint/2010/main" val="6813325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6" name="Picture 5" descr="Arrow&#10;&#10;Description automatically generated with medium confidence">
            <a:extLst>
              <a:ext uri="{FF2B5EF4-FFF2-40B4-BE49-F238E27FC236}">
                <a16:creationId xmlns:a16="http://schemas.microsoft.com/office/drawing/2014/main" id="{34BD5AF2-400A-5240-AABA-D6CE5637346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ctrTitle" hasCustomPrompt="1"/>
          </p:nvPr>
        </p:nvSpPr>
        <p:spPr>
          <a:xfrm>
            <a:off x="453763" y="1247237"/>
            <a:ext cx="7088318" cy="1872612"/>
          </a:xfrm>
        </p:spPr>
        <p:txBody>
          <a:bodyPr anchor="b">
            <a:noAutofit/>
          </a:bodyPr>
          <a:lstStyle>
            <a:lvl1pPr algn="l">
              <a:lnSpc>
                <a:spcPct val="80000"/>
              </a:lnSpc>
              <a:defRPr sz="5400" b="1" i="0" baseline="0">
                <a:solidFill>
                  <a:schemeClr val="bg1"/>
                </a:solidFill>
                <a:latin typeface="Arial-BoldMT"/>
                <a:cs typeface="Arial-BoldMT"/>
              </a:defRPr>
            </a:lvl1pPr>
          </a:lstStyle>
          <a:p>
            <a:r>
              <a:rPr lang="en-US" dirty="0"/>
              <a:t>Title goes here</a:t>
            </a:r>
          </a:p>
        </p:txBody>
      </p:sp>
      <p:sp>
        <p:nvSpPr>
          <p:cNvPr id="3" name="Subtitle 2"/>
          <p:cNvSpPr>
            <a:spLocks noGrp="1"/>
          </p:cNvSpPr>
          <p:nvPr>
            <p:ph type="subTitle" idx="1" hasCustomPrompt="1"/>
          </p:nvPr>
        </p:nvSpPr>
        <p:spPr>
          <a:xfrm>
            <a:off x="453763" y="3522233"/>
            <a:ext cx="7088318" cy="1721780"/>
          </a:xfrm>
        </p:spPr>
        <p:txBody>
          <a:bodyPr>
            <a:normAutofit/>
          </a:bodyPr>
          <a:lstStyle>
            <a:lvl1pPr marL="0" indent="0" algn="l">
              <a:buNone/>
              <a:defRPr sz="2800" b="0" i="0" baseline="0">
                <a:solidFill>
                  <a:schemeClr val="accent6">
                    <a:lumMod val="40000"/>
                    <a:lumOff val="60000"/>
                  </a:schemeClr>
                </a:solidFill>
                <a:latin typeface="+mn-lt"/>
                <a:cs typeface="Arial-BoldM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Speaker Name</a:t>
            </a:r>
          </a:p>
          <a:p>
            <a:r>
              <a:rPr lang="en-US" dirty="0"/>
              <a:t>College or Department</a:t>
            </a:r>
          </a:p>
        </p:txBody>
      </p:sp>
    </p:spTree>
    <p:extLst>
      <p:ext uri="{BB962C8B-B14F-4D97-AF65-F5344CB8AC3E}">
        <p14:creationId xmlns:p14="http://schemas.microsoft.com/office/powerpoint/2010/main" val="10085529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sp>
        <p:nvSpPr>
          <p:cNvPr id="3" name="Content Placeholder 2"/>
          <p:cNvSpPr>
            <a:spLocks noGrp="1"/>
          </p:cNvSpPr>
          <p:nvPr>
            <p:ph idx="1"/>
          </p:nvPr>
        </p:nvSpPr>
        <p:spPr>
          <a:xfrm>
            <a:off x="342029" y="1607425"/>
            <a:ext cx="8459942" cy="4557070"/>
          </a:xfrm>
        </p:spPr>
        <p:txBody>
          <a:bodyPr/>
          <a:lstStyle>
            <a:lvl1pPr>
              <a:lnSpc>
                <a:spcPct val="90000"/>
              </a:lnSpc>
              <a:defRPr/>
            </a:lvl1pPr>
            <a:lvl2pPr>
              <a:lnSpc>
                <a:spcPct val="90000"/>
              </a:lnSpc>
              <a:defRPr sz="2800">
                <a:latin typeface="Arial"/>
                <a:cs typeface="Arial"/>
              </a:defRPr>
            </a:lvl2pPr>
            <a:lvl3pPr>
              <a:lnSpc>
                <a:spcPct val="90000"/>
              </a:lnSpc>
              <a:defRPr sz="2800"/>
            </a:lvl3pPr>
            <a:lvl4pPr>
              <a:lnSpc>
                <a:spcPct val="90000"/>
              </a:lnSpc>
              <a:defRPr sz="2400"/>
            </a:lvl4pPr>
            <a:lvl5pPr>
              <a:lnSpc>
                <a:spcPct val="90000"/>
              </a:lnSpc>
              <a:defRPr sz="2400"/>
            </a:lvl5pPr>
          </a:lstStyle>
          <a:p>
            <a:pPr lvl="0"/>
            <a:endParaRPr lang="en-US" dirty="0"/>
          </a:p>
        </p:txBody>
      </p:sp>
      <p:sp>
        <p:nvSpPr>
          <p:cNvPr id="4" name="Title 1">
            <a:extLst>
              <a:ext uri="{FF2B5EF4-FFF2-40B4-BE49-F238E27FC236}">
                <a16:creationId xmlns:a16="http://schemas.microsoft.com/office/drawing/2014/main" id="{00B13011-AA5D-AA4E-9553-48EF469C41DC}"/>
              </a:ext>
            </a:extLst>
          </p:cNvPr>
          <p:cNvSpPr>
            <a:spLocks noGrp="1"/>
          </p:cNvSpPr>
          <p:nvPr>
            <p:ph type="title"/>
          </p:nvPr>
        </p:nvSpPr>
        <p:spPr>
          <a:xfrm>
            <a:off x="342028" y="217589"/>
            <a:ext cx="7887572" cy="1229803"/>
          </a:xfrm>
        </p:spPr>
        <p:txBody>
          <a:bodyPr/>
          <a:lstStyle>
            <a:lvl1pPr>
              <a:defRPr>
                <a:solidFill>
                  <a:schemeClr val="accent1"/>
                </a:solidFill>
              </a:defRPr>
            </a:lvl1pPr>
          </a:lstStyle>
          <a:p>
            <a:r>
              <a:rPr lang="en-US" dirty="0"/>
              <a:t>Click to edit Master title style</a:t>
            </a:r>
          </a:p>
        </p:txBody>
      </p:sp>
      <p:sp>
        <p:nvSpPr>
          <p:cNvPr id="2" name="Slide Number Placeholder 5">
            <a:extLst>
              <a:ext uri="{FF2B5EF4-FFF2-40B4-BE49-F238E27FC236}">
                <a16:creationId xmlns:a16="http://schemas.microsoft.com/office/drawing/2014/main" id="{D046AF3F-50D4-C06B-1AFE-7900942E2628}"/>
              </a:ext>
            </a:extLst>
          </p:cNvPr>
          <p:cNvSpPr>
            <a:spLocks noGrp="1"/>
          </p:cNvSpPr>
          <p:nvPr>
            <p:ph type="sldNum" sz="quarter" idx="4"/>
          </p:nvPr>
        </p:nvSpPr>
        <p:spPr>
          <a:xfrm>
            <a:off x="249913" y="6246282"/>
            <a:ext cx="504281" cy="295236"/>
          </a:xfrm>
          <a:prstGeom prst="rect">
            <a:avLst/>
          </a:prstGeom>
        </p:spPr>
        <p:txBody>
          <a:bodyPr/>
          <a:lstStyle>
            <a:lvl1pPr algn="l">
              <a:defRPr sz="1000">
                <a:solidFill>
                  <a:schemeClr val="tx2"/>
                </a:solidFill>
                <a:latin typeface="Arial"/>
                <a:cs typeface="Arial"/>
              </a:defRPr>
            </a:lvl1pPr>
          </a:lstStyle>
          <a:p>
            <a:fld id="{D0394A55-0D5E-E449-981A-A375C652BACE}" type="slidenum">
              <a:rPr lang="en-US" smtClean="0"/>
              <a:pPr/>
              <a:t>‹#›</a:t>
            </a:fld>
            <a:endParaRPr lang="en-US" dirty="0"/>
          </a:p>
        </p:txBody>
      </p:sp>
    </p:spTree>
    <p:extLst>
      <p:ext uri="{BB962C8B-B14F-4D97-AF65-F5344CB8AC3E}">
        <p14:creationId xmlns:p14="http://schemas.microsoft.com/office/powerpoint/2010/main" val="20332756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Slide – Two Colum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42028" y="1619037"/>
            <a:ext cx="4126605" cy="4545457"/>
          </a:xfrm>
        </p:spPr>
        <p:txBody>
          <a:bodyPr anchor="t">
            <a:normAutofit/>
          </a:bodyPr>
          <a:lstStyle>
            <a:lvl1pPr marL="0" indent="0">
              <a:buNone/>
              <a:defRPr sz="3200" b="0">
                <a:solidFill>
                  <a:schemeClr val="tx1"/>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dirty="0"/>
              <a:t>Click to edit Master text styles</a:t>
            </a:r>
          </a:p>
        </p:txBody>
      </p:sp>
      <p:sp>
        <p:nvSpPr>
          <p:cNvPr id="5" name="Text Placeholder 2"/>
          <p:cNvSpPr>
            <a:spLocks noGrp="1"/>
          </p:cNvSpPr>
          <p:nvPr>
            <p:ph type="body" idx="14"/>
          </p:nvPr>
        </p:nvSpPr>
        <p:spPr>
          <a:xfrm>
            <a:off x="4679846" y="1619037"/>
            <a:ext cx="4122123" cy="4545457"/>
          </a:xfrm>
        </p:spPr>
        <p:txBody>
          <a:bodyPr anchor="t">
            <a:normAutofit/>
          </a:bodyPr>
          <a:lstStyle>
            <a:lvl1pPr marL="0" indent="0">
              <a:buNone/>
              <a:defRPr sz="3200" b="0">
                <a:solidFill>
                  <a:schemeClr val="tx1"/>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dirty="0"/>
              <a:t>Click to edit Master text styles</a:t>
            </a:r>
          </a:p>
        </p:txBody>
      </p:sp>
      <p:sp>
        <p:nvSpPr>
          <p:cNvPr id="7" name="Title 1">
            <a:extLst>
              <a:ext uri="{FF2B5EF4-FFF2-40B4-BE49-F238E27FC236}">
                <a16:creationId xmlns:a16="http://schemas.microsoft.com/office/drawing/2014/main" id="{BF0A6634-4E88-514E-BD64-C5356495697D}"/>
              </a:ext>
            </a:extLst>
          </p:cNvPr>
          <p:cNvSpPr>
            <a:spLocks noGrp="1"/>
          </p:cNvSpPr>
          <p:nvPr>
            <p:ph type="title"/>
          </p:nvPr>
        </p:nvSpPr>
        <p:spPr>
          <a:xfrm>
            <a:off x="342028" y="217589"/>
            <a:ext cx="7887572" cy="1229803"/>
          </a:xfrm>
        </p:spPr>
        <p:txBody>
          <a:bodyPr/>
          <a:lstStyle>
            <a:lvl1pPr>
              <a:defRPr>
                <a:solidFill>
                  <a:schemeClr val="accent1"/>
                </a:solidFill>
              </a:defRPr>
            </a:lvl1pPr>
          </a:lstStyle>
          <a:p>
            <a:r>
              <a:rPr lang="en-US" dirty="0"/>
              <a:t>Click to edit Master title style</a:t>
            </a:r>
          </a:p>
        </p:txBody>
      </p:sp>
      <p:sp>
        <p:nvSpPr>
          <p:cNvPr id="2" name="Slide Number Placeholder 5">
            <a:extLst>
              <a:ext uri="{FF2B5EF4-FFF2-40B4-BE49-F238E27FC236}">
                <a16:creationId xmlns:a16="http://schemas.microsoft.com/office/drawing/2014/main" id="{CC94FA3C-B142-FB56-B4A2-8D2D502C21A4}"/>
              </a:ext>
            </a:extLst>
          </p:cNvPr>
          <p:cNvSpPr>
            <a:spLocks noGrp="1"/>
          </p:cNvSpPr>
          <p:nvPr>
            <p:ph type="sldNum" sz="quarter" idx="4"/>
          </p:nvPr>
        </p:nvSpPr>
        <p:spPr>
          <a:xfrm>
            <a:off x="249913" y="6246282"/>
            <a:ext cx="504281" cy="295236"/>
          </a:xfrm>
          <a:prstGeom prst="rect">
            <a:avLst/>
          </a:prstGeom>
        </p:spPr>
        <p:txBody>
          <a:bodyPr/>
          <a:lstStyle>
            <a:lvl1pPr algn="l">
              <a:defRPr sz="1000">
                <a:solidFill>
                  <a:schemeClr val="tx2"/>
                </a:solidFill>
                <a:latin typeface="Arial"/>
                <a:cs typeface="Arial"/>
              </a:defRPr>
            </a:lvl1pPr>
          </a:lstStyle>
          <a:p>
            <a:fld id="{D0394A55-0D5E-E449-981A-A375C652BACE}" type="slidenum">
              <a:rPr lang="en-US" smtClean="0"/>
              <a:pPr/>
              <a:t>‹#›</a:t>
            </a:fld>
            <a:endParaRPr lang="en-US" dirty="0"/>
          </a:p>
        </p:txBody>
      </p:sp>
    </p:spTree>
    <p:extLst>
      <p:ext uri="{BB962C8B-B14F-4D97-AF65-F5344CB8AC3E}">
        <p14:creationId xmlns:p14="http://schemas.microsoft.com/office/powerpoint/2010/main" val="185034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Slide w/ Image">
    <p:spTree>
      <p:nvGrpSpPr>
        <p:cNvPr id="1" name=""/>
        <p:cNvGrpSpPr/>
        <p:nvPr/>
      </p:nvGrpSpPr>
      <p:grpSpPr>
        <a:xfrm>
          <a:off x="0" y="0"/>
          <a:ext cx="0" cy="0"/>
          <a:chOff x="0" y="0"/>
          <a:chExt cx="0" cy="0"/>
        </a:xfrm>
      </p:grpSpPr>
      <p:sp>
        <p:nvSpPr>
          <p:cNvPr id="2" name="Title 1"/>
          <p:cNvSpPr>
            <a:spLocks noGrp="1"/>
          </p:cNvSpPr>
          <p:nvPr>
            <p:ph type="title"/>
          </p:nvPr>
        </p:nvSpPr>
        <p:spPr>
          <a:xfrm>
            <a:off x="342028" y="217589"/>
            <a:ext cx="7887572" cy="1229803"/>
          </a:xfrm>
        </p:spPr>
        <p:txBody>
          <a:bodyPr/>
          <a:lstStyle>
            <a:lvl1pPr>
              <a:defRPr>
                <a:solidFill>
                  <a:schemeClr val="accent1"/>
                </a:solidFill>
              </a:defRPr>
            </a:lvl1pPr>
          </a:lstStyle>
          <a:p>
            <a:r>
              <a:rPr lang="en-US" dirty="0"/>
              <a:t>Click to edit Master title style</a:t>
            </a:r>
          </a:p>
        </p:txBody>
      </p:sp>
      <p:sp>
        <p:nvSpPr>
          <p:cNvPr id="3" name="Text Placeholder 2"/>
          <p:cNvSpPr>
            <a:spLocks noGrp="1"/>
          </p:cNvSpPr>
          <p:nvPr>
            <p:ph type="body" idx="1"/>
          </p:nvPr>
        </p:nvSpPr>
        <p:spPr>
          <a:xfrm>
            <a:off x="342028" y="1619039"/>
            <a:ext cx="3196303" cy="4514634"/>
          </a:xfrm>
        </p:spPr>
        <p:txBody>
          <a:bodyPr anchor="t">
            <a:normAutofit/>
          </a:bodyPr>
          <a:lstStyle>
            <a:lvl1pPr marL="0" indent="0">
              <a:buNone/>
              <a:defRPr sz="3200" b="0">
                <a:solidFill>
                  <a:schemeClr val="tx1"/>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dirty="0"/>
              <a:t>Click to edit Master text styles</a:t>
            </a:r>
          </a:p>
        </p:txBody>
      </p:sp>
      <p:sp>
        <p:nvSpPr>
          <p:cNvPr id="5" name="Picture Placeholder 4"/>
          <p:cNvSpPr>
            <a:spLocks noGrp="1"/>
          </p:cNvSpPr>
          <p:nvPr>
            <p:ph type="pic" sz="quarter" idx="10"/>
          </p:nvPr>
        </p:nvSpPr>
        <p:spPr>
          <a:xfrm>
            <a:off x="3768918" y="1630559"/>
            <a:ext cx="5033770" cy="4514634"/>
          </a:xfrm>
        </p:spPr>
        <p:txBody>
          <a:bodyPr/>
          <a:lstStyle/>
          <a:p>
            <a:endParaRPr lang="en-US"/>
          </a:p>
        </p:txBody>
      </p:sp>
      <p:sp>
        <p:nvSpPr>
          <p:cNvPr id="4" name="Slide Number Placeholder 5">
            <a:extLst>
              <a:ext uri="{FF2B5EF4-FFF2-40B4-BE49-F238E27FC236}">
                <a16:creationId xmlns:a16="http://schemas.microsoft.com/office/drawing/2014/main" id="{90D83021-83F9-3950-57CA-5E633E36DC74}"/>
              </a:ext>
            </a:extLst>
          </p:cNvPr>
          <p:cNvSpPr>
            <a:spLocks noGrp="1"/>
          </p:cNvSpPr>
          <p:nvPr>
            <p:ph type="sldNum" sz="quarter" idx="4"/>
          </p:nvPr>
        </p:nvSpPr>
        <p:spPr>
          <a:xfrm>
            <a:off x="249913" y="6246282"/>
            <a:ext cx="504281" cy="295236"/>
          </a:xfrm>
          <a:prstGeom prst="rect">
            <a:avLst/>
          </a:prstGeom>
        </p:spPr>
        <p:txBody>
          <a:bodyPr/>
          <a:lstStyle>
            <a:lvl1pPr algn="l">
              <a:defRPr sz="1000">
                <a:solidFill>
                  <a:schemeClr val="tx2"/>
                </a:solidFill>
                <a:latin typeface="Arial"/>
                <a:cs typeface="Arial"/>
              </a:defRPr>
            </a:lvl1pPr>
          </a:lstStyle>
          <a:p>
            <a:fld id="{D0394A55-0D5E-E449-981A-A375C652BACE}" type="slidenum">
              <a:rPr lang="en-US" smtClean="0"/>
              <a:pPr/>
              <a:t>‹#›</a:t>
            </a:fld>
            <a:endParaRPr lang="en-US" dirty="0"/>
          </a:p>
        </p:txBody>
      </p:sp>
    </p:spTree>
    <p:extLst>
      <p:ext uri="{BB962C8B-B14F-4D97-AF65-F5344CB8AC3E}">
        <p14:creationId xmlns:p14="http://schemas.microsoft.com/office/powerpoint/2010/main" val="7541256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Slide w/ Subhea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42028" y="2348539"/>
            <a:ext cx="8459942" cy="3815955"/>
          </a:xfrm>
        </p:spPr>
        <p:txBody>
          <a:bodyPr anchor="t">
            <a:normAutofit/>
          </a:bodyPr>
          <a:lstStyle>
            <a:lvl1pPr marL="0" indent="0">
              <a:buNone/>
              <a:defRPr sz="3200" b="0">
                <a:solidFill>
                  <a:schemeClr val="tx1"/>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dirty="0"/>
              <a:t>Click to edit Master text styles</a:t>
            </a:r>
          </a:p>
        </p:txBody>
      </p:sp>
      <p:sp>
        <p:nvSpPr>
          <p:cNvPr id="5" name="Title 1"/>
          <p:cNvSpPr>
            <a:spLocks noGrp="1"/>
          </p:cNvSpPr>
          <p:nvPr>
            <p:ph type="title"/>
          </p:nvPr>
        </p:nvSpPr>
        <p:spPr>
          <a:xfrm>
            <a:off x="342030" y="217589"/>
            <a:ext cx="7887570" cy="1229801"/>
          </a:xfrm>
        </p:spPr>
        <p:txBody>
          <a:bodyPr tIns="0" bIns="0"/>
          <a:lstStyle>
            <a:lvl1pPr>
              <a:defRPr sz="4000">
                <a:solidFill>
                  <a:schemeClr val="accent1"/>
                </a:solidFill>
              </a:defRPr>
            </a:lvl1pPr>
          </a:lstStyle>
          <a:p>
            <a:r>
              <a:rPr lang="en-US" dirty="0"/>
              <a:t>Click to edit Master title style</a:t>
            </a:r>
          </a:p>
        </p:txBody>
      </p:sp>
      <p:sp>
        <p:nvSpPr>
          <p:cNvPr id="4" name="Text Placeholder 3"/>
          <p:cNvSpPr>
            <a:spLocks noGrp="1"/>
          </p:cNvSpPr>
          <p:nvPr>
            <p:ph type="body" sz="quarter" idx="10"/>
          </p:nvPr>
        </p:nvSpPr>
        <p:spPr>
          <a:xfrm>
            <a:off x="341310" y="1579218"/>
            <a:ext cx="8460660" cy="642101"/>
          </a:xfrm>
        </p:spPr>
        <p:txBody>
          <a:bodyPr anchor="ctr"/>
          <a:lstStyle>
            <a:lvl1pPr>
              <a:defRPr b="1">
                <a:solidFill>
                  <a:schemeClr val="tx1"/>
                </a:solidFill>
              </a:defRPr>
            </a:lvl1pPr>
          </a:lstStyle>
          <a:p>
            <a:pPr lvl="0"/>
            <a:r>
              <a:rPr lang="en-US" dirty="0"/>
              <a:t>Click to edit Master text styles</a:t>
            </a:r>
          </a:p>
        </p:txBody>
      </p:sp>
      <p:sp>
        <p:nvSpPr>
          <p:cNvPr id="2" name="Slide Number Placeholder 5">
            <a:extLst>
              <a:ext uri="{FF2B5EF4-FFF2-40B4-BE49-F238E27FC236}">
                <a16:creationId xmlns:a16="http://schemas.microsoft.com/office/drawing/2014/main" id="{CFB837BE-C196-B98C-D030-0DD69A31C527}"/>
              </a:ext>
            </a:extLst>
          </p:cNvPr>
          <p:cNvSpPr>
            <a:spLocks noGrp="1"/>
          </p:cNvSpPr>
          <p:nvPr>
            <p:ph type="sldNum" sz="quarter" idx="4"/>
          </p:nvPr>
        </p:nvSpPr>
        <p:spPr>
          <a:xfrm>
            <a:off x="249913" y="6246282"/>
            <a:ext cx="504281" cy="295236"/>
          </a:xfrm>
          <a:prstGeom prst="rect">
            <a:avLst/>
          </a:prstGeom>
        </p:spPr>
        <p:txBody>
          <a:bodyPr/>
          <a:lstStyle>
            <a:lvl1pPr algn="l">
              <a:defRPr sz="1000">
                <a:solidFill>
                  <a:schemeClr val="tx2"/>
                </a:solidFill>
                <a:latin typeface="Arial"/>
                <a:cs typeface="Arial"/>
              </a:defRPr>
            </a:lvl1pPr>
          </a:lstStyle>
          <a:p>
            <a:fld id="{D0394A55-0D5E-E449-981A-A375C652BACE}" type="slidenum">
              <a:rPr lang="en-US" smtClean="0"/>
              <a:pPr/>
              <a:t>‹#›</a:t>
            </a:fld>
            <a:endParaRPr lang="en-US" dirty="0"/>
          </a:p>
        </p:txBody>
      </p:sp>
    </p:spTree>
    <p:extLst>
      <p:ext uri="{BB962C8B-B14F-4D97-AF65-F5344CB8AC3E}">
        <p14:creationId xmlns:p14="http://schemas.microsoft.com/office/powerpoint/2010/main" val="185034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3763" y="2130753"/>
            <a:ext cx="8236475" cy="1609107"/>
          </a:xfrm>
        </p:spPr>
        <p:txBody>
          <a:bodyPr/>
          <a:lstStyle>
            <a:lvl1pPr algn="ctr">
              <a:defRPr baseline="0">
                <a:solidFill>
                  <a:schemeClr val="accent1"/>
                </a:solidFill>
              </a:defRPr>
            </a:lvl1pPr>
          </a:lstStyle>
          <a:p>
            <a:r>
              <a:rPr lang="en-US" dirty="0"/>
              <a:t>Subhead/ </a:t>
            </a:r>
            <a:br>
              <a:rPr lang="en-US" dirty="0"/>
            </a:br>
            <a:r>
              <a:rPr lang="en-US" dirty="0"/>
              <a:t>Section Header</a:t>
            </a:r>
          </a:p>
        </p:txBody>
      </p:sp>
      <p:sp>
        <p:nvSpPr>
          <p:cNvPr id="3" name="Slide Number Placeholder 5">
            <a:extLst>
              <a:ext uri="{FF2B5EF4-FFF2-40B4-BE49-F238E27FC236}">
                <a16:creationId xmlns:a16="http://schemas.microsoft.com/office/drawing/2014/main" id="{8372E3C2-B1F9-B3AD-CCDF-BA4296A7E948}"/>
              </a:ext>
            </a:extLst>
          </p:cNvPr>
          <p:cNvSpPr>
            <a:spLocks noGrp="1"/>
          </p:cNvSpPr>
          <p:nvPr>
            <p:ph type="sldNum" sz="quarter" idx="4"/>
          </p:nvPr>
        </p:nvSpPr>
        <p:spPr>
          <a:xfrm>
            <a:off x="249913" y="6246282"/>
            <a:ext cx="504281" cy="295236"/>
          </a:xfrm>
          <a:prstGeom prst="rect">
            <a:avLst/>
          </a:prstGeom>
        </p:spPr>
        <p:txBody>
          <a:bodyPr/>
          <a:lstStyle>
            <a:lvl1pPr algn="l">
              <a:defRPr sz="1000">
                <a:solidFill>
                  <a:schemeClr val="tx2"/>
                </a:solidFill>
                <a:latin typeface="Arial"/>
                <a:cs typeface="Arial"/>
              </a:defRPr>
            </a:lvl1pPr>
          </a:lstStyle>
          <a:p>
            <a:fld id="{D0394A55-0D5E-E449-981A-A375C652BACE}" type="slidenum">
              <a:rPr lang="en-US" smtClean="0"/>
              <a:pPr/>
              <a:t>‹#›</a:t>
            </a:fld>
            <a:endParaRPr lang="en-US" dirty="0"/>
          </a:p>
        </p:txBody>
      </p:sp>
    </p:spTree>
    <p:extLst>
      <p:ext uri="{BB962C8B-B14F-4D97-AF65-F5344CB8AC3E}">
        <p14:creationId xmlns:p14="http://schemas.microsoft.com/office/powerpoint/2010/main" val="10554488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d Slide A">
    <p:spTree>
      <p:nvGrpSpPr>
        <p:cNvPr id="1" name=""/>
        <p:cNvGrpSpPr/>
        <p:nvPr/>
      </p:nvGrpSpPr>
      <p:grpSpPr>
        <a:xfrm>
          <a:off x="0" y="0"/>
          <a:ext cx="0" cy="0"/>
          <a:chOff x="0" y="0"/>
          <a:chExt cx="0" cy="0"/>
        </a:xfrm>
      </p:grpSpPr>
      <p:pic>
        <p:nvPicPr>
          <p:cNvPr id="3" name="Picture 2" descr="A tall tower with a colorful design on it&#10;&#10;AI-generated content may be incorrect.">
            <a:extLst>
              <a:ext uri="{FF2B5EF4-FFF2-40B4-BE49-F238E27FC236}">
                <a16:creationId xmlns:a16="http://schemas.microsoft.com/office/drawing/2014/main" id="{FE8737FD-FD3A-7182-88C7-DA7F298F693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14" y="0"/>
            <a:ext cx="9143286" cy="6858536"/>
          </a:xfrm>
          <a:prstGeom prst="rect">
            <a:avLst/>
          </a:prstGeom>
        </p:spPr>
      </p:pic>
    </p:spTree>
    <p:extLst>
      <p:ext uri="{BB962C8B-B14F-4D97-AF65-F5344CB8AC3E}">
        <p14:creationId xmlns:p14="http://schemas.microsoft.com/office/powerpoint/2010/main" val="41761911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End Slide B">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A05C6A3-B0DC-50EF-210E-3D33F28FF54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14" y="0"/>
            <a:ext cx="9143286" cy="6858536"/>
          </a:xfrm>
          <a:prstGeom prst="rect">
            <a:avLst/>
          </a:prstGeom>
        </p:spPr>
      </p:pic>
    </p:spTree>
    <p:extLst>
      <p:ext uri="{BB962C8B-B14F-4D97-AF65-F5344CB8AC3E}">
        <p14:creationId xmlns:p14="http://schemas.microsoft.com/office/powerpoint/2010/main" val="27484086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End Slide C">
    <p:spTree>
      <p:nvGrpSpPr>
        <p:cNvPr id="1" name=""/>
        <p:cNvGrpSpPr/>
        <p:nvPr/>
      </p:nvGrpSpPr>
      <p:grpSpPr>
        <a:xfrm>
          <a:off x="0" y="0"/>
          <a:ext cx="0" cy="0"/>
          <a:chOff x="0" y="0"/>
          <a:chExt cx="0" cy="0"/>
        </a:xfrm>
      </p:grpSpPr>
      <p:pic>
        <p:nvPicPr>
          <p:cNvPr id="3" name="Picture 2" descr="A logo on a red background&#10;&#10;AI-generated content may be incorrect.">
            <a:extLst>
              <a:ext uri="{FF2B5EF4-FFF2-40B4-BE49-F238E27FC236}">
                <a16:creationId xmlns:a16="http://schemas.microsoft.com/office/drawing/2014/main" id="{4B4D2912-BE07-11F7-5329-8D42B744FD3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14" y="0"/>
            <a:ext cx="9143286" cy="6858536"/>
          </a:xfrm>
          <a:prstGeom prst="rect">
            <a:avLst/>
          </a:prstGeom>
        </p:spPr>
      </p:pic>
    </p:spTree>
    <p:extLst>
      <p:ext uri="{BB962C8B-B14F-4D97-AF65-F5344CB8AC3E}">
        <p14:creationId xmlns:p14="http://schemas.microsoft.com/office/powerpoint/2010/main" val="36583920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6" name="Picture 5" descr="Shape&#10;&#10;Description automatically generated with medium confidence">
            <a:extLst>
              <a:ext uri="{FF2B5EF4-FFF2-40B4-BE49-F238E27FC236}">
                <a16:creationId xmlns:a16="http://schemas.microsoft.com/office/drawing/2014/main" id="{635BD8D7-FA60-BF4A-94AA-B6B7A72E0CD5}"/>
              </a:ext>
            </a:extLst>
          </p:cNvPr>
          <p:cNvPicPr>
            <a:picLocks noChangeAspect="1"/>
          </p:cNvPicPr>
          <p:nvPr userDrawn="1"/>
        </p:nvPicPr>
        <p:blipFill>
          <a:blip r:embed="rId11"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342028" y="205977"/>
            <a:ext cx="7887572" cy="1229803"/>
          </a:xfrm>
          <a:prstGeom prst="rect">
            <a:avLst/>
          </a:prstGeom>
        </p:spPr>
        <p:txBody>
          <a:bodyPr vert="horz" lIns="91440" tIns="0" rIns="91440" bIns="0" rtlCol="0" anchor="ctr">
            <a:noAutofit/>
          </a:bodyPr>
          <a:lstStyle/>
          <a:p>
            <a:r>
              <a:rPr lang="en-US" dirty="0"/>
              <a:t>Headline</a:t>
            </a:r>
          </a:p>
        </p:txBody>
      </p:sp>
      <p:sp>
        <p:nvSpPr>
          <p:cNvPr id="3" name="Text Placeholder 2"/>
          <p:cNvSpPr>
            <a:spLocks noGrp="1"/>
          </p:cNvSpPr>
          <p:nvPr>
            <p:ph type="body" idx="1"/>
          </p:nvPr>
        </p:nvSpPr>
        <p:spPr>
          <a:xfrm>
            <a:off x="342029" y="1570712"/>
            <a:ext cx="8459943" cy="4908465"/>
          </a:xfrm>
          <a:prstGeom prst="rect">
            <a:avLst/>
          </a:prstGeom>
        </p:spPr>
        <p:txBody>
          <a:bodyPr vert="horz" lIns="91440" tIns="45720" rIns="91440" bIns="45720" rtlCol="0">
            <a:normAutofit/>
          </a:bodyPr>
          <a:lstStyle/>
          <a:p>
            <a:pPr lvl="0"/>
            <a:r>
              <a:rPr lang="en-US" dirty="0"/>
              <a:t>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a:extLst>
              <a:ext uri="{FF2B5EF4-FFF2-40B4-BE49-F238E27FC236}">
                <a16:creationId xmlns:a16="http://schemas.microsoft.com/office/drawing/2014/main" id="{AFAC619E-09D5-236A-C684-5A9EE92EF9FD}"/>
              </a:ext>
            </a:extLst>
          </p:cNvPr>
          <p:cNvSpPr>
            <a:spLocks noGrp="1"/>
          </p:cNvSpPr>
          <p:nvPr>
            <p:ph type="sldNum" sz="quarter" idx="4"/>
          </p:nvPr>
        </p:nvSpPr>
        <p:spPr>
          <a:xfrm>
            <a:off x="249913" y="6246282"/>
            <a:ext cx="504281" cy="295236"/>
          </a:xfrm>
          <a:prstGeom prst="rect">
            <a:avLst/>
          </a:prstGeom>
        </p:spPr>
        <p:txBody>
          <a:bodyPr/>
          <a:lstStyle>
            <a:lvl1pPr algn="l">
              <a:defRPr sz="1000">
                <a:solidFill>
                  <a:schemeClr val="tx2"/>
                </a:solidFill>
                <a:latin typeface="Arial"/>
                <a:cs typeface="Arial"/>
              </a:defRPr>
            </a:lvl1pPr>
          </a:lstStyle>
          <a:p>
            <a:fld id="{D0394A55-0D5E-E449-981A-A375C652BACE}" type="slidenum">
              <a:rPr lang="en-US" smtClean="0"/>
              <a:pPr/>
              <a:t>‹#›</a:t>
            </a:fld>
            <a:endParaRPr lang="en-US" dirty="0"/>
          </a:p>
        </p:txBody>
      </p:sp>
    </p:spTree>
    <p:extLst>
      <p:ext uri="{BB962C8B-B14F-4D97-AF65-F5344CB8AC3E}">
        <p14:creationId xmlns:p14="http://schemas.microsoft.com/office/powerpoint/2010/main" val="1391905964"/>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1" r:id="rId3"/>
    <p:sldLayoutId id="2147483745" r:id="rId4"/>
    <p:sldLayoutId id="2147483728" r:id="rId5"/>
    <p:sldLayoutId id="2147483744" r:id="rId6"/>
    <p:sldLayoutId id="2147483743" r:id="rId7"/>
    <p:sldLayoutId id="2147483746" r:id="rId8"/>
    <p:sldLayoutId id="2147483747" r:id="rId9"/>
  </p:sldLayoutIdLst>
  <p:txStyles>
    <p:titleStyle>
      <a:lvl1pPr algn="l" defTabSz="609585" rtl="0" eaLnBrk="1" latinLnBrk="0" hangingPunct="1">
        <a:lnSpc>
          <a:spcPct val="90000"/>
        </a:lnSpc>
        <a:spcBef>
          <a:spcPct val="0"/>
        </a:spcBef>
        <a:buNone/>
        <a:defRPr sz="4000" b="1" i="0" kern="1200" baseline="0">
          <a:solidFill>
            <a:schemeClr val="accent1"/>
          </a:solidFill>
          <a:latin typeface="Arial"/>
          <a:ea typeface="+mj-ea"/>
          <a:cs typeface="Arial"/>
        </a:defRPr>
      </a:lvl1pPr>
    </p:titleStyle>
    <p:bodyStyle>
      <a:lvl1pPr marL="0" indent="0" algn="l" defTabSz="609585" rtl="0" eaLnBrk="1" latinLnBrk="0" hangingPunct="1">
        <a:lnSpc>
          <a:spcPct val="90000"/>
        </a:lnSpc>
        <a:spcBef>
          <a:spcPct val="20000"/>
        </a:spcBef>
        <a:buFontTx/>
        <a:buNone/>
        <a:defRPr sz="3200" kern="1200">
          <a:solidFill>
            <a:schemeClr val="tx1"/>
          </a:solidFill>
          <a:latin typeface="Arial"/>
          <a:ea typeface="+mn-ea"/>
          <a:cs typeface="Arial"/>
        </a:defRPr>
      </a:lvl1pPr>
      <a:lvl2pPr marL="611702" indent="-383108" algn="l" defTabSz="609585" rtl="0" eaLnBrk="1" latinLnBrk="0" hangingPunct="1">
        <a:spcBef>
          <a:spcPct val="20000"/>
        </a:spcBef>
        <a:buFont typeface="Wingdings" charset="2"/>
        <a:buChar char="§"/>
        <a:tabLst/>
        <a:defRPr sz="2800" kern="1200">
          <a:solidFill>
            <a:schemeClr val="tx1"/>
          </a:solidFill>
          <a:latin typeface="+mn-lt"/>
          <a:ea typeface="+mn-ea"/>
          <a:cs typeface="+mn-cs"/>
        </a:defRPr>
      </a:lvl2pPr>
      <a:lvl3pPr marL="996926" indent="-302676" algn="l" defTabSz="609585" rtl="0" eaLnBrk="1" latinLnBrk="0" hangingPunct="1">
        <a:lnSpc>
          <a:spcPct val="90000"/>
        </a:lnSpc>
        <a:spcBef>
          <a:spcPct val="20000"/>
        </a:spcBef>
        <a:buFont typeface="Arial"/>
        <a:buChar char="•"/>
        <a:tabLst/>
        <a:defRPr sz="2800" kern="1200">
          <a:solidFill>
            <a:schemeClr val="tx1"/>
          </a:solidFill>
          <a:latin typeface="Arial"/>
          <a:ea typeface="+mn-ea"/>
          <a:cs typeface="Arial"/>
        </a:defRPr>
      </a:lvl3pPr>
      <a:lvl4pPr marL="1454114" indent="-311143" algn="l" defTabSz="609585" rtl="0" eaLnBrk="1" latinLnBrk="0" hangingPunct="1">
        <a:lnSpc>
          <a:spcPct val="90000"/>
        </a:lnSpc>
        <a:spcBef>
          <a:spcPct val="20000"/>
        </a:spcBef>
        <a:buFont typeface="Arial"/>
        <a:buChar char="–"/>
        <a:tabLst/>
        <a:defRPr sz="2400" kern="1200">
          <a:solidFill>
            <a:schemeClr val="tx1"/>
          </a:solidFill>
          <a:latin typeface="Arial"/>
          <a:ea typeface="+mn-ea"/>
          <a:cs typeface="Arial"/>
        </a:defRPr>
      </a:lvl4pPr>
      <a:lvl5pPr marL="1828754" indent="-338658" algn="l" defTabSz="609585" rtl="0" eaLnBrk="1" latinLnBrk="0" hangingPunct="1">
        <a:lnSpc>
          <a:spcPct val="90000"/>
        </a:lnSpc>
        <a:spcBef>
          <a:spcPct val="20000"/>
        </a:spcBef>
        <a:buFont typeface="Arial"/>
        <a:buChar char="»"/>
        <a:tabLst/>
        <a:defRPr sz="2400" kern="1200">
          <a:solidFill>
            <a:schemeClr val="tx1"/>
          </a:solidFill>
          <a:latin typeface="Arial"/>
          <a:ea typeface="+mn-ea"/>
          <a:cs typeface="Arial"/>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slideLayout" Target="../slideLayouts/slideLayout2.xml"/><Relationship Id="rId7" Type="http://schemas.openxmlformats.org/officeDocument/2006/relationships/diagramColors" Target="../diagrams/colors7.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 Id="rId9"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6.png"/><Relationship Id="rId5" Type="http://schemas.openxmlformats.org/officeDocument/2006/relationships/image" Target="../media/image9.jpeg"/><Relationship Id="rId4" Type="http://schemas.openxmlformats.org/officeDocument/2006/relationships/hyperlink" Target="https://www.itsonus.org/" TargetMode="External"/></Relationships>
</file>

<file path=ppt/slides/_rels/slide12.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slideLayout" Target="../slideLayouts/slideLayout2.xml"/><Relationship Id="rId7" Type="http://schemas.openxmlformats.org/officeDocument/2006/relationships/diagramColors" Target="../diagrams/colors8.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 Id="rId9"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hyperlink" Target="http://www.nebraska.ethicspoint.com/" TargetMode="External"/><Relationship Id="rId5" Type="http://schemas.openxmlformats.org/officeDocument/2006/relationships/hyperlink" Target="http://www.unmc.edu/TitleIX" TargetMode="External"/><Relationship Id="rId4" Type="http://schemas.openxmlformats.org/officeDocument/2006/relationships/hyperlink" Target="mailto:csirizzotti@unmc.edu"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slideLayout" Target="../slideLayouts/slideLayout2.xml"/><Relationship Id="rId7" Type="http://schemas.openxmlformats.org/officeDocument/2006/relationships/diagramColors" Target="../diagrams/colors1.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6.png"/></Relationships>
</file>

<file path=ppt/slides/_rels/slide5.xml.rels><?xml version="1.0" encoding="UTF-8" standalone="yes"?>
<Relationships xmlns="http://schemas.openxmlformats.org/package/2006/relationships"><Relationship Id="rId8" Type="http://schemas.microsoft.com/office/2007/relationships/diagramDrawing" Target="../diagrams/drawing2.xml"/><Relationship Id="rId13" Type="http://schemas.microsoft.com/office/2007/relationships/diagramDrawing" Target="../diagrams/drawing3.xml"/><Relationship Id="rId3" Type="http://schemas.openxmlformats.org/officeDocument/2006/relationships/slideLayout" Target="../slideLayouts/slideLayout2.xml"/><Relationship Id="rId7" Type="http://schemas.openxmlformats.org/officeDocument/2006/relationships/diagramColors" Target="../diagrams/colors2.xml"/><Relationship Id="rId12" Type="http://schemas.openxmlformats.org/officeDocument/2006/relationships/diagramColors" Target="../diagrams/colors3.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diagramQuickStyle" Target="../diagrams/quickStyle2.xml"/><Relationship Id="rId11" Type="http://schemas.openxmlformats.org/officeDocument/2006/relationships/diagramQuickStyle" Target="../diagrams/quickStyle3.xml"/><Relationship Id="rId5" Type="http://schemas.openxmlformats.org/officeDocument/2006/relationships/diagramLayout" Target="../diagrams/layout2.xml"/><Relationship Id="rId10" Type="http://schemas.openxmlformats.org/officeDocument/2006/relationships/diagramLayout" Target="../diagrams/layout3.xml"/><Relationship Id="rId4" Type="http://schemas.openxmlformats.org/officeDocument/2006/relationships/diagramData" Target="../diagrams/data2.xml"/><Relationship Id="rId9" Type="http://schemas.openxmlformats.org/officeDocument/2006/relationships/diagramData" Target="../diagrams/data3.xml"/><Relationship Id="rId14" Type="http://schemas.openxmlformats.org/officeDocument/2006/relationships/image" Target="../media/image6.png"/></Relationships>
</file>

<file path=ppt/slides/_rels/slide6.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slideLayout" Target="../slideLayouts/slideLayout2.xml"/><Relationship Id="rId7" Type="http://schemas.openxmlformats.org/officeDocument/2006/relationships/diagramColors" Target="../diagrams/colors4.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 Id="rId9" Type="http://schemas.openxmlformats.org/officeDocument/2006/relationships/image" Target="../media/image6.png"/></Relationships>
</file>

<file path=ppt/slides/_rels/slide7.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slideLayout" Target="../slideLayouts/slideLayout2.xml"/><Relationship Id="rId7" Type="http://schemas.openxmlformats.org/officeDocument/2006/relationships/diagramColors" Target="../diagrams/colors5.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 Id="rId9"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6.png"/><Relationship Id="rId5" Type="http://schemas.openxmlformats.org/officeDocument/2006/relationships/image" Target="../media/image8.sv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slideLayout" Target="../slideLayouts/slideLayout2.xml"/><Relationship Id="rId7" Type="http://schemas.openxmlformats.org/officeDocument/2006/relationships/diagramColors" Target="../diagrams/colors6.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 Id="rId9"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Title IX &amp; Reporting Sexual Misconduct</a:t>
            </a:r>
          </a:p>
        </p:txBody>
      </p:sp>
      <p:sp>
        <p:nvSpPr>
          <p:cNvPr id="3" name="Subtitle 2"/>
          <p:cNvSpPr>
            <a:spLocks noGrp="1"/>
          </p:cNvSpPr>
          <p:nvPr>
            <p:ph type="subTitle" idx="1"/>
          </p:nvPr>
        </p:nvSpPr>
        <p:spPr/>
        <p:txBody>
          <a:bodyPr/>
          <a:lstStyle/>
          <a:p>
            <a:r>
              <a:rPr lang="en-US" dirty="0"/>
              <a:t>Title IX Office</a:t>
            </a:r>
          </a:p>
        </p:txBody>
      </p:sp>
      <p:pic>
        <p:nvPicPr>
          <p:cNvPr id="5" name="Title IX Reporting">
            <a:hlinkClick r:id="" action="ppaction://media"/>
            <a:extLst>
              <a:ext uri="{FF2B5EF4-FFF2-40B4-BE49-F238E27FC236}">
                <a16:creationId xmlns:a16="http://schemas.microsoft.com/office/drawing/2014/main" id="{636D1A7E-D0EB-A3EB-135D-26A632E2EB0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389091" y="540053"/>
            <a:ext cx="609600" cy="609600"/>
          </a:xfrm>
          <a:prstGeom prst="rect">
            <a:avLst/>
          </a:prstGeom>
        </p:spPr>
      </p:pic>
    </p:spTree>
    <p:extLst>
      <p:ext uri="{BB962C8B-B14F-4D97-AF65-F5344CB8AC3E}">
        <p14:creationId xmlns:p14="http://schemas.microsoft.com/office/powerpoint/2010/main" val="1807328336"/>
      </p:ext>
    </p:extLst>
  </p:cSld>
  <p:clrMapOvr>
    <a:masterClrMapping/>
  </p:clrMapOvr>
  <mc:AlternateContent xmlns:mc="http://schemas.openxmlformats.org/markup-compatibility/2006" xmlns:p14="http://schemas.microsoft.com/office/powerpoint/2010/main">
    <mc:Choice Requires="p14">
      <p:transition spd="slow" p14:dur="2000" advTm="7721"/>
    </mc:Choice>
    <mc:Fallback xmlns="">
      <p:transition spd="slow" advTm="77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43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24EC2B7-7AD8-05C2-4CDF-7C94A45CBA28}"/>
              </a:ext>
            </a:extLst>
          </p:cNvPr>
          <p:cNvSpPr>
            <a:spLocks noGrp="1"/>
          </p:cNvSpPr>
          <p:nvPr>
            <p:ph idx="1"/>
          </p:nvPr>
        </p:nvSpPr>
        <p:spPr/>
        <p:txBody>
          <a:bodyPr vert="horz" lIns="91440" tIns="45720" rIns="91440" bIns="45720" rtlCol="0" anchor="t">
            <a:normAutofit/>
          </a:bodyPr>
          <a:lstStyle/>
          <a:p>
            <a:r>
              <a:rPr lang="en-US" sz="2200" dirty="0"/>
              <a:t>Additionally, reports may be made to the Department of Education's Office for Civil Rights regarding an alleged violation of </a:t>
            </a:r>
            <a:r>
              <a:rPr lang="en-US" sz="2200" b="1" dirty="0"/>
              <a:t>Title IX</a:t>
            </a:r>
            <a:r>
              <a:rPr lang="en-US" sz="2200" dirty="0"/>
              <a:t> by contacting them online or calling:</a:t>
            </a:r>
            <a:endParaRPr lang="en-US" dirty="0"/>
          </a:p>
          <a:p>
            <a:endParaRPr lang="en-US" dirty="0"/>
          </a:p>
          <a:p>
            <a:endParaRPr lang="en-US" dirty="0"/>
          </a:p>
        </p:txBody>
      </p:sp>
      <p:sp>
        <p:nvSpPr>
          <p:cNvPr id="3" name="Title 2">
            <a:extLst>
              <a:ext uri="{FF2B5EF4-FFF2-40B4-BE49-F238E27FC236}">
                <a16:creationId xmlns:a16="http://schemas.microsoft.com/office/drawing/2014/main" id="{D53CC49B-1707-CED3-F327-16072DFCC84E}"/>
              </a:ext>
            </a:extLst>
          </p:cNvPr>
          <p:cNvSpPr>
            <a:spLocks noGrp="1"/>
          </p:cNvSpPr>
          <p:nvPr>
            <p:ph type="title"/>
          </p:nvPr>
        </p:nvSpPr>
        <p:spPr/>
        <p:txBody>
          <a:bodyPr/>
          <a:lstStyle/>
          <a:p>
            <a:r>
              <a:rPr lang="en-US" dirty="0"/>
              <a:t>Reporting Sexual Misconduct</a:t>
            </a:r>
          </a:p>
        </p:txBody>
      </p:sp>
      <p:graphicFrame>
        <p:nvGraphicFramePr>
          <p:cNvPr id="4" name="Diagram 3" descr="link to the OCR Discrimination Complaint Form. https://www.ed.gov/laws-and-policy/civil-rights-laws/file-complaint/ocr-discrimination-complaint-form">
            <a:extLst>
              <a:ext uri="{FF2B5EF4-FFF2-40B4-BE49-F238E27FC236}">
                <a16:creationId xmlns:a16="http://schemas.microsoft.com/office/drawing/2014/main" id="{68AC367E-03D2-1849-DD6D-246C8DCD1071}"/>
              </a:ext>
            </a:extLst>
          </p:cNvPr>
          <p:cNvGraphicFramePr/>
          <p:nvPr>
            <p:extLst>
              <p:ext uri="{D42A27DB-BD31-4B8C-83A1-F6EECF244321}">
                <p14:modId xmlns:p14="http://schemas.microsoft.com/office/powerpoint/2010/main" val="3291687190"/>
              </p:ext>
            </p:extLst>
          </p:nvPr>
        </p:nvGraphicFramePr>
        <p:xfrm>
          <a:off x="2374322" y="2714252"/>
          <a:ext cx="4392386" cy="36576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5" name="Slide 10">
            <a:hlinkClick r:id="" action="ppaction://media"/>
            <a:extLst>
              <a:ext uri="{FF2B5EF4-FFF2-40B4-BE49-F238E27FC236}">
                <a16:creationId xmlns:a16="http://schemas.microsoft.com/office/drawing/2014/main" id="{4B28819A-0D35-654D-9519-E4D430F5185D}"/>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7638473" y="1034065"/>
            <a:ext cx="406400" cy="406400"/>
          </a:xfrm>
          <a:prstGeom prst="rect">
            <a:avLst/>
          </a:prstGeom>
        </p:spPr>
      </p:pic>
    </p:spTree>
    <p:extLst>
      <p:ext uri="{BB962C8B-B14F-4D97-AF65-F5344CB8AC3E}">
        <p14:creationId xmlns:p14="http://schemas.microsoft.com/office/powerpoint/2010/main" val="304012580"/>
      </p:ext>
    </p:extLst>
  </p:cSld>
  <p:clrMapOvr>
    <a:masterClrMapping/>
  </p:clrMapOvr>
  <mc:AlternateContent xmlns:mc="http://schemas.openxmlformats.org/markup-compatibility/2006" xmlns:p14="http://schemas.microsoft.com/office/powerpoint/2010/main">
    <mc:Choice Requires="p14">
      <p:transition spd="slow" p14:dur="2000" advTm="17046"/>
    </mc:Choice>
    <mc:Fallback xmlns="">
      <p:transition spd="slow" advTm="170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04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1534B01-C23D-F4C5-C2F1-4C280A0AA30E}"/>
              </a:ext>
            </a:extLst>
          </p:cNvPr>
          <p:cNvSpPr>
            <a:spLocks noGrp="1"/>
          </p:cNvSpPr>
          <p:nvPr>
            <p:ph type="body" idx="1"/>
          </p:nvPr>
        </p:nvSpPr>
        <p:spPr/>
        <p:txBody>
          <a:bodyPr/>
          <a:lstStyle/>
          <a:p>
            <a:endParaRPr lang="en-US"/>
          </a:p>
          <a:p>
            <a:endParaRPr lang="en-US" dirty="0"/>
          </a:p>
          <a:p>
            <a:endParaRPr lang="en-US" dirty="0"/>
          </a:p>
          <a:p>
            <a:endParaRPr lang="en-US" dirty="0"/>
          </a:p>
          <a:p>
            <a:endParaRPr lang="en-US" dirty="0"/>
          </a:p>
          <a:p>
            <a:endParaRPr lang="en-US" sz="2800" b="1" dirty="0">
              <a:solidFill>
                <a:srgbClr val="002060"/>
              </a:solidFill>
            </a:endParaRPr>
          </a:p>
          <a:p>
            <a:r>
              <a:rPr lang="en-US" sz="2800" b="1" dirty="0">
                <a:solidFill>
                  <a:srgbClr val="002060"/>
                </a:solidFill>
              </a:rPr>
              <a:t>Be part of the solution and take the pledge at </a:t>
            </a:r>
            <a:r>
              <a:rPr lang="en-US" sz="2800" b="1" dirty="0">
                <a:hlinkClick r:id="rId4"/>
              </a:rPr>
              <a:t>itsonus.org</a:t>
            </a:r>
            <a:endParaRPr lang="en-US"/>
          </a:p>
        </p:txBody>
      </p:sp>
      <p:sp>
        <p:nvSpPr>
          <p:cNvPr id="4" name="Text Placeholder 3">
            <a:extLst>
              <a:ext uri="{FF2B5EF4-FFF2-40B4-BE49-F238E27FC236}">
                <a16:creationId xmlns:a16="http://schemas.microsoft.com/office/drawing/2014/main" id="{0FBAF5C0-E779-84AC-14F7-B71B53FECA0D}"/>
              </a:ext>
            </a:extLst>
          </p:cNvPr>
          <p:cNvSpPr>
            <a:spLocks noGrp="1"/>
          </p:cNvSpPr>
          <p:nvPr>
            <p:ph type="body" idx="14"/>
          </p:nvPr>
        </p:nvSpPr>
        <p:spPr>
          <a:xfrm>
            <a:off x="4679846" y="952287"/>
            <a:ext cx="4122123" cy="5212207"/>
          </a:xfrm>
        </p:spPr>
        <p:txBody>
          <a:bodyPr>
            <a:normAutofit fontScale="92500" lnSpcReduction="10000"/>
          </a:bodyPr>
          <a:lstStyle/>
          <a:p>
            <a:r>
              <a:rPr lang="en-US" sz="3400" b="1" dirty="0">
                <a:solidFill>
                  <a:srgbClr val="AC1F2D"/>
                </a:solidFill>
              </a:rPr>
              <a:t>It’s on US</a:t>
            </a:r>
            <a:endParaRPr lang="en-US" sz="3400" dirty="0"/>
          </a:p>
          <a:p>
            <a:pPr marL="342900" indent="-342900">
              <a:buFont typeface="Arial,Sans-Serif"/>
              <a:buChar char="•"/>
            </a:pPr>
            <a:r>
              <a:rPr lang="en-US" sz="2600" dirty="0"/>
              <a:t>To stop sexual assault.</a:t>
            </a:r>
          </a:p>
          <a:p>
            <a:pPr marL="342900" indent="-342900">
              <a:buFont typeface="Arial,Sans-Serif"/>
              <a:buChar char="•"/>
            </a:pPr>
            <a:r>
              <a:rPr lang="en-US" sz="2600" dirty="0"/>
              <a:t>To recognize that non-consensual sex is sexual assault.</a:t>
            </a:r>
          </a:p>
          <a:p>
            <a:pPr marL="342900" indent="-342900">
              <a:buFont typeface="Arial,Sans-Serif"/>
              <a:buChar char="•"/>
            </a:pPr>
            <a:r>
              <a:rPr lang="en-US" sz="2600" dirty="0"/>
              <a:t>To identify situations in which sexual assault may occur.</a:t>
            </a:r>
          </a:p>
          <a:p>
            <a:pPr marL="342900" indent="-342900">
              <a:buFont typeface="Arial,Sans-Serif"/>
              <a:buChar char="•"/>
            </a:pPr>
            <a:r>
              <a:rPr lang="en-US" sz="2600" dirty="0"/>
              <a:t>To intervene in situations where consent has not or cannot be given.</a:t>
            </a:r>
          </a:p>
          <a:p>
            <a:pPr marL="342900" indent="-342900">
              <a:buFont typeface="Arial,Sans-Serif"/>
              <a:buChar char="•"/>
            </a:pPr>
            <a:r>
              <a:rPr lang="en-US" sz="2600" dirty="0"/>
              <a:t>To create an environment in which sexual assault is unacceptable and survivors are supported.</a:t>
            </a:r>
            <a:endParaRPr lang="en-US" dirty="0"/>
          </a:p>
        </p:txBody>
      </p:sp>
      <p:sp>
        <p:nvSpPr>
          <p:cNvPr id="3" name="Title 2">
            <a:extLst>
              <a:ext uri="{FF2B5EF4-FFF2-40B4-BE49-F238E27FC236}">
                <a16:creationId xmlns:a16="http://schemas.microsoft.com/office/drawing/2014/main" id="{8F97111B-8711-E333-6652-2309AFAD13A7}"/>
              </a:ext>
            </a:extLst>
          </p:cNvPr>
          <p:cNvSpPr>
            <a:spLocks noGrp="1"/>
          </p:cNvSpPr>
          <p:nvPr>
            <p:ph type="title"/>
          </p:nvPr>
        </p:nvSpPr>
        <p:spPr>
          <a:xfrm>
            <a:off x="342028" y="217589"/>
            <a:ext cx="7887572" cy="239203"/>
          </a:xfrm>
        </p:spPr>
        <p:txBody>
          <a:bodyPr/>
          <a:lstStyle/>
          <a:p>
            <a:endParaRPr lang="en-US" dirty="0"/>
          </a:p>
        </p:txBody>
      </p:sp>
      <p:pic>
        <p:nvPicPr>
          <p:cNvPr id="5" name="Picture 4">
            <a:extLst>
              <a:ext uri="{FF2B5EF4-FFF2-40B4-BE49-F238E27FC236}">
                <a16:creationId xmlns:a16="http://schemas.microsoft.com/office/drawing/2014/main" id="{583E73F9-99C2-8FFE-7728-EEE1D83EE95F}"/>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519113" y="947738"/>
            <a:ext cx="2695575" cy="2943225"/>
          </a:xfrm>
          <a:prstGeom prst="rect">
            <a:avLst/>
          </a:prstGeom>
        </p:spPr>
      </p:pic>
      <p:pic>
        <p:nvPicPr>
          <p:cNvPr id="6" name="Slide 11">
            <a:hlinkClick r:id="" action="ppaction://media"/>
            <a:extLst>
              <a:ext uri="{FF2B5EF4-FFF2-40B4-BE49-F238E27FC236}">
                <a16:creationId xmlns:a16="http://schemas.microsoft.com/office/drawing/2014/main" id="{B5360B32-E9EB-61A4-9F62-54C27B56FFD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259782" y="693506"/>
            <a:ext cx="406400" cy="406400"/>
          </a:xfrm>
          <a:prstGeom prst="rect">
            <a:avLst/>
          </a:prstGeom>
        </p:spPr>
      </p:pic>
    </p:spTree>
    <p:extLst>
      <p:ext uri="{BB962C8B-B14F-4D97-AF65-F5344CB8AC3E}">
        <p14:creationId xmlns:p14="http://schemas.microsoft.com/office/powerpoint/2010/main" val="3408541083"/>
      </p:ext>
    </p:extLst>
  </p:cSld>
  <p:clrMapOvr>
    <a:masterClrMapping/>
  </p:clrMapOvr>
  <mc:AlternateContent xmlns:mc="http://schemas.openxmlformats.org/markup-compatibility/2006" xmlns:p14="http://schemas.microsoft.com/office/powerpoint/2010/main">
    <mc:Choice Requires="p14">
      <p:transition spd="slow" p14:dur="2000" advTm="30510"/>
    </mc:Choice>
    <mc:Fallback xmlns="">
      <p:transition spd="slow" advTm="305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51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11E3616-D8DF-1203-527F-E2A4CC28F4FE}"/>
              </a:ext>
            </a:extLst>
          </p:cNvPr>
          <p:cNvSpPr>
            <a:spLocks noGrp="1"/>
          </p:cNvSpPr>
          <p:nvPr>
            <p:ph idx="1"/>
          </p:nvPr>
        </p:nvSpPr>
        <p:spPr>
          <a:xfrm>
            <a:off x="342029" y="2055100"/>
            <a:ext cx="8574242" cy="4509445"/>
          </a:xfrm>
        </p:spPr>
        <p:txBody>
          <a:bodyPr vert="horz" lIns="91440" tIns="45720" rIns="91440" bIns="45720" rtlCol="0" anchor="t">
            <a:normAutofit fontScale="92500" lnSpcReduction="20000"/>
          </a:bodyPr>
          <a:lstStyle/>
          <a:p>
            <a:pPr algn="ctr"/>
            <a:endParaRPr lang="en-US" sz="2400" b="1" dirty="0">
              <a:solidFill>
                <a:srgbClr val="AC1F2D"/>
              </a:solidFill>
            </a:endParaRPr>
          </a:p>
          <a:p>
            <a:pPr algn="ctr"/>
            <a:endParaRPr lang="en-US" sz="2400" b="1" dirty="0">
              <a:solidFill>
                <a:srgbClr val="AC1F2D"/>
              </a:solidFill>
            </a:endParaRPr>
          </a:p>
          <a:p>
            <a:pPr algn="ctr"/>
            <a:endParaRPr lang="en-US" sz="2400" b="1" dirty="0">
              <a:solidFill>
                <a:srgbClr val="AC1F2D"/>
              </a:solidFill>
            </a:endParaRPr>
          </a:p>
          <a:p>
            <a:pPr algn="ctr"/>
            <a:endParaRPr lang="en-US" sz="2400" b="1" dirty="0">
              <a:solidFill>
                <a:srgbClr val="AC1F2D"/>
              </a:solidFill>
            </a:endParaRPr>
          </a:p>
          <a:p>
            <a:pPr algn="ctr"/>
            <a:endParaRPr lang="en-US" sz="2400" b="1" dirty="0">
              <a:solidFill>
                <a:srgbClr val="AC1F2D"/>
              </a:solidFill>
            </a:endParaRPr>
          </a:p>
          <a:p>
            <a:pPr algn="ctr"/>
            <a:endParaRPr lang="en-US" sz="2400" b="1" dirty="0">
              <a:solidFill>
                <a:srgbClr val="AC1F2D"/>
              </a:solidFill>
            </a:endParaRPr>
          </a:p>
          <a:p>
            <a:pPr algn="ctr"/>
            <a:endParaRPr lang="en-US" sz="2400" b="1" dirty="0">
              <a:solidFill>
                <a:srgbClr val="AC1F2D"/>
              </a:solidFill>
            </a:endParaRPr>
          </a:p>
          <a:p>
            <a:pPr algn="ctr"/>
            <a:endParaRPr lang="en-US" sz="2400" b="1" dirty="0">
              <a:solidFill>
                <a:srgbClr val="AC1F2D"/>
              </a:solidFill>
            </a:endParaRPr>
          </a:p>
          <a:p>
            <a:pPr algn="ctr"/>
            <a:endParaRPr lang="en-US" sz="2400" b="1" dirty="0">
              <a:solidFill>
                <a:srgbClr val="AC1F2D"/>
              </a:solidFill>
            </a:endParaRPr>
          </a:p>
          <a:p>
            <a:pPr algn="ctr"/>
            <a:endParaRPr lang="en-US" sz="2400" b="1" dirty="0">
              <a:solidFill>
                <a:srgbClr val="AC1F2D"/>
              </a:solidFill>
            </a:endParaRPr>
          </a:p>
          <a:p>
            <a:pPr algn="ctr"/>
            <a:endParaRPr lang="en-US" sz="2400" b="1" dirty="0">
              <a:solidFill>
                <a:srgbClr val="AC1F2D"/>
              </a:solidFill>
            </a:endParaRPr>
          </a:p>
          <a:p>
            <a:pPr algn="ctr"/>
            <a:endParaRPr lang="en-US" sz="2400" b="1" dirty="0">
              <a:solidFill>
                <a:srgbClr val="AC1F2D"/>
              </a:solidFill>
            </a:endParaRPr>
          </a:p>
          <a:p>
            <a:pPr algn="ctr"/>
            <a:endParaRPr lang="en-US" sz="2000" b="1" dirty="0">
              <a:solidFill>
                <a:srgbClr val="AC1F2D"/>
              </a:solidFill>
            </a:endParaRPr>
          </a:p>
          <a:p>
            <a:pPr algn="ctr"/>
            <a:endParaRPr lang="en-US" sz="2000" b="1" dirty="0">
              <a:solidFill>
                <a:srgbClr val="AC1F2D"/>
              </a:solidFill>
            </a:endParaRPr>
          </a:p>
          <a:p>
            <a:pPr algn="ctr"/>
            <a:r>
              <a:rPr lang="en-US" sz="2400" b="1" dirty="0">
                <a:solidFill>
                  <a:srgbClr val="AC1F2D"/>
                </a:solidFill>
              </a:rPr>
              <a:t>This is consistent with UNMC Code of Conduct</a:t>
            </a:r>
            <a:endParaRPr lang="en-US" sz="2400" dirty="0"/>
          </a:p>
          <a:p>
            <a:endParaRPr lang="en-US" dirty="0"/>
          </a:p>
        </p:txBody>
      </p:sp>
      <p:graphicFrame>
        <p:nvGraphicFramePr>
          <p:cNvPr id="5" name="Diagram 4" descr="All STUDENTS must feel safe and have the opportunity to benefits fully from their school's education programs and activities​ and all EMPLOYEES must feel safe and enjoy working at UNMC​ to create our UNMC Culture​.">
            <a:extLst>
              <a:ext uri="{FF2B5EF4-FFF2-40B4-BE49-F238E27FC236}">
                <a16:creationId xmlns:a16="http://schemas.microsoft.com/office/drawing/2014/main" id="{F5E11E97-7C25-C973-8DF6-CA4D7E3313BB}"/>
              </a:ext>
            </a:extLst>
          </p:cNvPr>
          <p:cNvGraphicFramePr/>
          <p:nvPr>
            <p:extLst>
              <p:ext uri="{D42A27DB-BD31-4B8C-83A1-F6EECF244321}">
                <p14:modId xmlns:p14="http://schemas.microsoft.com/office/powerpoint/2010/main" val="354177583"/>
              </p:ext>
            </p:extLst>
          </p:nvPr>
        </p:nvGraphicFramePr>
        <p:xfrm>
          <a:off x="619125" y="142875"/>
          <a:ext cx="7743825" cy="581977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 name="Slide 12">
            <a:hlinkClick r:id="" action="ppaction://media"/>
            <a:extLst>
              <a:ext uri="{FF2B5EF4-FFF2-40B4-BE49-F238E27FC236}">
                <a16:creationId xmlns:a16="http://schemas.microsoft.com/office/drawing/2014/main" id="{21EB7484-22E9-C794-85A4-EB27D5BAFEF2}"/>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7167419" y="556491"/>
            <a:ext cx="406400" cy="406400"/>
          </a:xfrm>
          <a:prstGeom prst="rect">
            <a:avLst/>
          </a:prstGeom>
        </p:spPr>
      </p:pic>
    </p:spTree>
    <p:extLst>
      <p:ext uri="{BB962C8B-B14F-4D97-AF65-F5344CB8AC3E}">
        <p14:creationId xmlns:p14="http://schemas.microsoft.com/office/powerpoint/2010/main" val="1723775736"/>
      </p:ext>
    </p:extLst>
  </p:cSld>
  <p:clrMapOvr>
    <a:masterClrMapping/>
  </p:clrMapOvr>
  <mc:AlternateContent xmlns:mc="http://schemas.openxmlformats.org/markup-compatibility/2006" xmlns:p14="http://schemas.microsoft.com/office/powerpoint/2010/main">
    <mc:Choice Requires="p14">
      <p:transition spd="slow" p14:dur="2000" advTm="17974"/>
    </mc:Choice>
    <mc:Fallback xmlns="">
      <p:transition spd="slow" advTm="179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97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26D3C6D-26DB-A24A-3676-21ACF2EF9873}"/>
              </a:ext>
            </a:extLst>
          </p:cNvPr>
          <p:cNvSpPr>
            <a:spLocks noGrp="1"/>
          </p:cNvSpPr>
          <p:nvPr>
            <p:ph idx="1"/>
          </p:nvPr>
        </p:nvSpPr>
        <p:spPr/>
        <p:txBody>
          <a:bodyPr vert="horz" lIns="91440" tIns="45720" rIns="91440" bIns="45720" rtlCol="0" anchor="t">
            <a:normAutofit/>
          </a:bodyPr>
          <a:lstStyle/>
          <a:p>
            <a:pPr>
              <a:lnSpc>
                <a:spcPct val="100000"/>
              </a:lnSpc>
            </a:pPr>
            <a:r>
              <a:rPr lang="en-US" sz="1800" b="1" dirty="0">
                <a:solidFill>
                  <a:schemeClr val="accent1"/>
                </a:solidFill>
              </a:rPr>
              <a:t>Employees and Students:</a:t>
            </a:r>
            <a:endParaRPr lang="en-US" sz="1800" dirty="0">
              <a:solidFill>
                <a:schemeClr val="accent1"/>
              </a:solidFill>
            </a:endParaRPr>
          </a:p>
          <a:p>
            <a:pPr>
              <a:lnSpc>
                <a:spcPct val="100000"/>
              </a:lnSpc>
            </a:pPr>
            <a:r>
              <a:rPr lang="en-US" sz="1800" b="1" dirty="0"/>
              <a:t>Carmen </a:t>
            </a:r>
            <a:r>
              <a:rPr lang="en-US" sz="1800" b="1" dirty="0" err="1"/>
              <a:t>Sirizzotti</a:t>
            </a:r>
            <a:r>
              <a:rPr lang="en-US" sz="1800" b="1" dirty="0"/>
              <a:t>, MBA, SPHR</a:t>
            </a:r>
            <a:endParaRPr lang="en-US" sz="1800" dirty="0"/>
          </a:p>
          <a:p>
            <a:pPr>
              <a:lnSpc>
                <a:spcPct val="100000"/>
              </a:lnSpc>
            </a:pPr>
            <a:r>
              <a:rPr lang="en-US" sz="1800" dirty="0"/>
              <a:t>UNMC Title IX Coordinator</a:t>
            </a:r>
          </a:p>
          <a:p>
            <a:pPr>
              <a:lnSpc>
                <a:spcPct val="100000"/>
              </a:lnSpc>
            </a:pPr>
            <a:r>
              <a:rPr lang="en-US" sz="1800" dirty="0"/>
              <a:t>402-559-2710  </a:t>
            </a:r>
          </a:p>
          <a:p>
            <a:pPr>
              <a:lnSpc>
                <a:spcPct val="100000"/>
              </a:lnSpc>
            </a:pPr>
            <a:r>
              <a:rPr lang="en-US" sz="1800" dirty="0">
                <a:hlinkClick r:id="rId4"/>
              </a:rPr>
              <a:t>csirizzotti@unmc.edu</a:t>
            </a:r>
            <a:r>
              <a:rPr lang="en-US" sz="1800" dirty="0"/>
              <a:t> </a:t>
            </a:r>
          </a:p>
          <a:p>
            <a:pPr>
              <a:lnSpc>
                <a:spcPct val="100000"/>
              </a:lnSpc>
            </a:pPr>
            <a:r>
              <a:rPr lang="en-US" sz="1800" dirty="0"/>
              <a:t>Administration Center Office# 2010</a:t>
            </a:r>
          </a:p>
          <a:p>
            <a:endParaRPr lang="en-US" sz="1800" dirty="0"/>
          </a:p>
          <a:p>
            <a:r>
              <a:rPr lang="en-US" sz="1800" b="1" dirty="0">
                <a:solidFill>
                  <a:schemeClr val="accent1"/>
                </a:solidFill>
              </a:rPr>
              <a:t>UNMC website: </a:t>
            </a:r>
          </a:p>
          <a:p>
            <a:r>
              <a:rPr lang="en-US" sz="1800" b="1" dirty="0">
                <a:hlinkClick r:id="rId5"/>
              </a:rPr>
              <a:t>unmc.edu/TitleIX</a:t>
            </a:r>
            <a:r>
              <a:rPr lang="en-US" sz="1800" dirty="0"/>
              <a:t>  </a:t>
            </a:r>
            <a:endParaRPr lang="en-US"/>
          </a:p>
          <a:p>
            <a:endParaRPr lang="en-US" sz="1800" dirty="0"/>
          </a:p>
          <a:p>
            <a:r>
              <a:rPr lang="en-US" sz="1800" b="1" dirty="0">
                <a:solidFill>
                  <a:schemeClr val="accent1"/>
                </a:solidFill>
              </a:rPr>
              <a:t>Compliance Hotline</a:t>
            </a:r>
            <a:r>
              <a:rPr lang="en-US" sz="1800" b="1" dirty="0">
                <a:solidFill>
                  <a:srgbClr val="002060"/>
                </a:solidFill>
              </a:rPr>
              <a:t>:</a:t>
            </a:r>
            <a:endParaRPr lang="en-US" sz="1800" dirty="0"/>
          </a:p>
          <a:p>
            <a:r>
              <a:rPr lang="en-US" sz="2000" dirty="0"/>
              <a:t>Dial toll-free, within the United States: </a:t>
            </a:r>
          </a:p>
          <a:p>
            <a:r>
              <a:rPr lang="en-US" sz="2000" dirty="0"/>
              <a:t>844-348-9584</a:t>
            </a:r>
            <a:r>
              <a:rPr lang="en-US" sz="1800" dirty="0"/>
              <a:t> or </a:t>
            </a:r>
            <a:r>
              <a:rPr lang="en-US" sz="1800" dirty="0">
                <a:hlinkClick r:id="rId6"/>
              </a:rPr>
              <a:t>nebraska.ethicspoint.com</a:t>
            </a:r>
            <a:endParaRPr lang="en-US" sz="1800"/>
          </a:p>
          <a:p>
            <a:endParaRPr lang="en-US" dirty="0"/>
          </a:p>
        </p:txBody>
      </p:sp>
      <p:sp>
        <p:nvSpPr>
          <p:cNvPr id="3" name="Title 2">
            <a:extLst>
              <a:ext uri="{FF2B5EF4-FFF2-40B4-BE49-F238E27FC236}">
                <a16:creationId xmlns:a16="http://schemas.microsoft.com/office/drawing/2014/main" id="{F6CE7A84-7BE9-9FA9-36C1-8D5E83F36939}"/>
              </a:ext>
            </a:extLst>
          </p:cNvPr>
          <p:cNvSpPr>
            <a:spLocks noGrp="1"/>
          </p:cNvSpPr>
          <p:nvPr>
            <p:ph type="title"/>
          </p:nvPr>
        </p:nvSpPr>
        <p:spPr/>
        <p:txBody>
          <a:bodyPr/>
          <a:lstStyle/>
          <a:p>
            <a:r>
              <a:rPr lang="en-US" dirty="0"/>
              <a:t>Contact Information</a:t>
            </a:r>
          </a:p>
        </p:txBody>
      </p:sp>
      <p:pic>
        <p:nvPicPr>
          <p:cNvPr id="4" name="Slide 13">
            <a:hlinkClick r:id="" action="ppaction://media"/>
            <a:extLst>
              <a:ext uri="{FF2B5EF4-FFF2-40B4-BE49-F238E27FC236}">
                <a16:creationId xmlns:a16="http://schemas.microsoft.com/office/drawing/2014/main" id="{84EE1286-19F7-8E5D-AF4E-323FC1A0941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259782" y="1040992"/>
            <a:ext cx="406400" cy="406400"/>
          </a:xfrm>
          <a:prstGeom prst="rect">
            <a:avLst/>
          </a:prstGeom>
        </p:spPr>
      </p:pic>
    </p:spTree>
    <p:extLst>
      <p:ext uri="{BB962C8B-B14F-4D97-AF65-F5344CB8AC3E}">
        <p14:creationId xmlns:p14="http://schemas.microsoft.com/office/powerpoint/2010/main" val="2058340945"/>
      </p:ext>
    </p:extLst>
  </p:cSld>
  <p:clrMapOvr>
    <a:masterClrMapping/>
  </p:clrMapOvr>
  <mc:AlternateContent xmlns:mc="http://schemas.openxmlformats.org/markup-compatibility/2006" xmlns:p14="http://schemas.microsoft.com/office/powerpoint/2010/main">
    <mc:Choice Requires="p14">
      <p:transition spd="slow" p14:dur="2000" advTm="38403"/>
    </mc:Choice>
    <mc:Fallback xmlns="">
      <p:transition spd="slow" advTm="384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40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56427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 descr="&quot;No person in the United States shall, on the&#10;basis of sex, be excluded from participation in, be&#10;denied the benefits of, or be subjected to&#10;discrimination under any education program or&#10;activity receiving Federal financial assistance.&quot;​">
            <a:extLst>
              <a:ext uri="{FF2B5EF4-FFF2-40B4-BE49-F238E27FC236}">
                <a16:creationId xmlns:a16="http://schemas.microsoft.com/office/drawing/2014/main" id="{8FC9D86E-15FE-1276-D7D0-6B04ED64E7AB}"/>
              </a:ext>
            </a:extLst>
          </p:cNvPr>
          <p:cNvSpPr txBox="1"/>
          <p:nvPr/>
        </p:nvSpPr>
        <p:spPr>
          <a:xfrm>
            <a:off x="418410" y="4169441"/>
            <a:ext cx="8079045" cy="2246769"/>
          </a:xfrm>
          <a:prstGeom prst="rect">
            <a:avLst/>
          </a:prstGeom>
          <a:solidFill>
            <a:srgbClr val="AC1F2D"/>
          </a:solidFill>
        </p:spPr>
        <p:style>
          <a:lnRef idx="0">
            <a:schemeClr val="accent3"/>
          </a:lnRef>
          <a:fillRef idx="3">
            <a:schemeClr val="accent3"/>
          </a:fillRef>
          <a:effectRef idx="3">
            <a:schemeClr val="accent3"/>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l"/>
            <a:r>
              <a:rPr lang="en-US" sz="2800" dirty="0">
                <a:latin typeface="Arial"/>
              </a:rPr>
              <a:t>"</a:t>
            </a:r>
            <a:r>
              <a:rPr lang="en-US" sz="2800" dirty="0">
                <a:solidFill>
                  <a:schemeClr val="bg1"/>
                </a:solidFill>
                <a:latin typeface="Arial"/>
              </a:rPr>
              <a:t>No person in the United States shall, on the basis of sex, be excluded from participation in, be denied the benefits of, or be subjected to discrimination under any education program or activity receiving Federal financial assistance."</a:t>
            </a:r>
            <a:r>
              <a:rPr lang="en-US" sz="2800" dirty="0">
                <a:solidFill>
                  <a:schemeClr val="bg1"/>
                </a:solidFill>
                <a:latin typeface="Arial"/>
                <a:ea typeface="Arial"/>
                <a:cs typeface="Arial"/>
              </a:rPr>
              <a:t>​</a:t>
            </a:r>
            <a:endParaRPr lang="en-US" sz="2800" dirty="0">
              <a:solidFill>
                <a:schemeClr val="bg1"/>
              </a:solidFill>
            </a:endParaRPr>
          </a:p>
        </p:txBody>
      </p:sp>
      <p:sp>
        <p:nvSpPr>
          <p:cNvPr id="2" name="Content Placeholder 1">
            <a:extLst>
              <a:ext uri="{FF2B5EF4-FFF2-40B4-BE49-F238E27FC236}">
                <a16:creationId xmlns:a16="http://schemas.microsoft.com/office/drawing/2014/main" id="{9857E3F1-BA33-E1A9-81F3-8D85C7F2143F}"/>
              </a:ext>
            </a:extLst>
          </p:cNvPr>
          <p:cNvSpPr>
            <a:spLocks noGrp="1"/>
          </p:cNvSpPr>
          <p:nvPr>
            <p:ph idx="1"/>
          </p:nvPr>
        </p:nvSpPr>
        <p:spPr>
          <a:xfrm>
            <a:off x="342029" y="1607424"/>
            <a:ext cx="8459942" cy="4894975"/>
          </a:xfrm>
        </p:spPr>
        <p:txBody>
          <a:bodyPr/>
          <a:lstStyle/>
          <a:p>
            <a:r>
              <a:rPr lang="en-US" sz="2800" b="1" dirty="0"/>
              <a:t>Title IX</a:t>
            </a:r>
            <a:r>
              <a:rPr lang="en-US" sz="2800" dirty="0"/>
              <a:t> of the Education Amendments of 1972 (</a:t>
            </a:r>
            <a:r>
              <a:rPr lang="fr-FR" sz="2800" dirty="0"/>
              <a:t>20 U.S.C. .1681 et </a:t>
            </a:r>
            <a:r>
              <a:rPr lang="fr-FR" sz="2800" dirty="0" err="1"/>
              <a:t>seq</a:t>
            </a:r>
            <a:r>
              <a:rPr lang="fr-FR" sz="2800" dirty="0"/>
              <a:t>.) </a:t>
            </a:r>
            <a:r>
              <a:rPr lang="en-US" sz="2800" dirty="0">
                <a:solidFill>
                  <a:schemeClr val="accent1"/>
                </a:solidFill>
              </a:rPr>
              <a:t>prohibits discrimination on the basis of sex in education programs receiving Federal financial assistance.</a:t>
            </a:r>
          </a:p>
          <a:p>
            <a:endParaRPr lang="en-US" sz="2800" b="1" dirty="0">
              <a:solidFill>
                <a:schemeClr val="accent1"/>
              </a:solidFill>
            </a:endParaRPr>
          </a:p>
          <a:p>
            <a:r>
              <a:rPr lang="en-US" sz="2800" b="1" dirty="0"/>
              <a:t>Title IX states:</a:t>
            </a:r>
          </a:p>
          <a:p>
            <a:endParaRPr lang="en-US" b="1" dirty="0"/>
          </a:p>
        </p:txBody>
      </p:sp>
      <p:sp>
        <p:nvSpPr>
          <p:cNvPr id="3" name="Title 2">
            <a:extLst>
              <a:ext uri="{FF2B5EF4-FFF2-40B4-BE49-F238E27FC236}">
                <a16:creationId xmlns:a16="http://schemas.microsoft.com/office/drawing/2014/main" id="{65B474D1-80BE-FA39-6AB7-652495E132B7}"/>
              </a:ext>
            </a:extLst>
          </p:cNvPr>
          <p:cNvSpPr>
            <a:spLocks noGrp="1"/>
          </p:cNvSpPr>
          <p:nvPr>
            <p:ph type="title"/>
          </p:nvPr>
        </p:nvSpPr>
        <p:spPr/>
        <p:txBody>
          <a:bodyPr/>
          <a:lstStyle/>
          <a:p>
            <a:r>
              <a:rPr lang="en-US" dirty="0"/>
              <a:t>Title IX</a:t>
            </a:r>
          </a:p>
        </p:txBody>
      </p:sp>
      <p:pic>
        <p:nvPicPr>
          <p:cNvPr id="4" name="Slide 2">
            <a:hlinkClick r:id="" action="ppaction://media"/>
            <a:extLst>
              <a:ext uri="{FF2B5EF4-FFF2-40B4-BE49-F238E27FC236}">
                <a16:creationId xmlns:a16="http://schemas.microsoft.com/office/drawing/2014/main" id="{3BA46868-DF22-12CD-96AF-BF85BC96A8E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259782" y="527690"/>
            <a:ext cx="609600" cy="609600"/>
          </a:xfrm>
          <a:prstGeom prst="rect">
            <a:avLst/>
          </a:prstGeom>
        </p:spPr>
      </p:pic>
    </p:spTree>
    <p:extLst>
      <p:ext uri="{BB962C8B-B14F-4D97-AF65-F5344CB8AC3E}">
        <p14:creationId xmlns:p14="http://schemas.microsoft.com/office/powerpoint/2010/main" val="1849769387"/>
      </p:ext>
    </p:extLst>
  </p:cSld>
  <p:clrMapOvr>
    <a:masterClrMapping/>
  </p:clrMapOvr>
  <mc:AlternateContent xmlns:mc="http://schemas.openxmlformats.org/markup-compatibility/2006" xmlns:p14="http://schemas.microsoft.com/office/powerpoint/2010/main">
    <mc:Choice Requires="p14">
      <p:transition spd="slow" p14:dur="2000" advTm="32623"/>
    </mc:Choice>
    <mc:Fallback xmlns="">
      <p:transition spd="slow" advTm="326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62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CE0071C-5D96-D1FA-38C0-D9761F263CFE}"/>
              </a:ext>
            </a:extLst>
          </p:cNvPr>
          <p:cNvSpPr>
            <a:spLocks noGrp="1"/>
          </p:cNvSpPr>
          <p:nvPr>
            <p:ph type="title"/>
          </p:nvPr>
        </p:nvSpPr>
        <p:spPr/>
        <p:txBody>
          <a:bodyPr/>
          <a:lstStyle/>
          <a:p>
            <a:r>
              <a:rPr lang="en-US" dirty="0"/>
              <a:t>Sexual Harassment</a:t>
            </a:r>
          </a:p>
        </p:txBody>
      </p:sp>
      <p:sp>
        <p:nvSpPr>
          <p:cNvPr id="2" name="Content Placeholder 1">
            <a:extLst>
              <a:ext uri="{FF2B5EF4-FFF2-40B4-BE49-F238E27FC236}">
                <a16:creationId xmlns:a16="http://schemas.microsoft.com/office/drawing/2014/main" id="{C595E60D-A93B-D340-8364-FC9711808460}"/>
              </a:ext>
            </a:extLst>
          </p:cNvPr>
          <p:cNvSpPr>
            <a:spLocks noGrp="1"/>
          </p:cNvSpPr>
          <p:nvPr>
            <p:ph idx="1"/>
          </p:nvPr>
        </p:nvSpPr>
        <p:spPr/>
        <p:txBody>
          <a:bodyPr>
            <a:normAutofit/>
          </a:bodyPr>
          <a:lstStyle/>
          <a:p>
            <a:r>
              <a:rPr lang="en-US" sz="2800" b="1" dirty="0"/>
              <a:t>Sexual Harassment, </a:t>
            </a:r>
            <a:r>
              <a:rPr lang="en-US" sz="2800" dirty="0"/>
              <a:t>a type of sex discrimination, is specifically prohibited by UNMC Sexual Misconduct Policy as well as federal laws such as Title VII of the Civil Rights Act of 1964 (Title VII) and Title IX. </a:t>
            </a:r>
          </a:p>
          <a:p>
            <a:endParaRPr lang="en-US" sz="2800" b="1" dirty="0"/>
          </a:p>
          <a:p>
            <a:endParaRPr lang="en-US" sz="2800" dirty="0"/>
          </a:p>
        </p:txBody>
      </p:sp>
      <p:pic>
        <p:nvPicPr>
          <p:cNvPr id="4" name="Slide 3">
            <a:hlinkClick r:id="" action="ppaction://media"/>
            <a:extLst>
              <a:ext uri="{FF2B5EF4-FFF2-40B4-BE49-F238E27FC236}">
                <a16:creationId xmlns:a16="http://schemas.microsoft.com/office/drawing/2014/main" id="{E98050A1-888A-84A7-1BCB-C6227860F74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102764" y="613009"/>
            <a:ext cx="609600" cy="609600"/>
          </a:xfrm>
          <a:prstGeom prst="rect">
            <a:avLst/>
          </a:prstGeom>
        </p:spPr>
      </p:pic>
    </p:spTree>
    <p:extLst>
      <p:ext uri="{BB962C8B-B14F-4D97-AF65-F5344CB8AC3E}">
        <p14:creationId xmlns:p14="http://schemas.microsoft.com/office/powerpoint/2010/main" val="3364197531"/>
      </p:ext>
    </p:extLst>
  </p:cSld>
  <p:clrMapOvr>
    <a:masterClrMapping/>
  </p:clrMapOvr>
  <mc:AlternateContent xmlns:mc="http://schemas.openxmlformats.org/markup-compatibility/2006" xmlns:p14="http://schemas.microsoft.com/office/powerpoint/2010/main">
    <mc:Choice Requires="p14">
      <p:transition spd="slow" p14:dur="2000" advTm="21332"/>
    </mc:Choice>
    <mc:Fallback xmlns="">
      <p:transition spd="slow" advTm="213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33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1CDE835-19F0-A10F-0C1F-19FBBAD77BBD}"/>
              </a:ext>
            </a:extLst>
          </p:cNvPr>
          <p:cNvSpPr>
            <a:spLocks noGrp="1"/>
          </p:cNvSpPr>
          <p:nvPr>
            <p:ph idx="1"/>
          </p:nvPr>
        </p:nvSpPr>
        <p:spPr>
          <a:xfrm>
            <a:off x="342029" y="1182255"/>
            <a:ext cx="8459942" cy="4982241"/>
          </a:xfrm>
        </p:spPr>
        <p:txBody>
          <a:bodyPr>
            <a:normAutofit/>
          </a:bodyPr>
          <a:lstStyle/>
          <a:p>
            <a:pPr marL="514350" indent="-514350">
              <a:buAutoNum type="alphaLcPeriod"/>
            </a:pPr>
            <a:r>
              <a:rPr lang="en-US" sz="2400" b="1" dirty="0"/>
              <a:t>Under Title IX, </a:t>
            </a:r>
            <a:r>
              <a:rPr lang="en-US" sz="2400" dirty="0"/>
              <a:t>sexual harassment means conduct of the basis of sex that satisfies one or more of the following</a:t>
            </a:r>
            <a:r>
              <a:rPr lang="en-US" sz="2600" dirty="0"/>
              <a:t>: </a:t>
            </a:r>
          </a:p>
          <a:p>
            <a:pPr marL="514350" indent="-514350">
              <a:buAutoNum type="alphaLcPeriod"/>
            </a:pPr>
            <a:endParaRPr lang="en-US" sz="2600" dirty="0"/>
          </a:p>
          <a:p>
            <a:endParaRPr lang="en-US" sz="2600" dirty="0"/>
          </a:p>
          <a:p>
            <a:endParaRPr lang="en-US" sz="2600" dirty="0"/>
          </a:p>
          <a:p>
            <a:endParaRPr lang="en-US" sz="2600" dirty="0"/>
          </a:p>
        </p:txBody>
      </p:sp>
      <p:sp>
        <p:nvSpPr>
          <p:cNvPr id="3" name="Title 2">
            <a:extLst>
              <a:ext uri="{FF2B5EF4-FFF2-40B4-BE49-F238E27FC236}">
                <a16:creationId xmlns:a16="http://schemas.microsoft.com/office/drawing/2014/main" id="{CF6163A7-1DD6-B887-73F9-287F1D9BFAFA}"/>
              </a:ext>
            </a:extLst>
          </p:cNvPr>
          <p:cNvSpPr>
            <a:spLocks noGrp="1"/>
          </p:cNvSpPr>
          <p:nvPr>
            <p:ph type="title"/>
          </p:nvPr>
        </p:nvSpPr>
        <p:spPr/>
        <p:txBody>
          <a:bodyPr/>
          <a:lstStyle/>
          <a:p>
            <a:r>
              <a:rPr lang="en-US" dirty="0"/>
              <a:t>Sexual Harassment</a:t>
            </a:r>
          </a:p>
        </p:txBody>
      </p:sp>
      <p:graphicFrame>
        <p:nvGraphicFramePr>
          <p:cNvPr id="7" name="Content Placeholder 3" descr="An employee of the University conditioning the provision of an aid, benefit or service of the University on an individual’s participation in unwelcome sexual misconduct​.  Unwelcome conduct determined by a reasonable person to be so severe, pervasive, and objectively offensive that is effectively denies a person equal access to the University’s education program or activity​. or Sexual Assault; Dating Violence; Domestic Violence; or Stalking">
            <a:extLst>
              <a:ext uri="{FF2B5EF4-FFF2-40B4-BE49-F238E27FC236}">
                <a16:creationId xmlns:a16="http://schemas.microsoft.com/office/drawing/2014/main" id="{60C600F3-0176-60F4-1D8C-88791D0C6140}"/>
              </a:ext>
            </a:extLst>
          </p:cNvPr>
          <p:cNvGraphicFramePr>
            <a:graphicFrameLocks/>
          </p:cNvGraphicFramePr>
          <p:nvPr>
            <p:extLst>
              <p:ext uri="{D42A27DB-BD31-4B8C-83A1-F6EECF244321}">
                <p14:modId xmlns:p14="http://schemas.microsoft.com/office/powerpoint/2010/main" val="1156378297"/>
              </p:ext>
            </p:extLst>
          </p:nvPr>
        </p:nvGraphicFramePr>
        <p:xfrm>
          <a:off x="341313" y="1958109"/>
          <a:ext cx="8461375" cy="452019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 name="Slide 4">
            <a:hlinkClick r:id="" action="ppaction://media"/>
            <a:extLst>
              <a:ext uri="{FF2B5EF4-FFF2-40B4-BE49-F238E27FC236}">
                <a16:creationId xmlns:a16="http://schemas.microsoft.com/office/drawing/2014/main" id="{ACDA393D-FBF6-3980-A688-A0250E427E48}"/>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7130473" y="366738"/>
            <a:ext cx="609600" cy="609600"/>
          </a:xfrm>
          <a:prstGeom prst="rect">
            <a:avLst/>
          </a:prstGeom>
        </p:spPr>
      </p:pic>
    </p:spTree>
    <p:extLst>
      <p:ext uri="{BB962C8B-B14F-4D97-AF65-F5344CB8AC3E}">
        <p14:creationId xmlns:p14="http://schemas.microsoft.com/office/powerpoint/2010/main" val="1024945448"/>
      </p:ext>
    </p:extLst>
  </p:cSld>
  <p:clrMapOvr>
    <a:masterClrMapping/>
  </p:clrMapOvr>
  <mc:AlternateContent xmlns:mc="http://schemas.openxmlformats.org/markup-compatibility/2006" xmlns:p14="http://schemas.microsoft.com/office/powerpoint/2010/main">
    <mc:Choice Requires="p14">
      <p:transition spd="slow" p14:dur="2000" advTm="47870"/>
    </mc:Choice>
    <mc:Fallback xmlns="">
      <p:transition spd="slow" advTm="478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87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8183FE8-8188-A8F4-9462-70A674D7BF6B}"/>
              </a:ext>
            </a:extLst>
          </p:cNvPr>
          <p:cNvSpPr>
            <a:spLocks noGrp="1"/>
          </p:cNvSpPr>
          <p:nvPr>
            <p:ph type="title"/>
          </p:nvPr>
        </p:nvSpPr>
        <p:spPr/>
        <p:txBody>
          <a:bodyPr/>
          <a:lstStyle/>
          <a:p>
            <a:r>
              <a:rPr lang="en-US" dirty="0"/>
              <a:t>Sexual Harassment</a:t>
            </a:r>
          </a:p>
        </p:txBody>
      </p:sp>
      <p:sp>
        <p:nvSpPr>
          <p:cNvPr id="9" name="Content Placeholder 8">
            <a:extLst>
              <a:ext uri="{FF2B5EF4-FFF2-40B4-BE49-F238E27FC236}">
                <a16:creationId xmlns:a16="http://schemas.microsoft.com/office/drawing/2014/main" id="{1E64E01C-0AED-61DB-6815-4BC4D3CDB70A}"/>
              </a:ext>
            </a:extLst>
          </p:cNvPr>
          <p:cNvSpPr>
            <a:spLocks noGrp="1"/>
          </p:cNvSpPr>
          <p:nvPr>
            <p:ph idx="1"/>
          </p:nvPr>
        </p:nvSpPr>
        <p:spPr/>
        <p:txBody>
          <a:bodyPr>
            <a:normAutofit/>
          </a:bodyPr>
          <a:lstStyle/>
          <a:p>
            <a:r>
              <a:rPr lang="en-US" sz="2800" dirty="0"/>
              <a:t>b. Under </a:t>
            </a:r>
            <a:r>
              <a:rPr lang="en-US" sz="2800" b="1" dirty="0"/>
              <a:t>Title VII</a:t>
            </a:r>
            <a:r>
              <a:rPr lang="en-US" sz="2800" dirty="0"/>
              <a:t>, which applies to employees only, sexual harassment also means</a:t>
            </a:r>
          </a:p>
          <a:p>
            <a:endParaRPr lang="en-US" sz="2800" dirty="0"/>
          </a:p>
          <a:p>
            <a:endParaRPr lang="en-US" sz="2800" dirty="0"/>
          </a:p>
          <a:p>
            <a:endParaRPr lang="en-US" sz="2800" dirty="0"/>
          </a:p>
          <a:p>
            <a:r>
              <a:rPr lang="en-US" sz="2800" dirty="0"/>
              <a:t>when this conduct explicitly or implicitly affects </a:t>
            </a:r>
          </a:p>
        </p:txBody>
      </p:sp>
      <p:graphicFrame>
        <p:nvGraphicFramePr>
          <p:cNvPr id="10" name="Diagram 9" descr="unwelcome sexual advances​,requests for sexual favors​, or other verbal or physical conduct of a sexual nature.">
            <a:extLst>
              <a:ext uri="{FF2B5EF4-FFF2-40B4-BE49-F238E27FC236}">
                <a16:creationId xmlns:a16="http://schemas.microsoft.com/office/drawing/2014/main" id="{C7CA05A7-6700-4FEA-4E66-BC2A66A654D0}"/>
              </a:ext>
            </a:extLst>
          </p:cNvPr>
          <p:cNvGraphicFramePr/>
          <p:nvPr>
            <p:extLst>
              <p:ext uri="{D42A27DB-BD31-4B8C-83A1-F6EECF244321}">
                <p14:modId xmlns:p14="http://schemas.microsoft.com/office/powerpoint/2010/main" val="4040114105"/>
              </p:ext>
            </p:extLst>
          </p:nvPr>
        </p:nvGraphicFramePr>
        <p:xfrm>
          <a:off x="342029" y="1723178"/>
          <a:ext cx="7887571" cy="277984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12" name="Diagram 11" descr="An individual’s employment​, Unreasonably interferes with an individual’s work performance​, or Creates an intimidating, hostile or offensive work environment, sufficiently severe or pervasive to alter the conditions of the individual’s employment and create an abusive working environment​">
            <a:extLst>
              <a:ext uri="{FF2B5EF4-FFF2-40B4-BE49-F238E27FC236}">
                <a16:creationId xmlns:a16="http://schemas.microsoft.com/office/drawing/2014/main" id="{DE3A6934-114E-3789-8169-95B1EA3F2A87}"/>
              </a:ext>
            </a:extLst>
          </p:cNvPr>
          <p:cNvGraphicFramePr/>
          <p:nvPr>
            <p:extLst>
              <p:ext uri="{D42A27DB-BD31-4B8C-83A1-F6EECF244321}">
                <p14:modId xmlns:p14="http://schemas.microsoft.com/office/powerpoint/2010/main" val="1843839449"/>
              </p:ext>
            </p:extLst>
          </p:nvPr>
        </p:nvGraphicFramePr>
        <p:xfrm>
          <a:off x="342028" y="4221018"/>
          <a:ext cx="8801972" cy="2243957"/>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pic>
        <p:nvPicPr>
          <p:cNvPr id="2" name="Slide 5">
            <a:hlinkClick r:id="" action="ppaction://media"/>
            <a:extLst>
              <a:ext uri="{FF2B5EF4-FFF2-40B4-BE49-F238E27FC236}">
                <a16:creationId xmlns:a16="http://schemas.microsoft.com/office/drawing/2014/main" id="{65AEF815-A460-A0A1-2C78-9C9B107D15AF}"/>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7176655" y="527690"/>
            <a:ext cx="609600" cy="609600"/>
          </a:xfrm>
          <a:prstGeom prst="rect">
            <a:avLst/>
          </a:prstGeom>
        </p:spPr>
      </p:pic>
    </p:spTree>
    <p:extLst>
      <p:ext uri="{BB962C8B-B14F-4D97-AF65-F5344CB8AC3E}">
        <p14:creationId xmlns:p14="http://schemas.microsoft.com/office/powerpoint/2010/main" val="3542453043"/>
      </p:ext>
    </p:extLst>
  </p:cSld>
  <p:clrMapOvr>
    <a:masterClrMapping/>
  </p:clrMapOvr>
  <mc:AlternateContent xmlns:mc="http://schemas.openxmlformats.org/markup-compatibility/2006" xmlns:p14="http://schemas.microsoft.com/office/powerpoint/2010/main">
    <mc:Choice Requires="p14">
      <p:transition spd="slow" p14:dur="2000" advTm="39717"/>
    </mc:Choice>
    <mc:Fallback xmlns="">
      <p:transition spd="slow" advTm="397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71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descr="Occurring in the University's Education Program or Activity and against a person in the United States can be considered for sexual harassment​ under Title IX">
            <a:extLst>
              <a:ext uri="{FF2B5EF4-FFF2-40B4-BE49-F238E27FC236}">
                <a16:creationId xmlns:a16="http://schemas.microsoft.com/office/drawing/2014/main" id="{79824CEC-9A1F-CC54-35F3-9A27FBB6B4A2}"/>
              </a:ext>
            </a:extLst>
          </p:cNvPr>
          <p:cNvGraphicFramePr/>
          <p:nvPr>
            <p:extLst>
              <p:ext uri="{D42A27DB-BD31-4B8C-83A1-F6EECF244321}">
                <p14:modId xmlns:p14="http://schemas.microsoft.com/office/powerpoint/2010/main" val="1542043476"/>
              </p:ext>
            </p:extLst>
          </p:nvPr>
        </p:nvGraphicFramePr>
        <p:xfrm>
          <a:off x="489811" y="3885960"/>
          <a:ext cx="8192371" cy="251484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Content Placeholder 1">
            <a:extLst>
              <a:ext uri="{FF2B5EF4-FFF2-40B4-BE49-F238E27FC236}">
                <a16:creationId xmlns:a16="http://schemas.microsoft.com/office/drawing/2014/main" id="{C71B64C7-DC7F-E8A1-FD6E-618449B614B1}"/>
              </a:ext>
            </a:extLst>
          </p:cNvPr>
          <p:cNvSpPr>
            <a:spLocks noGrp="1"/>
          </p:cNvSpPr>
          <p:nvPr>
            <p:ph idx="1"/>
          </p:nvPr>
        </p:nvSpPr>
        <p:spPr/>
        <p:txBody>
          <a:bodyPr/>
          <a:lstStyle/>
          <a:p>
            <a:r>
              <a:rPr lang="en-US" dirty="0"/>
              <a:t>To be considered sexual harassment for the purposes of </a:t>
            </a:r>
            <a:r>
              <a:rPr lang="en-US" b="1" dirty="0"/>
              <a:t>Title IX</a:t>
            </a:r>
            <a:r>
              <a:rPr lang="en-US" dirty="0"/>
              <a:t>, the conduct must meet the additional requirements of occurring in the University’s education program or activity and against a person in the United States.</a:t>
            </a:r>
          </a:p>
          <a:p>
            <a:endParaRPr lang="en-US" dirty="0"/>
          </a:p>
        </p:txBody>
      </p:sp>
      <p:sp>
        <p:nvSpPr>
          <p:cNvPr id="3" name="Title 2">
            <a:extLst>
              <a:ext uri="{FF2B5EF4-FFF2-40B4-BE49-F238E27FC236}">
                <a16:creationId xmlns:a16="http://schemas.microsoft.com/office/drawing/2014/main" id="{EA8E8FB1-B97C-C49C-45A3-01E3DE1894B7}"/>
              </a:ext>
            </a:extLst>
          </p:cNvPr>
          <p:cNvSpPr>
            <a:spLocks noGrp="1"/>
          </p:cNvSpPr>
          <p:nvPr>
            <p:ph type="title"/>
          </p:nvPr>
        </p:nvSpPr>
        <p:spPr/>
        <p:txBody>
          <a:bodyPr/>
          <a:lstStyle/>
          <a:p>
            <a:r>
              <a:rPr lang="en-US" dirty="0"/>
              <a:t>Sexual Harassment</a:t>
            </a:r>
          </a:p>
        </p:txBody>
      </p:sp>
      <p:pic>
        <p:nvPicPr>
          <p:cNvPr id="5" name="Slide 6">
            <a:hlinkClick r:id="" action="ppaction://media"/>
            <a:extLst>
              <a:ext uri="{FF2B5EF4-FFF2-40B4-BE49-F238E27FC236}">
                <a16:creationId xmlns:a16="http://schemas.microsoft.com/office/drawing/2014/main" id="{B200843C-0164-1198-D665-CC1953F73EBB}"/>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7370618" y="457200"/>
            <a:ext cx="609600" cy="609600"/>
          </a:xfrm>
          <a:prstGeom prst="rect">
            <a:avLst/>
          </a:prstGeom>
        </p:spPr>
      </p:pic>
    </p:spTree>
    <p:extLst>
      <p:ext uri="{BB962C8B-B14F-4D97-AF65-F5344CB8AC3E}">
        <p14:creationId xmlns:p14="http://schemas.microsoft.com/office/powerpoint/2010/main" val="1772569564"/>
      </p:ext>
    </p:extLst>
  </p:cSld>
  <p:clrMapOvr>
    <a:masterClrMapping/>
  </p:clrMapOvr>
  <mc:AlternateContent xmlns:mc="http://schemas.openxmlformats.org/markup-compatibility/2006" xmlns:p14="http://schemas.microsoft.com/office/powerpoint/2010/main">
    <mc:Choice Requires="p14">
      <p:transition spd="slow" p14:dur="2000" advTm="18110"/>
    </mc:Choice>
    <mc:Fallback xmlns="">
      <p:transition spd="slow" advTm="181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72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14195CD-04D4-564E-3151-697CA0DE2976}"/>
              </a:ext>
            </a:extLst>
          </p:cNvPr>
          <p:cNvSpPr>
            <a:spLocks noGrp="1"/>
          </p:cNvSpPr>
          <p:nvPr>
            <p:ph idx="1"/>
          </p:nvPr>
        </p:nvSpPr>
        <p:spPr>
          <a:xfrm>
            <a:off x="342029" y="1246909"/>
            <a:ext cx="8459942" cy="4917586"/>
          </a:xfrm>
        </p:spPr>
        <p:txBody>
          <a:bodyPr>
            <a:normAutofit/>
          </a:bodyPr>
          <a:lstStyle/>
          <a:p>
            <a:pPr fontAlgn="base"/>
            <a:r>
              <a:rPr lang="en-US" sz="2400" dirty="0"/>
              <a:t>“</a:t>
            </a:r>
            <a:r>
              <a:rPr lang="en-US" sz="2400" b="1" dirty="0"/>
              <a:t>Actual Knowledge</a:t>
            </a:r>
            <a:r>
              <a:rPr lang="en-US" sz="2400" dirty="0"/>
              <a:t>” means notice of sexual harassment or allegations of sexual harassment to the University’s Title IX Coordinator or any official of the University who has authority to institute corrective measures on behalf of the University. ‘‘Notice’’ as used in this paragraph includes, but is not limited to, a report of sexual harassment to the Title IX Coordinator. ​</a:t>
            </a:r>
          </a:p>
          <a:p>
            <a:pPr fontAlgn="base"/>
            <a:r>
              <a:rPr lang="en-US" sz="2400" dirty="0"/>
              <a:t>​</a:t>
            </a:r>
          </a:p>
          <a:p>
            <a:pPr fontAlgn="base"/>
            <a:r>
              <a:rPr lang="en-US" sz="2400" dirty="0"/>
              <a:t>“</a:t>
            </a:r>
            <a:r>
              <a:rPr lang="en-US" sz="2400" b="1" dirty="0"/>
              <a:t>Official with Authority</a:t>
            </a:r>
            <a:r>
              <a:rPr lang="en-US" sz="2400" dirty="0"/>
              <a:t>” means an official of the University who has authority to institute corrective measures for sexual misconduct on behalf of the University. </a:t>
            </a:r>
          </a:p>
          <a:p>
            <a:endParaRPr lang="en-US" dirty="0"/>
          </a:p>
        </p:txBody>
      </p:sp>
      <p:sp>
        <p:nvSpPr>
          <p:cNvPr id="3" name="Title 2">
            <a:extLst>
              <a:ext uri="{FF2B5EF4-FFF2-40B4-BE49-F238E27FC236}">
                <a16:creationId xmlns:a16="http://schemas.microsoft.com/office/drawing/2014/main" id="{E390DBCE-8156-A287-623D-34484BB53240}"/>
              </a:ext>
            </a:extLst>
          </p:cNvPr>
          <p:cNvSpPr>
            <a:spLocks noGrp="1"/>
          </p:cNvSpPr>
          <p:nvPr>
            <p:ph type="title"/>
          </p:nvPr>
        </p:nvSpPr>
        <p:spPr/>
        <p:txBody>
          <a:bodyPr/>
          <a:lstStyle/>
          <a:p>
            <a:r>
              <a:rPr lang="en-US" dirty="0"/>
              <a:t>Actual Knowledge	</a:t>
            </a:r>
          </a:p>
        </p:txBody>
      </p:sp>
      <p:graphicFrame>
        <p:nvGraphicFramePr>
          <p:cNvPr id="4" name="Diagram 3" descr="OFFICIAL with AUTHORITY​ are thePresident, Chancellors​,  Provost/Vice Presidents and Vice Chancellors​, and UNCA and Campus Title IX Coordinators​">
            <a:extLst>
              <a:ext uri="{FF2B5EF4-FFF2-40B4-BE49-F238E27FC236}">
                <a16:creationId xmlns:a16="http://schemas.microsoft.com/office/drawing/2014/main" id="{C836D280-547B-2BF4-F11C-2A237EC58587}"/>
              </a:ext>
            </a:extLst>
          </p:cNvPr>
          <p:cNvGraphicFramePr/>
          <p:nvPr>
            <p:extLst>
              <p:ext uri="{D42A27DB-BD31-4B8C-83A1-F6EECF244321}">
                <p14:modId xmlns:p14="http://schemas.microsoft.com/office/powerpoint/2010/main" val="3751476253"/>
              </p:ext>
            </p:extLst>
          </p:nvPr>
        </p:nvGraphicFramePr>
        <p:xfrm>
          <a:off x="446851" y="4875594"/>
          <a:ext cx="8459941" cy="147099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5" name="Slide 7">
            <a:hlinkClick r:id="" action="ppaction://media"/>
            <a:extLst>
              <a:ext uri="{FF2B5EF4-FFF2-40B4-BE49-F238E27FC236}">
                <a16:creationId xmlns:a16="http://schemas.microsoft.com/office/drawing/2014/main" id="{8037AC1F-2D97-E16E-FBE8-4A8AE764EB20}"/>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7601386" y="427449"/>
            <a:ext cx="609600" cy="609600"/>
          </a:xfrm>
          <a:prstGeom prst="rect">
            <a:avLst/>
          </a:prstGeom>
        </p:spPr>
      </p:pic>
    </p:spTree>
    <p:extLst>
      <p:ext uri="{BB962C8B-B14F-4D97-AF65-F5344CB8AC3E}">
        <p14:creationId xmlns:p14="http://schemas.microsoft.com/office/powerpoint/2010/main" val="1767323817"/>
      </p:ext>
    </p:extLst>
  </p:cSld>
  <p:clrMapOvr>
    <a:masterClrMapping/>
  </p:clrMapOvr>
  <mc:AlternateContent xmlns:mc="http://schemas.openxmlformats.org/markup-compatibility/2006" xmlns:p14="http://schemas.microsoft.com/office/powerpoint/2010/main">
    <mc:Choice Requires="p14">
      <p:transition spd="slow" p14:dur="2000" advTm="52044"/>
    </mc:Choice>
    <mc:Fallback xmlns="">
      <p:transition spd="slow" advTm="520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204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7B458654-1ED2-DB9F-A11C-4D54D84AFDE1}"/>
              </a:ext>
              <a:ext uri="{C183D7F6-B498-43B3-948B-1728B52AA6E4}">
                <adec:decorative xmlns:adec="http://schemas.microsoft.com/office/drawing/2017/decorative" val="1"/>
              </a:ext>
            </a:extLst>
          </p:cNvPr>
          <p:cNvPicPr>
            <a:picLocks/>
          </p:cNvPicPr>
          <p:nvPr/>
        </p:nvPicPr>
        <p:blipFill>
          <a:blip r:embed="rId4">
            <a:extLst>
              <a:ext uri="{96DAC541-7B7A-43D3-8B79-37D633B846F1}">
                <asvg:svgBlip xmlns:asvg="http://schemas.microsoft.com/office/drawing/2016/SVG/main" r:embed="rId5"/>
              </a:ext>
            </a:extLst>
          </a:blip>
          <a:stretch>
            <a:fillRect/>
          </a:stretch>
        </p:blipFill>
        <p:spPr>
          <a:xfrm rot="20580000">
            <a:off x="5846370" y="893124"/>
            <a:ext cx="2800350" cy="2800350"/>
          </a:xfrm>
          <a:prstGeom prst="rect">
            <a:avLst/>
          </a:prstGeom>
        </p:spPr>
      </p:pic>
      <p:sp>
        <p:nvSpPr>
          <p:cNvPr id="2" name="Content Placeholder 1">
            <a:extLst>
              <a:ext uri="{FF2B5EF4-FFF2-40B4-BE49-F238E27FC236}">
                <a16:creationId xmlns:a16="http://schemas.microsoft.com/office/drawing/2014/main" id="{C9097803-1202-6211-1E05-821AD4BEED23}"/>
              </a:ext>
            </a:extLst>
          </p:cNvPr>
          <p:cNvSpPr>
            <a:spLocks noGrp="1"/>
          </p:cNvSpPr>
          <p:nvPr>
            <p:ph type="body" idx="1"/>
          </p:nvPr>
        </p:nvSpPr>
        <p:spPr>
          <a:xfrm>
            <a:off x="342028" y="1619037"/>
            <a:ext cx="5717280" cy="4545457"/>
          </a:xfrm>
        </p:spPr>
        <p:txBody>
          <a:bodyPr>
            <a:normAutofit fontScale="85000" lnSpcReduction="10000"/>
          </a:bodyPr>
          <a:lstStyle/>
          <a:p>
            <a:pPr fontAlgn="base"/>
            <a:r>
              <a:rPr lang="en-US" dirty="0"/>
              <a:t>All individuals are </a:t>
            </a:r>
            <a:r>
              <a:rPr lang="en-US" b="1" dirty="0">
                <a:solidFill>
                  <a:schemeClr val="accent1"/>
                </a:solidFill>
              </a:rPr>
              <a:t>expected</a:t>
            </a:r>
            <a:r>
              <a:rPr lang="en-US" b="1" dirty="0"/>
              <a:t> </a:t>
            </a:r>
            <a:r>
              <a:rPr lang="en-US" dirty="0"/>
              <a:t>to promptly report conduct that may violate the University’s Sexual Misconduct Policy to the University. ​</a:t>
            </a:r>
          </a:p>
          <a:p>
            <a:pPr fontAlgn="base"/>
            <a:r>
              <a:rPr lang="en-US" dirty="0"/>
              <a:t>​</a:t>
            </a:r>
          </a:p>
          <a:p>
            <a:pPr fontAlgn="base"/>
            <a:r>
              <a:rPr lang="en-US" dirty="0"/>
              <a:t>In addition, all individuals are </a:t>
            </a:r>
            <a:r>
              <a:rPr lang="en-US" b="1" dirty="0">
                <a:solidFill>
                  <a:schemeClr val="accent1"/>
                </a:solidFill>
              </a:rPr>
              <a:t>expected</a:t>
            </a:r>
            <a:r>
              <a:rPr lang="en-US" dirty="0"/>
              <a:t> to report conduct that may also violate criminal law to both the Title IX Coordinator and to local law enforcement. These processes are not mutually exclusive, and both may happen simultaneous or at different times.​</a:t>
            </a:r>
          </a:p>
          <a:p>
            <a:endParaRPr lang="en-US" dirty="0"/>
          </a:p>
        </p:txBody>
      </p:sp>
      <p:sp>
        <p:nvSpPr>
          <p:cNvPr id="3" name="Title 2">
            <a:extLst>
              <a:ext uri="{FF2B5EF4-FFF2-40B4-BE49-F238E27FC236}">
                <a16:creationId xmlns:a16="http://schemas.microsoft.com/office/drawing/2014/main" id="{14E109EF-E830-F472-37AA-1BD6AC670C82}"/>
              </a:ext>
            </a:extLst>
          </p:cNvPr>
          <p:cNvSpPr>
            <a:spLocks noGrp="1"/>
          </p:cNvSpPr>
          <p:nvPr>
            <p:ph type="title"/>
          </p:nvPr>
        </p:nvSpPr>
        <p:spPr/>
        <p:txBody>
          <a:bodyPr/>
          <a:lstStyle/>
          <a:p>
            <a:r>
              <a:rPr lang="en-US" dirty="0"/>
              <a:t>Reporting Sexual Misconduct</a:t>
            </a:r>
          </a:p>
        </p:txBody>
      </p:sp>
      <p:sp>
        <p:nvSpPr>
          <p:cNvPr id="10" name="AutoShape 10" descr="Folder Search with solid fill">
            <a:extLst>
              <a:ext uri="{FF2B5EF4-FFF2-40B4-BE49-F238E27FC236}">
                <a16:creationId xmlns:a16="http://schemas.microsoft.com/office/drawing/2014/main" id="{659A5396-0D95-4B74-FB75-5C2756A3F44F}"/>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AutoShape 16" descr="Folder Search with solid fill">
            <a:extLst>
              <a:ext uri="{FF2B5EF4-FFF2-40B4-BE49-F238E27FC236}">
                <a16:creationId xmlns:a16="http://schemas.microsoft.com/office/drawing/2014/main" id="{24907694-73B1-437A-8476-BABD8B8A9583}"/>
              </a:ext>
            </a:extLst>
          </p:cNvPr>
          <p:cNvSpPr>
            <a:spLocks noChangeAspect="1" noChangeArrowheads="1"/>
          </p:cNvSpPr>
          <p:nvPr/>
        </p:nvSpPr>
        <p:spPr bwMode="auto">
          <a:xfrm>
            <a:off x="4571999" y="3428999"/>
            <a:ext cx="2807855" cy="280785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TextBox 1" descr="Red rectangle that says report It">
            <a:extLst>
              <a:ext uri="{FF2B5EF4-FFF2-40B4-BE49-F238E27FC236}">
                <a16:creationId xmlns:a16="http://schemas.microsoft.com/office/drawing/2014/main" id="{F252DFDD-D26A-B240-C0AE-A6AD6DB5339D}"/>
              </a:ext>
            </a:extLst>
          </p:cNvPr>
          <p:cNvSpPr txBox="1"/>
          <p:nvPr/>
        </p:nvSpPr>
        <p:spPr>
          <a:xfrm rot="20640000">
            <a:off x="6437813" y="3741872"/>
            <a:ext cx="2520361" cy="646331"/>
          </a:xfrm>
          <a:prstGeom prst="rect">
            <a:avLst/>
          </a:prstGeom>
          <a:solidFill>
            <a:srgbClr val="AC1F2D"/>
          </a:solidFill>
          <a:ln/>
        </p:spPr>
        <p:style>
          <a:lnRef idx="3">
            <a:schemeClr val="lt1"/>
          </a:lnRef>
          <a:fillRef idx="1">
            <a:schemeClr val="accent2"/>
          </a:fillRef>
          <a:effectRef idx="1">
            <a:schemeClr val="accent2"/>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3600" dirty="0">
                <a:solidFill>
                  <a:schemeClr val="bg1"/>
                </a:solidFill>
                <a:latin typeface="Arial"/>
                <a:cs typeface="Calibri"/>
              </a:rPr>
              <a:t>Report it</a:t>
            </a:r>
            <a:endParaRPr lang="en-US" sz="3600">
              <a:solidFill>
                <a:schemeClr val="bg1"/>
              </a:solidFill>
              <a:latin typeface="Arial"/>
              <a:cs typeface="Calibri"/>
            </a:endParaRPr>
          </a:p>
        </p:txBody>
      </p:sp>
      <p:pic>
        <p:nvPicPr>
          <p:cNvPr id="7" name="Slide 8">
            <a:hlinkClick r:id="" action="ppaction://media"/>
            <a:extLst>
              <a:ext uri="{FF2B5EF4-FFF2-40B4-BE49-F238E27FC236}">
                <a16:creationId xmlns:a16="http://schemas.microsoft.com/office/drawing/2014/main" id="{3EF015C2-1861-C6D3-7DB7-EA9FF39E0A4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758029" y="923615"/>
            <a:ext cx="406400" cy="406400"/>
          </a:xfrm>
          <a:prstGeom prst="rect">
            <a:avLst/>
          </a:prstGeom>
        </p:spPr>
      </p:pic>
    </p:spTree>
    <p:extLst>
      <p:ext uri="{BB962C8B-B14F-4D97-AF65-F5344CB8AC3E}">
        <p14:creationId xmlns:p14="http://schemas.microsoft.com/office/powerpoint/2010/main" val="3519325655"/>
      </p:ext>
    </p:extLst>
  </p:cSld>
  <p:clrMapOvr>
    <a:masterClrMapping/>
  </p:clrMapOvr>
  <mc:AlternateContent xmlns:mc="http://schemas.openxmlformats.org/markup-compatibility/2006" xmlns:p14="http://schemas.microsoft.com/office/powerpoint/2010/main">
    <mc:Choice Requires="p14">
      <p:transition spd="slow" p14:dur="2000" advTm="27966"/>
    </mc:Choice>
    <mc:Fallback xmlns="">
      <p:transition spd="slow" advTm="279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25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BFC01DD-9627-6654-C81F-AFDF810D6F4E}"/>
              </a:ext>
            </a:extLst>
          </p:cNvPr>
          <p:cNvSpPr>
            <a:spLocks noGrp="1"/>
          </p:cNvSpPr>
          <p:nvPr>
            <p:ph type="title"/>
          </p:nvPr>
        </p:nvSpPr>
        <p:spPr/>
        <p:txBody>
          <a:bodyPr/>
          <a:lstStyle/>
          <a:p>
            <a:r>
              <a:rPr lang="en-US" dirty="0"/>
              <a:t>Reporting Sexual Misconduct Options</a:t>
            </a:r>
          </a:p>
        </p:txBody>
      </p:sp>
      <p:graphicFrame>
        <p:nvGraphicFramePr>
          <p:cNvPr id="5" name="Diagram 4" descr="Any University student, employee, or other individual who seeks to report may contact​ the Title IX Coordinator​ Carmen Sirizzotti ​at  (402) 559.2710 ​ or csirizzotti@unmc.edu. The University Police or Public Safety​ at (402) 559.5111​ or unmcsecoffice@unmc.edu . Local Law Enforcement ​to file a criminal complaint​. Or The University of Nebraska Hotline, Ethics Point, online or by phone at 1.844.348.9584​.">
            <a:extLst>
              <a:ext uri="{FF2B5EF4-FFF2-40B4-BE49-F238E27FC236}">
                <a16:creationId xmlns:a16="http://schemas.microsoft.com/office/drawing/2014/main" id="{95701991-BB37-3CE6-3398-6385AAC770C5}"/>
              </a:ext>
            </a:extLst>
          </p:cNvPr>
          <p:cNvGraphicFramePr/>
          <p:nvPr>
            <p:extLst>
              <p:ext uri="{D42A27DB-BD31-4B8C-83A1-F6EECF244321}">
                <p14:modId xmlns:p14="http://schemas.microsoft.com/office/powerpoint/2010/main" val="3743517135"/>
              </p:ext>
            </p:extLst>
          </p:nvPr>
        </p:nvGraphicFramePr>
        <p:xfrm>
          <a:off x="482099" y="1997006"/>
          <a:ext cx="8427828" cy="382079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6" name="Slide 9">
            <a:hlinkClick r:id="" action="ppaction://media"/>
            <a:extLst>
              <a:ext uri="{FF2B5EF4-FFF2-40B4-BE49-F238E27FC236}">
                <a16:creationId xmlns:a16="http://schemas.microsoft.com/office/drawing/2014/main" id="{444F211B-CB9E-E979-01C4-203A6D1B2D17}"/>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7453745" y="1015310"/>
            <a:ext cx="406400" cy="406400"/>
          </a:xfrm>
          <a:prstGeom prst="rect">
            <a:avLst/>
          </a:prstGeom>
        </p:spPr>
      </p:pic>
    </p:spTree>
    <p:extLst>
      <p:ext uri="{BB962C8B-B14F-4D97-AF65-F5344CB8AC3E}">
        <p14:creationId xmlns:p14="http://schemas.microsoft.com/office/powerpoint/2010/main" val="1498691001"/>
      </p:ext>
    </p:extLst>
  </p:cSld>
  <p:clrMapOvr>
    <a:masterClrMapping/>
  </p:clrMapOvr>
  <mc:AlternateContent xmlns:mc="http://schemas.openxmlformats.org/markup-compatibility/2006" xmlns:p14="http://schemas.microsoft.com/office/powerpoint/2010/main">
    <mc:Choice Requires="p14">
      <p:transition spd="slow" p14:dur="2000" advTm="62596"/>
    </mc:Choice>
    <mc:Fallback xmlns="">
      <p:transition spd="slow" advTm="625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510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UNMC Theme">
  <a:themeElements>
    <a:clrScheme name="UNMC">
      <a:dk1>
        <a:srgbClr val="000000"/>
      </a:dk1>
      <a:lt1>
        <a:srgbClr val="FFFFFF"/>
      </a:lt1>
      <a:dk2>
        <a:srgbClr val="2F3A41"/>
      </a:dk2>
      <a:lt2>
        <a:srgbClr val="DCDDDF"/>
      </a:lt2>
      <a:accent1>
        <a:srgbClr val="AD122A"/>
      </a:accent1>
      <a:accent2>
        <a:srgbClr val="005E63"/>
      </a:accent2>
      <a:accent3>
        <a:srgbClr val="00B2B9"/>
      </a:accent3>
      <a:accent4>
        <a:srgbClr val="129DBF"/>
      </a:accent4>
      <a:accent5>
        <a:srgbClr val="F26721"/>
      </a:accent5>
      <a:accent6>
        <a:srgbClr val="FCB614"/>
      </a:accent6>
      <a:hlink>
        <a:srgbClr val="A1B426"/>
      </a:hlink>
      <a:folHlink>
        <a:srgbClr val="129DB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C06718C493E7C4C9A5D607FDE7CC78B" ma:contentTypeVersion="14" ma:contentTypeDescription="Create a new document." ma:contentTypeScope="" ma:versionID="bbce0fac39df64bc27bf3f74be9e4266">
  <xsd:schema xmlns:xsd="http://www.w3.org/2001/XMLSchema" xmlns:xs="http://www.w3.org/2001/XMLSchema" xmlns:p="http://schemas.microsoft.com/office/2006/metadata/properties" xmlns:ns2="79ba6908-c174-4692-9e2c-63da99c0b1e2" xmlns:ns3="99d58f22-32bc-41ab-a82a-8872b5c383c1" targetNamespace="http://schemas.microsoft.com/office/2006/metadata/properties" ma:root="true" ma:fieldsID="9962efe22bbd30edb4f9b4fda975fb5b" ns2:_="" ns3:_="">
    <xsd:import namespace="79ba6908-c174-4692-9e2c-63da99c0b1e2"/>
    <xsd:import namespace="99d58f22-32bc-41ab-a82a-8872b5c383c1"/>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ObjectDetectorVersions" minOccurs="0"/>
                <xsd:element ref="ns2:MediaLengthInSeconds" minOccurs="0"/>
                <xsd:element ref="ns2:MediaServiceDateTake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9ba6908-c174-4692-9e2c-63da99c0b1e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ea1d4a69-9812-4340-96bf-3c6024019028"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bjectDetectorVersions" ma:index="18" nillable="true" ma:displayName="MediaServiceObjectDetectorVersions" ma:hidden="true" ma:indexed="true" ma:internalName="MediaServiceObjectDetectorVersions"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DateTaken" ma:index="20" nillable="true" ma:displayName="MediaServiceDateTaken" ma:hidden="true" ma:indexed="true" ma:internalName="MediaServiceDateTaken"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9d58f22-32bc-41ab-a82a-8872b5c383c1"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3457db3a-7a82-44ea-aaaa-dc44b4a2121d}" ma:internalName="TaxCatchAll" ma:showField="CatchAllData" ma:web="99d58f22-32bc-41ab-a82a-8872b5c383c1">
      <xsd:complexType>
        <xsd:complexContent>
          <xsd:extension base="dms:MultiChoiceLookup">
            <xsd:sequence>
              <xsd:element name="Value" type="dms:Lookup" maxOccurs="unbounded" minOccurs="0" nillable="true"/>
            </xsd:sequence>
          </xsd:extension>
        </xsd:complexContent>
      </xsd:complexType>
    </xsd:element>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99d58f22-32bc-41ab-a82a-8872b5c383c1" xsi:nil="true"/>
    <lcf76f155ced4ddcb4097134ff3c332f xmlns="79ba6908-c174-4692-9e2c-63da99c0b1e2">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47336372-947B-47D7-8D4E-D5EBF2F8329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9ba6908-c174-4692-9e2c-63da99c0b1e2"/>
    <ds:schemaRef ds:uri="99d58f22-32bc-41ab-a82a-8872b5c383c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D434CC6-FB3B-48BE-A67F-C9372A607897}">
  <ds:schemaRefs>
    <ds:schemaRef ds:uri="http://schemas.microsoft.com/sharepoint/v3/contenttype/forms"/>
  </ds:schemaRefs>
</ds:datastoreItem>
</file>

<file path=customXml/itemProps3.xml><?xml version="1.0" encoding="utf-8"?>
<ds:datastoreItem xmlns:ds="http://schemas.openxmlformats.org/officeDocument/2006/customXml" ds:itemID="{A65B6812-45DE-4A6B-B0C6-90A5C09C9C3E}">
  <ds:schemaRefs>
    <ds:schemaRef ds:uri="http://schemas.microsoft.com/office/2006/documentManagement/types"/>
    <ds:schemaRef ds:uri="http://purl.org/dc/elements/1.1/"/>
    <ds:schemaRef ds:uri="79ba6908-c174-4692-9e2c-63da99c0b1e2"/>
    <ds:schemaRef ds:uri="http://purl.org/dc/terms/"/>
    <ds:schemaRef ds:uri="http://www.w3.org/XML/1998/namespace"/>
    <ds:schemaRef ds:uri="http://schemas.openxmlformats.org/package/2006/metadata/core-properties"/>
    <ds:schemaRef ds:uri="http://schemas.microsoft.com/office/infopath/2007/PartnerControls"/>
    <ds:schemaRef ds:uri="99d58f22-32bc-41ab-a82a-8872b5c383c1"/>
    <ds:schemaRef ds:uri="http://schemas.microsoft.com/office/2006/metadata/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1136</TotalTime>
  <Words>845</Words>
  <Application>Microsoft Office PowerPoint</Application>
  <PresentationFormat>On-screen Show (4:3)</PresentationFormat>
  <Paragraphs>117</Paragraphs>
  <Slides>14</Slides>
  <Notes>0</Notes>
  <HiddenSlides>0</HiddenSlides>
  <MMClips>13</MMClips>
  <ScaleCrop>false</ScaleCrop>
  <HeadingPairs>
    <vt:vector size="4" baseType="variant">
      <vt:variant>
        <vt:lpstr>Theme</vt:lpstr>
      </vt:variant>
      <vt:variant>
        <vt:i4>1</vt:i4>
      </vt:variant>
      <vt:variant>
        <vt:lpstr>Slide Titles</vt:lpstr>
      </vt:variant>
      <vt:variant>
        <vt:i4>14</vt:i4>
      </vt:variant>
    </vt:vector>
  </HeadingPairs>
  <TitlesOfParts>
    <vt:vector size="15" baseType="lpstr">
      <vt:lpstr>UNMC Theme</vt:lpstr>
      <vt:lpstr>Title IX &amp; Reporting Sexual Misconduct</vt:lpstr>
      <vt:lpstr>Title IX</vt:lpstr>
      <vt:lpstr>Sexual Harassment</vt:lpstr>
      <vt:lpstr>Sexual Harassment</vt:lpstr>
      <vt:lpstr>Sexual Harassment</vt:lpstr>
      <vt:lpstr>Sexual Harassment</vt:lpstr>
      <vt:lpstr>Actual Knowledge </vt:lpstr>
      <vt:lpstr>Reporting Sexual Misconduct</vt:lpstr>
      <vt:lpstr>Reporting Sexual Misconduct Options</vt:lpstr>
      <vt:lpstr>Reporting Sexual Misconduct</vt:lpstr>
      <vt:lpstr>PowerPoint Presentation</vt:lpstr>
      <vt:lpstr>PowerPoint Presentation</vt:lpstr>
      <vt:lpstr>Contact Information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Greg</dc:creator>
  <cp:lastModifiedBy>Wangler, Jamie</cp:lastModifiedBy>
  <cp:revision>236</cp:revision>
  <dcterms:created xsi:type="dcterms:W3CDTF">2014-09-17T15:14:42Z</dcterms:created>
  <dcterms:modified xsi:type="dcterms:W3CDTF">2025-09-02T14:27:23Z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0x010100BC06718C493E7C4C9A5D607FDE7CC78B</vt:lpwstr>
  </property>
  <property fmtid="{D5CDD505-2E9C-101B-9397-08002B2CF9AE}" pid="3" name="MediaServiceImageTags">
    <vt:lpwstr/>
  </property>
</Properties>
</file>